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6666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MY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revolutionary approach to wildlife tracking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analyse tracking data are </a:t>
            </a:r>
            <a:r>
              <a:rPr lang="en-CA" sz="2000" b="1" dirty="0" smtClean="0">
                <a:solidFill>
                  <a:srgbClr val="006666"/>
                </a:solidFill>
                <a:latin typeface="Sinkin Sans 300 Light" pitchFamily="50" charset="0"/>
              </a:rPr>
              <a:t>not intuitive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</a:t>
            </a:r>
            <a:r>
              <a:rPr lang="en-CA" sz="2000" b="1" dirty="0" smtClean="0">
                <a:solidFill>
                  <a:srgbClr val="006666"/>
                </a:solidFill>
                <a:latin typeface="Sinkin Sans 300 Light" pitchFamily="50" charset="0"/>
              </a:rPr>
              <a:t>more user-friendly experience is required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to make wildlife tracking data more accessible to analyse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 and parameters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8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Django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based on user-set parameters onto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https://www.movebank.org/node/857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MY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246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MY [ANIMAL] AT</vt:lpstr>
      <vt:lpstr>TRACKING [WILDLIFE]</vt:lpstr>
      <vt:lpstr>USING THE [APPLICATION]</vt:lpstr>
      <vt:lpstr>PowerPoint Presentation</vt:lpstr>
      <vt:lpstr>PowerPoint Presentation</vt:lpstr>
      <vt:lpstr>HOW IT [WORKS]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59</cp:revision>
  <dcterms:created xsi:type="dcterms:W3CDTF">2016-03-13T09:23:10Z</dcterms:created>
  <dcterms:modified xsi:type="dcterms:W3CDTF">2016-03-13T11:55:03Z</dcterms:modified>
</cp:coreProperties>
</file>