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6666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MA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revolutionary approach to wildlife tracking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analyse tracking data are not intuitive,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more user-friendly experience is required to make wildlife tracking data more accessible to analyse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8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Django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based on user-set parameters onto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https://www.movebank.org/node/857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MA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244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MA [ANIMAL] AT</vt:lpstr>
      <vt:lpstr>TRACKING [WILDLIFE]</vt:lpstr>
      <vt:lpstr>USING THE [APPLICATION]</vt:lpstr>
      <vt:lpstr>PowerPoint Presentation</vt:lpstr>
      <vt:lpstr>PowerPoint Presentation</vt:lpstr>
      <vt:lpstr>HOW IT [WORKS]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56</cp:revision>
  <dcterms:created xsi:type="dcterms:W3CDTF">2016-03-13T09:23:10Z</dcterms:created>
  <dcterms:modified xsi:type="dcterms:W3CDTF">2016-03-13T11:21:31Z</dcterms:modified>
</cp:coreProperties>
</file>