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78" autoAdjust="0"/>
  </p:normalViewPr>
  <p:slideViewPr>
    <p:cSldViewPr snapToGrid="0" snapToObjects="1">
      <p:cViewPr varScale="1">
        <p:scale>
          <a:sx n="138" d="100"/>
          <a:sy n="138" d="100"/>
        </p:scale>
        <p:origin x="-18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FB85-84F4-F241-9449-FFC5BB07BB4B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4DA8-75C0-9D4A-8958-B188A62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4188" y="1332258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18283" y="1585274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15667" y="1606107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894329" y="642177"/>
            <a:ext cx="998361" cy="11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06658" y="1576407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endCxn id="62" idx="2"/>
          </p:cNvCxnSpPr>
          <p:nvPr/>
        </p:nvCxnSpPr>
        <p:spPr>
          <a:xfrm flipV="1">
            <a:off x="7191298" y="681147"/>
            <a:ext cx="673144" cy="111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04042" y="1597240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30336" y="4187666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026849" y="1844353"/>
            <a:ext cx="3162316" cy="2585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026849" y="4444283"/>
            <a:ext cx="1881049" cy="18117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27720" y="4208499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506241" y="4525776"/>
            <a:ext cx="478412" cy="202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891453" y="1895310"/>
            <a:ext cx="113290" cy="24595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18711" y="4178799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303351" y="3363036"/>
            <a:ext cx="1202280" cy="101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191298" y="1844353"/>
            <a:ext cx="123928" cy="24740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016095" y="4199632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281245" y="4459054"/>
            <a:ext cx="625413" cy="20885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902923" y="1807681"/>
            <a:ext cx="3378322" cy="262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91454" y="375658"/>
            <a:ext cx="2204843" cy="14686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62015" y="948090"/>
            <a:ext cx="1611932" cy="9472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296039" y="4430336"/>
            <a:ext cx="985206" cy="19714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15224" y="4459054"/>
            <a:ext cx="387128" cy="17969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26849" y="4430336"/>
            <a:ext cx="10433" cy="18760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23020" y="4430336"/>
            <a:ext cx="1881723" cy="11234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68811" y="1202420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94188" y="3818451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682564" y="3818451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902922" y="629093"/>
            <a:ext cx="1881723" cy="11234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89165" y="482989"/>
            <a:ext cx="1" cy="13159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9787" y="2445270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Rack1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60471" y="3240511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Rack2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5960" y="2408153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Rack3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5756010" y="3240514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Rack4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42135" y="1862241"/>
            <a:ext cx="109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FSOs</a:t>
            </a:r>
            <a:endParaRPr lang="en-US" sz="36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894068" y="1798982"/>
            <a:ext cx="329509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4826" y="3556841"/>
            <a:ext cx="182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Active links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7534506" y="2943125"/>
            <a:ext cx="168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Active link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7022930" y="157927"/>
            <a:ext cx="168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Active link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935260" y="278175"/>
            <a:ext cx="168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Active link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633489" y="5618225"/>
            <a:ext cx="168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Active link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4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4188" y="1434582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18283" y="1585274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15667" y="1606107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894329" y="642177"/>
            <a:ext cx="998361" cy="11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06658" y="1576407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191298" y="681147"/>
            <a:ext cx="673144" cy="111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04042" y="1597240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730336" y="4187666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026849" y="1844353"/>
            <a:ext cx="3162316" cy="2585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026849" y="4444283"/>
            <a:ext cx="1881049" cy="18117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27720" y="4208499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506241" y="4525776"/>
            <a:ext cx="478412" cy="2021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891453" y="1895310"/>
            <a:ext cx="113290" cy="24595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18711" y="4178799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303351" y="3363036"/>
            <a:ext cx="1202280" cy="101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191298" y="1844353"/>
            <a:ext cx="123928" cy="24740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016095" y="4199632"/>
            <a:ext cx="551571" cy="4690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281245" y="4459054"/>
            <a:ext cx="625413" cy="20885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902923" y="1807681"/>
            <a:ext cx="3378322" cy="262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91454" y="375658"/>
            <a:ext cx="2204843" cy="14686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62015" y="948090"/>
            <a:ext cx="1611932" cy="9472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296039" y="4430336"/>
            <a:ext cx="985206" cy="19714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15224" y="4459054"/>
            <a:ext cx="387128" cy="17969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26849" y="4430336"/>
            <a:ext cx="10433" cy="18760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23020" y="4430336"/>
            <a:ext cx="1881723" cy="11234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68811" y="1443908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94188" y="3818451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682564" y="3818451"/>
            <a:ext cx="2019788" cy="1281207"/>
          </a:xfrm>
          <a:prstGeom prst="rect">
            <a:avLst/>
          </a:prstGeom>
          <a:noFill/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902922" y="629093"/>
            <a:ext cx="1881723" cy="11234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89165" y="482989"/>
            <a:ext cx="1" cy="13159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9787" y="2570486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Rack1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60471" y="3240511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Rack2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5960" y="2587033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Rack3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5756010" y="3240514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Rack4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42135" y="1880129"/>
            <a:ext cx="109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FSOs</a:t>
            </a:r>
            <a:endParaRPr lang="en-US" sz="36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894068" y="1798982"/>
            <a:ext cx="329509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5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4754" y="492539"/>
            <a:ext cx="186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Destination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31808" y="2501962"/>
            <a:ext cx="115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Packet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022891" y="1425702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35042" y="1696462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18102" y="2199772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8868" y="972801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65561" y="2196307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92406" y="1679269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68582" y="1399504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84891" y="2501962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9" idx="7"/>
            <a:endCxn id="31" idx="3"/>
          </p:cNvCxnSpPr>
          <p:nvPr/>
        </p:nvCxnSpPr>
        <p:spPr>
          <a:xfrm flipV="1">
            <a:off x="2087781" y="1096763"/>
            <a:ext cx="643354" cy="34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1"/>
            <a:endCxn id="9" idx="3"/>
          </p:cNvCxnSpPr>
          <p:nvPr/>
        </p:nvCxnSpPr>
        <p:spPr>
          <a:xfrm flipH="1" flipV="1">
            <a:off x="2034024" y="1495894"/>
            <a:ext cx="112151" cy="2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1"/>
          </p:cNvCxnSpPr>
          <p:nvPr/>
        </p:nvCxnSpPr>
        <p:spPr>
          <a:xfrm flipH="1" flipV="1">
            <a:off x="2556291" y="2237900"/>
            <a:ext cx="239733" cy="27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2" idx="4"/>
          </p:cNvCxnSpPr>
          <p:nvPr/>
        </p:nvCxnSpPr>
        <p:spPr>
          <a:xfrm flipV="1">
            <a:off x="2860914" y="2278542"/>
            <a:ext cx="242659" cy="279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7"/>
            <a:endCxn id="34" idx="3"/>
          </p:cNvCxnSpPr>
          <p:nvPr/>
        </p:nvCxnSpPr>
        <p:spPr>
          <a:xfrm flipV="1">
            <a:off x="3457296" y="1469696"/>
            <a:ext cx="122419" cy="22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2143502" y="1767320"/>
            <a:ext cx="375848" cy="502846"/>
          </a:xfrm>
          <a:custGeom>
            <a:avLst/>
            <a:gdLst>
              <a:gd name="connsiteX0" fmla="*/ 26964 w 375848"/>
              <a:gd name="connsiteY0" fmla="*/ 0 h 502846"/>
              <a:gd name="connsiteX1" fmla="*/ 9076 w 375848"/>
              <a:gd name="connsiteY1" fmla="*/ 44722 h 502846"/>
              <a:gd name="connsiteX2" fmla="*/ 133 w 375848"/>
              <a:gd name="connsiteY2" fmla="*/ 71554 h 502846"/>
              <a:gd name="connsiteX3" fmla="*/ 18020 w 375848"/>
              <a:gd name="connsiteY3" fmla="*/ 116276 h 502846"/>
              <a:gd name="connsiteX4" fmla="*/ 161122 w 375848"/>
              <a:gd name="connsiteY4" fmla="*/ 107331 h 502846"/>
              <a:gd name="connsiteX5" fmla="*/ 187954 w 375848"/>
              <a:gd name="connsiteY5" fmla="*/ 89443 h 502846"/>
              <a:gd name="connsiteX6" fmla="*/ 179010 w 375848"/>
              <a:gd name="connsiteY6" fmla="*/ 134164 h 502846"/>
              <a:gd name="connsiteX7" fmla="*/ 125347 w 375848"/>
              <a:gd name="connsiteY7" fmla="*/ 187830 h 502846"/>
              <a:gd name="connsiteX8" fmla="*/ 107459 w 375848"/>
              <a:gd name="connsiteY8" fmla="*/ 214662 h 502846"/>
              <a:gd name="connsiteX9" fmla="*/ 107459 w 375848"/>
              <a:gd name="connsiteY9" fmla="*/ 268328 h 502846"/>
              <a:gd name="connsiteX10" fmla="*/ 170066 w 375848"/>
              <a:gd name="connsiteY10" fmla="*/ 250439 h 502846"/>
              <a:gd name="connsiteX11" fmla="*/ 241617 w 375848"/>
              <a:gd name="connsiteY11" fmla="*/ 196774 h 502846"/>
              <a:gd name="connsiteX12" fmla="*/ 268449 w 375848"/>
              <a:gd name="connsiteY12" fmla="*/ 160997 h 502846"/>
              <a:gd name="connsiteX13" fmla="*/ 304225 w 375848"/>
              <a:gd name="connsiteY13" fmla="*/ 169941 h 502846"/>
              <a:gd name="connsiteX14" fmla="*/ 259505 w 375848"/>
              <a:gd name="connsiteY14" fmla="*/ 295160 h 502846"/>
              <a:gd name="connsiteX15" fmla="*/ 241617 w 375848"/>
              <a:gd name="connsiteY15" fmla="*/ 313049 h 502846"/>
              <a:gd name="connsiteX16" fmla="*/ 232673 w 375848"/>
              <a:gd name="connsiteY16" fmla="*/ 375659 h 502846"/>
              <a:gd name="connsiteX17" fmla="*/ 277393 w 375848"/>
              <a:gd name="connsiteY17" fmla="*/ 357770 h 502846"/>
              <a:gd name="connsiteX18" fmla="*/ 304225 w 375848"/>
              <a:gd name="connsiteY18" fmla="*/ 330937 h 502846"/>
              <a:gd name="connsiteX19" fmla="*/ 331056 w 375848"/>
              <a:gd name="connsiteY19" fmla="*/ 313049 h 502846"/>
              <a:gd name="connsiteX20" fmla="*/ 348944 w 375848"/>
              <a:gd name="connsiteY20" fmla="*/ 339882 h 502846"/>
              <a:gd name="connsiteX21" fmla="*/ 322112 w 375848"/>
              <a:gd name="connsiteY21" fmla="*/ 402491 h 502846"/>
              <a:gd name="connsiteX22" fmla="*/ 313168 w 375848"/>
              <a:gd name="connsiteY22" fmla="*/ 438268 h 502846"/>
              <a:gd name="connsiteX23" fmla="*/ 295281 w 375848"/>
              <a:gd name="connsiteY23" fmla="*/ 474045 h 502846"/>
              <a:gd name="connsiteX24" fmla="*/ 286337 w 375848"/>
              <a:gd name="connsiteY24" fmla="*/ 500878 h 502846"/>
              <a:gd name="connsiteX25" fmla="*/ 331056 w 375848"/>
              <a:gd name="connsiteY25" fmla="*/ 491934 h 502846"/>
              <a:gd name="connsiteX26" fmla="*/ 348944 w 375848"/>
              <a:gd name="connsiteY26" fmla="*/ 474045 h 502846"/>
              <a:gd name="connsiteX27" fmla="*/ 375776 w 375848"/>
              <a:gd name="connsiteY27" fmla="*/ 456157 h 50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848" h="502846">
                <a:moveTo>
                  <a:pt x="26964" y="0"/>
                </a:moveTo>
                <a:cubicBezTo>
                  <a:pt x="21001" y="14907"/>
                  <a:pt x="14713" y="29689"/>
                  <a:pt x="9076" y="44722"/>
                </a:cubicBezTo>
                <a:cubicBezTo>
                  <a:pt x="5766" y="53550"/>
                  <a:pt x="-1036" y="62199"/>
                  <a:pt x="133" y="71554"/>
                </a:cubicBezTo>
                <a:cubicBezTo>
                  <a:pt x="2124" y="87485"/>
                  <a:pt x="12058" y="101369"/>
                  <a:pt x="18020" y="116276"/>
                </a:cubicBezTo>
                <a:cubicBezTo>
                  <a:pt x="65721" y="113294"/>
                  <a:pt x="113913" y="114785"/>
                  <a:pt x="161122" y="107331"/>
                </a:cubicBezTo>
                <a:cubicBezTo>
                  <a:pt x="171740" y="105654"/>
                  <a:pt x="181991" y="80499"/>
                  <a:pt x="187954" y="89443"/>
                </a:cubicBezTo>
                <a:cubicBezTo>
                  <a:pt x="196386" y="102092"/>
                  <a:pt x="184348" y="119930"/>
                  <a:pt x="179010" y="134164"/>
                </a:cubicBezTo>
                <a:cubicBezTo>
                  <a:pt x="166363" y="167890"/>
                  <a:pt x="150987" y="162189"/>
                  <a:pt x="125347" y="187830"/>
                </a:cubicBezTo>
                <a:cubicBezTo>
                  <a:pt x="117746" y="195431"/>
                  <a:pt x="113422" y="205718"/>
                  <a:pt x="107459" y="214662"/>
                </a:cubicBezTo>
                <a:cubicBezTo>
                  <a:pt x="106505" y="217524"/>
                  <a:pt x="84562" y="265466"/>
                  <a:pt x="107459" y="268328"/>
                </a:cubicBezTo>
                <a:cubicBezTo>
                  <a:pt x="128996" y="271020"/>
                  <a:pt x="149197" y="256402"/>
                  <a:pt x="170066" y="250439"/>
                </a:cubicBezTo>
                <a:cubicBezTo>
                  <a:pt x="221452" y="199052"/>
                  <a:pt x="194786" y="212385"/>
                  <a:pt x="241617" y="196774"/>
                </a:cubicBezTo>
                <a:cubicBezTo>
                  <a:pt x="250561" y="184848"/>
                  <a:pt x="254747" y="166869"/>
                  <a:pt x="268449" y="160997"/>
                </a:cubicBezTo>
                <a:cubicBezTo>
                  <a:pt x="279747" y="156155"/>
                  <a:pt x="302026" y="157847"/>
                  <a:pt x="304225" y="169941"/>
                </a:cubicBezTo>
                <a:cubicBezTo>
                  <a:pt x="314199" y="224801"/>
                  <a:pt x="289486" y="259182"/>
                  <a:pt x="259505" y="295160"/>
                </a:cubicBezTo>
                <a:cubicBezTo>
                  <a:pt x="254107" y="301638"/>
                  <a:pt x="247580" y="307086"/>
                  <a:pt x="241617" y="313049"/>
                </a:cubicBezTo>
                <a:cubicBezTo>
                  <a:pt x="238636" y="333919"/>
                  <a:pt x="219503" y="359197"/>
                  <a:pt x="232673" y="375659"/>
                </a:cubicBezTo>
                <a:cubicBezTo>
                  <a:pt x="242702" y="388196"/>
                  <a:pt x="263778" y="366279"/>
                  <a:pt x="277393" y="357770"/>
                </a:cubicBezTo>
                <a:cubicBezTo>
                  <a:pt x="288119" y="351066"/>
                  <a:pt x="294508" y="339035"/>
                  <a:pt x="304225" y="330937"/>
                </a:cubicBezTo>
                <a:cubicBezTo>
                  <a:pt x="312483" y="324055"/>
                  <a:pt x="322112" y="319012"/>
                  <a:pt x="331056" y="313049"/>
                </a:cubicBezTo>
                <a:cubicBezTo>
                  <a:pt x="337019" y="321993"/>
                  <a:pt x="350014" y="329186"/>
                  <a:pt x="348944" y="339882"/>
                </a:cubicBezTo>
                <a:cubicBezTo>
                  <a:pt x="346685" y="362475"/>
                  <a:pt x="329871" y="381153"/>
                  <a:pt x="322112" y="402491"/>
                </a:cubicBezTo>
                <a:cubicBezTo>
                  <a:pt x="317911" y="414044"/>
                  <a:pt x="317484" y="426758"/>
                  <a:pt x="313168" y="438268"/>
                </a:cubicBezTo>
                <a:cubicBezTo>
                  <a:pt x="308487" y="450752"/>
                  <a:pt x="300533" y="461790"/>
                  <a:pt x="295281" y="474045"/>
                </a:cubicBezTo>
                <a:cubicBezTo>
                  <a:pt x="291567" y="482711"/>
                  <a:pt x="277904" y="496661"/>
                  <a:pt x="286337" y="500878"/>
                </a:cubicBezTo>
                <a:cubicBezTo>
                  <a:pt x="299933" y="507677"/>
                  <a:pt x="316150" y="494915"/>
                  <a:pt x="331056" y="491934"/>
                </a:cubicBezTo>
                <a:cubicBezTo>
                  <a:pt x="337019" y="485971"/>
                  <a:pt x="341713" y="478384"/>
                  <a:pt x="348944" y="474045"/>
                </a:cubicBezTo>
                <a:cubicBezTo>
                  <a:pt x="378604" y="456248"/>
                  <a:pt x="375776" y="477030"/>
                  <a:pt x="375776" y="45615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118518" y="1740488"/>
            <a:ext cx="336749" cy="521014"/>
          </a:xfrm>
          <a:custGeom>
            <a:avLst/>
            <a:gdLst>
              <a:gd name="connsiteX0" fmla="*/ 321979 w 336749"/>
              <a:gd name="connsiteY0" fmla="*/ 0 h 521014"/>
              <a:gd name="connsiteX1" fmla="*/ 295148 w 336749"/>
              <a:gd name="connsiteY1" fmla="*/ 80498 h 521014"/>
              <a:gd name="connsiteX2" fmla="*/ 268316 w 336749"/>
              <a:gd name="connsiteY2" fmla="*/ 89442 h 521014"/>
              <a:gd name="connsiteX3" fmla="*/ 259372 w 336749"/>
              <a:gd name="connsiteY3" fmla="*/ 116275 h 521014"/>
              <a:gd name="connsiteX4" fmla="*/ 286204 w 336749"/>
              <a:gd name="connsiteY4" fmla="*/ 125219 h 521014"/>
              <a:gd name="connsiteX5" fmla="*/ 169933 w 336749"/>
              <a:gd name="connsiteY5" fmla="*/ 134163 h 521014"/>
              <a:gd name="connsiteX6" fmla="*/ 223597 w 336749"/>
              <a:gd name="connsiteY6" fmla="*/ 143108 h 521014"/>
              <a:gd name="connsiteX7" fmla="*/ 250428 w 336749"/>
              <a:gd name="connsiteY7" fmla="*/ 160996 h 521014"/>
              <a:gd name="connsiteX8" fmla="*/ 286204 w 336749"/>
              <a:gd name="connsiteY8" fmla="*/ 169940 h 521014"/>
              <a:gd name="connsiteX9" fmla="*/ 304092 w 336749"/>
              <a:gd name="connsiteY9" fmla="*/ 250439 h 521014"/>
              <a:gd name="connsiteX10" fmla="*/ 160989 w 336749"/>
              <a:gd name="connsiteY10" fmla="*/ 241494 h 521014"/>
              <a:gd name="connsiteX11" fmla="*/ 71551 w 336749"/>
              <a:gd name="connsiteY11" fmla="*/ 241494 h 521014"/>
              <a:gd name="connsiteX12" fmla="*/ 107326 w 336749"/>
              <a:gd name="connsiteY12" fmla="*/ 250439 h 521014"/>
              <a:gd name="connsiteX13" fmla="*/ 152046 w 336749"/>
              <a:gd name="connsiteY13" fmla="*/ 295160 h 521014"/>
              <a:gd name="connsiteX14" fmla="*/ 187821 w 336749"/>
              <a:gd name="connsiteY14" fmla="*/ 330937 h 521014"/>
              <a:gd name="connsiteX15" fmla="*/ 232540 w 336749"/>
              <a:gd name="connsiteY15" fmla="*/ 366714 h 521014"/>
              <a:gd name="connsiteX16" fmla="*/ 223597 w 336749"/>
              <a:gd name="connsiteY16" fmla="*/ 393546 h 521014"/>
              <a:gd name="connsiteX17" fmla="*/ 169933 w 336749"/>
              <a:gd name="connsiteY17" fmla="*/ 420379 h 521014"/>
              <a:gd name="connsiteX18" fmla="*/ 134158 w 336749"/>
              <a:gd name="connsiteY18" fmla="*/ 411435 h 521014"/>
              <a:gd name="connsiteX19" fmla="*/ 116270 w 336749"/>
              <a:gd name="connsiteY19" fmla="*/ 384602 h 521014"/>
              <a:gd name="connsiteX20" fmla="*/ 62607 w 336749"/>
              <a:gd name="connsiteY20" fmla="*/ 357769 h 521014"/>
              <a:gd name="connsiteX21" fmla="*/ 17887 w 336749"/>
              <a:gd name="connsiteY21" fmla="*/ 366714 h 521014"/>
              <a:gd name="connsiteX22" fmla="*/ 53663 w 336749"/>
              <a:gd name="connsiteY22" fmla="*/ 420379 h 521014"/>
              <a:gd name="connsiteX23" fmla="*/ 71551 w 336749"/>
              <a:gd name="connsiteY23" fmla="*/ 438268 h 521014"/>
              <a:gd name="connsiteX24" fmla="*/ 116270 w 336749"/>
              <a:gd name="connsiteY24" fmla="*/ 474045 h 521014"/>
              <a:gd name="connsiteX25" fmla="*/ 125214 w 336749"/>
              <a:gd name="connsiteY25" fmla="*/ 500877 h 521014"/>
              <a:gd name="connsiteX26" fmla="*/ 107326 w 336749"/>
              <a:gd name="connsiteY26" fmla="*/ 518766 h 521014"/>
              <a:gd name="connsiteX27" fmla="*/ 0 w 336749"/>
              <a:gd name="connsiteY27" fmla="*/ 518766 h 52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6749" h="521014">
                <a:moveTo>
                  <a:pt x="321979" y="0"/>
                </a:moveTo>
                <a:cubicBezTo>
                  <a:pt x="316967" y="35082"/>
                  <a:pt x="325891" y="62051"/>
                  <a:pt x="295148" y="80498"/>
                </a:cubicBezTo>
                <a:cubicBezTo>
                  <a:pt x="287064" y="85349"/>
                  <a:pt x="277260" y="86461"/>
                  <a:pt x="268316" y="89442"/>
                </a:cubicBezTo>
                <a:cubicBezTo>
                  <a:pt x="265335" y="98386"/>
                  <a:pt x="255156" y="107842"/>
                  <a:pt x="259372" y="116275"/>
                </a:cubicBezTo>
                <a:cubicBezTo>
                  <a:pt x="263588" y="124708"/>
                  <a:pt x="295449" y="123370"/>
                  <a:pt x="286204" y="125219"/>
                </a:cubicBezTo>
                <a:cubicBezTo>
                  <a:pt x="248087" y="132842"/>
                  <a:pt x="208690" y="131182"/>
                  <a:pt x="169933" y="134163"/>
                </a:cubicBezTo>
                <a:cubicBezTo>
                  <a:pt x="187821" y="137145"/>
                  <a:pt x="206393" y="137373"/>
                  <a:pt x="223597" y="143108"/>
                </a:cubicBezTo>
                <a:cubicBezTo>
                  <a:pt x="233794" y="146507"/>
                  <a:pt x="240548" y="156762"/>
                  <a:pt x="250428" y="160996"/>
                </a:cubicBezTo>
                <a:cubicBezTo>
                  <a:pt x="261726" y="165838"/>
                  <a:pt x="274279" y="166959"/>
                  <a:pt x="286204" y="169940"/>
                </a:cubicBezTo>
                <a:cubicBezTo>
                  <a:pt x="295794" y="176334"/>
                  <a:pt x="382771" y="222669"/>
                  <a:pt x="304092" y="250439"/>
                </a:cubicBezTo>
                <a:cubicBezTo>
                  <a:pt x="259023" y="266346"/>
                  <a:pt x="208690" y="244476"/>
                  <a:pt x="160989" y="241494"/>
                </a:cubicBezTo>
                <a:cubicBezTo>
                  <a:pt x="137350" y="235584"/>
                  <a:pt x="93480" y="219564"/>
                  <a:pt x="71551" y="241494"/>
                </a:cubicBezTo>
                <a:cubicBezTo>
                  <a:pt x="62859" y="250186"/>
                  <a:pt x="95401" y="247457"/>
                  <a:pt x="107326" y="250439"/>
                </a:cubicBezTo>
                <a:lnTo>
                  <a:pt x="152046" y="295160"/>
                </a:lnTo>
                <a:cubicBezTo>
                  <a:pt x="163971" y="307086"/>
                  <a:pt x="173788" y="321582"/>
                  <a:pt x="187821" y="330937"/>
                </a:cubicBezTo>
                <a:cubicBezTo>
                  <a:pt x="221669" y="353503"/>
                  <a:pt x="207052" y="341224"/>
                  <a:pt x="232540" y="366714"/>
                </a:cubicBezTo>
                <a:cubicBezTo>
                  <a:pt x="229559" y="375658"/>
                  <a:pt x="228447" y="385462"/>
                  <a:pt x="223597" y="393546"/>
                </a:cubicBezTo>
                <a:cubicBezTo>
                  <a:pt x="209525" y="417000"/>
                  <a:pt x="195657" y="413948"/>
                  <a:pt x="169933" y="420379"/>
                </a:cubicBezTo>
                <a:cubicBezTo>
                  <a:pt x="158008" y="417398"/>
                  <a:pt x="144385" y="418254"/>
                  <a:pt x="134158" y="411435"/>
                </a:cubicBezTo>
                <a:cubicBezTo>
                  <a:pt x="125214" y="405472"/>
                  <a:pt x="123871" y="392203"/>
                  <a:pt x="116270" y="384602"/>
                </a:cubicBezTo>
                <a:cubicBezTo>
                  <a:pt x="98934" y="367265"/>
                  <a:pt x="84428" y="365044"/>
                  <a:pt x="62607" y="357769"/>
                </a:cubicBezTo>
                <a:cubicBezTo>
                  <a:pt x="47700" y="360751"/>
                  <a:pt x="26319" y="354065"/>
                  <a:pt x="17887" y="366714"/>
                </a:cubicBezTo>
                <a:cubicBezTo>
                  <a:pt x="-9586" y="407925"/>
                  <a:pt x="36140" y="414538"/>
                  <a:pt x="53663" y="420379"/>
                </a:cubicBezTo>
                <a:cubicBezTo>
                  <a:pt x="59626" y="426342"/>
                  <a:pt x="64966" y="433000"/>
                  <a:pt x="71551" y="438268"/>
                </a:cubicBezTo>
                <a:cubicBezTo>
                  <a:pt x="127964" y="483401"/>
                  <a:pt x="73078" y="430851"/>
                  <a:pt x="116270" y="474045"/>
                </a:cubicBezTo>
                <a:cubicBezTo>
                  <a:pt x="119251" y="482989"/>
                  <a:pt x="127063" y="491632"/>
                  <a:pt x="125214" y="500877"/>
                </a:cubicBezTo>
                <a:cubicBezTo>
                  <a:pt x="123560" y="509146"/>
                  <a:pt x="115674" y="517573"/>
                  <a:pt x="107326" y="518766"/>
                </a:cubicBezTo>
                <a:cubicBezTo>
                  <a:pt x="71910" y="523826"/>
                  <a:pt x="35775" y="518766"/>
                  <a:pt x="0" y="5187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698745" y="1734279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3468429" y="1748145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093947" y="1210979"/>
            <a:ext cx="1072519" cy="14155"/>
          </a:xfrm>
          <a:prstGeom prst="straightConnector1">
            <a:avLst/>
          </a:prstGeom>
          <a:ln>
            <a:solidFill>
              <a:srgbClr val="3366FF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4093947" y="1507937"/>
            <a:ext cx="1072520" cy="0"/>
          </a:xfrm>
          <a:prstGeom prst="straightConnector1">
            <a:avLst/>
          </a:prstGeom>
          <a:ln>
            <a:solidFill>
              <a:srgbClr val="3366FF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72478" y="1365130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503692" y="1377002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85068" y="2489684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603330" y="485963"/>
            <a:ext cx="186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Destination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970384" y="2495386"/>
            <a:ext cx="115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Packet</a:t>
            </a:r>
            <a:endParaRPr lang="en-US" sz="2800" dirty="0"/>
          </a:p>
        </p:txBody>
      </p:sp>
      <p:sp>
        <p:nvSpPr>
          <p:cNvPr id="84" name="Oval 83"/>
          <p:cNvSpPr/>
          <p:nvPr/>
        </p:nvSpPr>
        <p:spPr>
          <a:xfrm>
            <a:off x="5661467" y="1419126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773618" y="1689886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56678" y="2193196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347444" y="966225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04137" y="2189731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030982" y="1672693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07158" y="1392928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423467" y="2495386"/>
            <a:ext cx="76023" cy="8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104" idx="1"/>
            <a:endCxn id="87" idx="1"/>
          </p:cNvCxnSpPr>
          <p:nvPr/>
        </p:nvCxnSpPr>
        <p:spPr>
          <a:xfrm flipH="1" flipV="1">
            <a:off x="6369711" y="987493"/>
            <a:ext cx="794824" cy="40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5" idx="1"/>
            <a:endCxn id="84" idx="3"/>
          </p:cNvCxnSpPr>
          <p:nvPr/>
        </p:nvCxnSpPr>
        <p:spPr>
          <a:xfrm flipH="1" flipV="1">
            <a:off x="5672600" y="1489318"/>
            <a:ext cx="112151" cy="2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1"/>
          </p:cNvCxnSpPr>
          <p:nvPr/>
        </p:nvCxnSpPr>
        <p:spPr>
          <a:xfrm flipH="1" flipV="1">
            <a:off x="6194867" y="2231324"/>
            <a:ext cx="239733" cy="276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8" idx="4"/>
          </p:cNvCxnSpPr>
          <p:nvPr/>
        </p:nvCxnSpPr>
        <p:spPr>
          <a:xfrm flipV="1">
            <a:off x="6499490" y="2271966"/>
            <a:ext cx="242659" cy="279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9" idx="7"/>
            <a:endCxn id="91" idx="3"/>
          </p:cNvCxnSpPr>
          <p:nvPr/>
        </p:nvCxnSpPr>
        <p:spPr>
          <a:xfrm flipV="1">
            <a:off x="7095872" y="1463120"/>
            <a:ext cx="122419" cy="221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5782078" y="1760744"/>
            <a:ext cx="375848" cy="502846"/>
          </a:xfrm>
          <a:custGeom>
            <a:avLst/>
            <a:gdLst>
              <a:gd name="connsiteX0" fmla="*/ 26964 w 375848"/>
              <a:gd name="connsiteY0" fmla="*/ 0 h 502846"/>
              <a:gd name="connsiteX1" fmla="*/ 9076 w 375848"/>
              <a:gd name="connsiteY1" fmla="*/ 44722 h 502846"/>
              <a:gd name="connsiteX2" fmla="*/ 133 w 375848"/>
              <a:gd name="connsiteY2" fmla="*/ 71554 h 502846"/>
              <a:gd name="connsiteX3" fmla="*/ 18020 w 375848"/>
              <a:gd name="connsiteY3" fmla="*/ 116276 h 502846"/>
              <a:gd name="connsiteX4" fmla="*/ 161122 w 375848"/>
              <a:gd name="connsiteY4" fmla="*/ 107331 h 502846"/>
              <a:gd name="connsiteX5" fmla="*/ 187954 w 375848"/>
              <a:gd name="connsiteY5" fmla="*/ 89443 h 502846"/>
              <a:gd name="connsiteX6" fmla="*/ 179010 w 375848"/>
              <a:gd name="connsiteY6" fmla="*/ 134164 h 502846"/>
              <a:gd name="connsiteX7" fmla="*/ 125347 w 375848"/>
              <a:gd name="connsiteY7" fmla="*/ 187830 h 502846"/>
              <a:gd name="connsiteX8" fmla="*/ 107459 w 375848"/>
              <a:gd name="connsiteY8" fmla="*/ 214662 h 502846"/>
              <a:gd name="connsiteX9" fmla="*/ 107459 w 375848"/>
              <a:gd name="connsiteY9" fmla="*/ 268328 h 502846"/>
              <a:gd name="connsiteX10" fmla="*/ 170066 w 375848"/>
              <a:gd name="connsiteY10" fmla="*/ 250439 h 502846"/>
              <a:gd name="connsiteX11" fmla="*/ 241617 w 375848"/>
              <a:gd name="connsiteY11" fmla="*/ 196774 h 502846"/>
              <a:gd name="connsiteX12" fmla="*/ 268449 w 375848"/>
              <a:gd name="connsiteY12" fmla="*/ 160997 h 502846"/>
              <a:gd name="connsiteX13" fmla="*/ 304225 w 375848"/>
              <a:gd name="connsiteY13" fmla="*/ 169941 h 502846"/>
              <a:gd name="connsiteX14" fmla="*/ 259505 w 375848"/>
              <a:gd name="connsiteY14" fmla="*/ 295160 h 502846"/>
              <a:gd name="connsiteX15" fmla="*/ 241617 w 375848"/>
              <a:gd name="connsiteY15" fmla="*/ 313049 h 502846"/>
              <a:gd name="connsiteX16" fmla="*/ 232673 w 375848"/>
              <a:gd name="connsiteY16" fmla="*/ 375659 h 502846"/>
              <a:gd name="connsiteX17" fmla="*/ 277393 w 375848"/>
              <a:gd name="connsiteY17" fmla="*/ 357770 h 502846"/>
              <a:gd name="connsiteX18" fmla="*/ 304225 w 375848"/>
              <a:gd name="connsiteY18" fmla="*/ 330937 h 502846"/>
              <a:gd name="connsiteX19" fmla="*/ 331056 w 375848"/>
              <a:gd name="connsiteY19" fmla="*/ 313049 h 502846"/>
              <a:gd name="connsiteX20" fmla="*/ 348944 w 375848"/>
              <a:gd name="connsiteY20" fmla="*/ 339882 h 502846"/>
              <a:gd name="connsiteX21" fmla="*/ 322112 w 375848"/>
              <a:gd name="connsiteY21" fmla="*/ 402491 h 502846"/>
              <a:gd name="connsiteX22" fmla="*/ 313168 w 375848"/>
              <a:gd name="connsiteY22" fmla="*/ 438268 h 502846"/>
              <a:gd name="connsiteX23" fmla="*/ 295281 w 375848"/>
              <a:gd name="connsiteY23" fmla="*/ 474045 h 502846"/>
              <a:gd name="connsiteX24" fmla="*/ 286337 w 375848"/>
              <a:gd name="connsiteY24" fmla="*/ 500878 h 502846"/>
              <a:gd name="connsiteX25" fmla="*/ 331056 w 375848"/>
              <a:gd name="connsiteY25" fmla="*/ 491934 h 502846"/>
              <a:gd name="connsiteX26" fmla="*/ 348944 w 375848"/>
              <a:gd name="connsiteY26" fmla="*/ 474045 h 502846"/>
              <a:gd name="connsiteX27" fmla="*/ 375776 w 375848"/>
              <a:gd name="connsiteY27" fmla="*/ 456157 h 50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848" h="502846">
                <a:moveTo>
                  <a:pt x="26964" y="0"/>
                </a:moveTo>
                <a:cubicBezTo>
                  <a:pt x="21001" y="14907"/>
                  <a:pt x="14713" y="29689"/>
                  <a:pt x="9076" y="44722"/>
                </a:cubicBezTo>
                <a:cubicBezTo>
                  <a:pt x="5766" y="53550"/>
                  <a:pt x="-1036" y="62199"/>
                  <a:pt x="133" y="71554"/>
                </a:cubicBezTo>
                <a:cubicBezTo>
                  <a:pt x="2124" y="87485"/>
                  <a:pt x="12058" y="101369"/>
                  <a:pt x="18020" y="116276"/>
                </a:cubicBezTo>
                <a:cubicBezTo>
                  <a:pt x="65721" y="113294"/>
                  <a:pt x="113913" y="114785"/>
                  <a:pt x="161122" y="107331"/>
                </a:cubicBezTo>
                <a:cubicBezTo>
                  <a:pt x="171740" y="105654"/>
                  <a:pt x="181991" y="80499"/>
                  <a:pt x="187954" y="89443"/>
                </a:cubicBezTo>
                <a:cubicBezTo>
                  <a:pt x="196386" y="102092"/>
                  <a:pt x="184348" y="119930"/>
                  <a:pt x="179010" y="134164"/>
                </a:cubicBezTo>
                <a:cubicBezTo>
                  <a:pt x="166363" y="167890"/>
                  <a:pt x="150987" y="162189"/>
                  <a:pt x="125347" y="187830"/>
                </a:cubicBezTo>
                <a:cubicBezTo>
                  <a:pt x="117746" y="195431"/>
                  <a:pt x="113422" y="205718"/>
                  <a:pt x="107459" y="214662"/>
                </a:cubicBezTo>
                <a:cubicBezTo>
                  <a:pt x="106505" y="217524"/>
                  <a:pt x="84562" y="265466"/>
                  <a:pt x="107459" y="268328"/>
                </a:cubicBezTo>
                <a:cubicBezTo>
                  <a:pt x="128996" y="271020"/>
                  <a:pt x="149197" y="256402"/>
                  <a:pt x="170066" y="250439"/>
                </a:cubicBezTo>
                <a:cubicBezTo>
                  <a:pt x="221452" y="199052"/>
                  <a:pt x="194786" y="212385"/>
                  <a:pt x="241617" y="196774"/>
                </a:cubicBezTo>
                <a:cubicBezTo>
                  <a:pt x="250561" y="184848"/>
                  <a:pt x="254747" y="166869"/>
                  <a:pt x="268449" y="160997"/>
                </a:cubicBezTo>
                <a:cubicBezTo>
                  <a:pt x="279747" y="156155"/>
                  <a:pt x="302026" y="157847"/>
                  <a:pt x="304225" y="169941"/>
                </a:cubicBezTo>
                <a:cubicBezTo>
                  <a:pt x="314199" y="224801"/>
                  <a:pt x="289486" y="259182"/>
                  <a:pt x="259505" y="295160"/>
                </a:cubicBezTo>
                <a:cubicBezTo>
                  <a:pt x="254107" y="301638"/>
                  <a:pt x="247580" y="307086"/>
                  <a:pt x="241617" y="313049"/>
                </a:cubicBezTo>
                <a:cubicBezTo>
                  <a:pt x="238636" y="333919"/>
                  <a:pt x="219503" y="359197"/>
                  <a:pt x="232673" y="375659"/>
                </a:cubicBezTo>
                <a:cubicBezTo>
                  <a:pt x="242702" y="388196"/>
                  <a:pt x="263778" y="366279"/>
                  <a:pt x="277393" y="357770"/>
                </a:cubicBezTo>
                <a:cubicBezTo>
                  <a:pt x="288119" y="351066"/>
                  <a:pt x="294508" y="339035"/>
                  <a:pt x="304225" y="330937"/>
                </a:cubicBezTo>
                <a:cubicBezTo>
                  <a:pt x="312483" y="324055"/>
                  <a:pt x="322112" y="319012"/>
                  <a:pt x="331056" y="313049"/>
                </a:cubicBezTo>
                <a:cubicBezTo>
                  <a:pt x="337019" y="321993"/>
                  <a:pt x="350014" y="329186"/>
                  <a:pt x="348944" y="339882"/>
                </a:cubicBezTo>
                <a:cubicBezTo>
                  <a:pt x="346685" y="362475"/>
                  <a:pt x="329871" y="381153"/>
                  <a:pt x="322112" y="402491"/>
                </a:cubicBezTo>
                <a:cubicBezTo>
                  <a:pt x="317911" y="414044"/>
                  <a:pt x="317484" y="426758"/>
                  <a:pt x="313168" y="438268"/>
                </a:cubicBezTo>
                <a:cubicBezTo>
                  <a:pt x="308487" y="450752"/>
                  <a:pt x="300533" y="461790"/>
                  <a:pt x="295281" y="474045"/>
                </a:cubicBezTo>
                <a:cubicBezTo>
                  <a:pt x="291567" y="482711"/>
                  <a:pt x="277904" y="496661"/>
                  <a:pt x="286337" y="500878"/>
                </a:cubicBezTo>
                <a:cubicBezTo>
                  <a:pt x="299933" y="507677"/>
                  <a:pt x="316150" y="494915"/>
                  <a:pt x="331056" y="491934"/>
                </a:cubicBezTo>
                <a:cubicBezTo>
                  <a:pt x="337019" y="485971"/>
                  <a:pt x="341713" y="478384"/>
                  <a:pt x="348944" y="474045"/>
                </a:cubicBezTo>
                <a:cubicBezTo>
                  <a:pt x="378604" y="456248"/>
                  <a:pt x="375776" y="477030"/>
                  <a:pt x="375776" y="45615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6757094" y="1733912"/>
            <a:ext cx="336749" cy="521014"/>
          </a:xfrm>
          <a:custGeom>
            <a:avLst/>
            <a:gdLst>
              <a:gd name="connsiteX0" fmla="*/ 321979 w 336749"/>
              <a:gd name="connsiteY0" fmla="*/ 0 h 521014"/>
              <a:gd name="connsiteX1" fmla="*/ 295148 w 336749"/>
              <a:gd name="connsiteY1" fmla="*/ 80498 h 521014"/>
              <a:gd name="connsiteX2" fmla="*/ 268316 w 336749"/>
              <a:gd name="connsiteY2" fmla="*/ 89442 h 521014"/>
              <a:gd name="connsiteX3" fmla="*/ 259372 w 336749"/>
              <a:gd name="connsiteY3" fmla="*/ 116275 h 521014"/>
              <a:gd name="connsiteX4" fmla="*/ 286204 w 336749"/>
              <a:gd name="connsiteY4" fmla="*/ 125219 h 521014"/>
              <a:gd name="connsiteX5" fmla="*/ 169933 w 336749"/>
              <a:gd name="connsiteY5" fmla="*/ 134163 h 521014"/>
              <a:gd name="connsiteX6" fmla="*/ 223597 w 336749"/>
              <a:gd name="connsiteY6" fmla="*/ 143108 h 521014"/>
              <a:gd name="connsiteX7" fmla="*/ 250428 w 336749"/>
              <a:gd name="connsiteY7" fmla="*/ 160996 h 521014"/>
              <a:gd name="connsiteX8" fmla="*/ 286204 w 336749"/>
              <a:gd name="connsiteY8" fmla="*/ 169940 h 521014"/>
              <a:gd name="connsiteX9" fmla="*/ 304092 w 336749"/>
              <a:gd name="connsiteY9" fmla="*/ 250439 h 521014"/>
              <a:gd name="connsiteX10" fmla="*/ 160989 w 336749"/>
              <a:gd name="connsiteY10" fmla="*/ 241494 h 521014"/>
              <a:gd name="connsiteX11" fmla="*/ 71551 w 336749"/>
              <a:gd name="connsiteY11" fmla="*/ 241494 h 521014"/>
              <a:gd name="connsiteX12" fmla="*/ 107326 w 336749"/>
              <a:gd name="connsiteY12" fmla="*/ 250439 h 521014"/>
              <a:gd name="connsiteX13" fmla="*/ 152046 w 336749"/>
              <a:gd name="connsiteY13" fmla="*/ 295160 h 521014"/>
              <a:gd name="connsiteX14" fmla="*/ 187821 w 336749"/>
              <a:gd name="connsiteY14" fmla="*/ 330937 h 521014"/>
              <a:gd name="connsiteX15" fmla="*/ 232540 w 336749"/>
              <a:gd name="connsiteY15" fmla="*/ 366714 h 521014"/>
              <a:gd name="connsiteX16" fmla="*/ 223597 w 336749"/>
              <a:gd name="connsiteY16" fmla="*/ 393546 h 521014"/>
              <a:gd name="connsiteX17" fmla="*/ 169933 w 336749"/>
              <a:gd name="connsiteY17" fmla="*/ 420379 h 521014"/>
              <a:gd name="connsiteX18" fmla="*/ 134158 w 336749"/>
              <a:gd name="connsiteY18" fmla="*/ 411435 h 521014"/>
              <a:gd name="connsiteX19" fmla="*/ 116270 w 336749"/>
              <a:gd name="connsiteY19" fmla="*/ 384602 h 521014"/>
              <a:gd name="connsiteX20" fmla="*/ 62607 w 336749"/>
              <a:gd name="connsiteY20" fmla="*/ 357769 h 521014"/>
              <a:gd name="connsiteX21" fmla="*/ 17887 w 336749"/>
              <a:gd name="connsiteY21" fmla="*/ 366714 h 521014"/>
              <a:gd name="connsiteX22" fmla="*/ 53663 w 336749"/>
              <a:gd name="connsiteY22" fmla="*/ 420379 h 521014"/>
              <a:gd name="connsiteX23" fmla="*/ 71551 w 336749"/>
              <a:gd name="connsiteY23" fmla="*/ 438268 h 521014"/>
              <a:gd name="connsiteX24" fmla="*/ 116270 w 336749"/>
              <a:gd name="connsiteY24" fmla="*/ 474045 h 521014"/>
              <a:gd name="connsiteX25" fmla="*/ 125214 w 336749"/>
              <a:gd name="connsiteY25" fmla="*/ 500877 h 521014"/>
              <a:gd name="connsiteX26" fmla="*/ 107326 w 336749"/>
              <a:gd name="connsiteY26" fmla="*/ 518766 h 521014"/>
              <a:gd name="connsiteX27" fmla="*/ 0 w 336749"/>
              <a:gd name="connsiteY27" fmla="*/ 518766 h 52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6749" h="521014">
                <a:moveTo>
                  <a:pt x="321979" y="0"/>
                </a:moveTo>
                <a:cubicBezTo>
                  <a:pt x="316967" y="35082"/>
                  <a:pt x="325891" y="62051"/>
                  <a:pt x="295148" y="80498"/>
                </a:cubicBezTo>
                <a:cubicBezTo>
                  <a:pt x="287064" y="85349"/>
                  <a:pt x="277260" y="86461"/>
                  <a:pt x="268316" y="89442"/>
                </a:cubicBezTo>
                <a:cubicBezTo>
                  <a:pt x="265335" y="98386"/>
                  <a:pt x="255156" y="107842"/>
                  <a:pt x="259372" y="116275"/>
                </a:cubicBezTo>
                <a:cubicBezTo>
                  <a:pt x="263588" y="124708"/>
                  <a:pt x="295449" y="123370"/>
                  <a:pt x="286204" y="125219"/>
                </a:cubicBezTo>
                <a:cubicBezTo>
                  <a:pt x="248087" y="132842"/>
                  <a:pt x="208690" y="131182"/>
                  <a:pt x="169933" y="134163"/>
                </a:cubicBezTo>
                <a:cubicBezTo>
                  <a:pt x="187821" y="137145"/>
                  <a:pt x="206393" y="137373"/>
                  <a:pt x="223597" y="143108"/>
                </a:cubicBezTo>
                <a:cubicBezTo>
                  <a:pt x="233794" y="146507"/>
                  <a:pt x="240548" y="156762"/>
                  <a:pt x="250428" y="160996"/>
                </a:cubicBezTo>
                <a:cubicBezTo>
                  <a:pt x="261726" y="165838"/>
                  <a:pt x="274279" y="166959"/>
                  <a:pt x="286204" y="169940"/>
                </a:cubicBezTo>
                <a:cubicBezTo>
                  <a:pt x="295794" y="176334"/>
                  <a:pt x="382771" y="222669"/>
                  <a:pt x="304092" y="250439"/>
                </a:cubicBezTo>
                <a:cubicBezTo>
                  <a:pt x="259023" y="266346"/>
                  <a:pt x="208690" y="244476"/>
                  <a:pt x="160989" y="241494"/>
                </a:cubicBezTo>
                <a:cubicBezTo>
                  <a:pt x="137350" y="235584"/>
                  <a:pt x="93480" y="219564"/>
                  <a:pt x="71551" y="241494"/>
                </a:cubicBezTo>
                <a:cubicBezTo>
                  <a:pt x="62859" y="250186"/>
                  <a:pt x="95401" y="247457"/>
                  <a:pt x="107326" y="250439"/>
                </a:cubicBezTo>
                <a:lnTo>
                  <a:pt x="152046" y="295160"/>
                </a:lnTo>
                <a:cubicBezTo>
                  <a:pt x="163971" y="307086"/>
                  <a:pt x="173788" y="321582"/>
                  <a:pt x="187821" y="330937"/>
                </a:cubicBezTo>
                <a:cubicBezTo>
                  <a:pt x="221669" y="353503"/>
                  <a:pt x="207052" y="341224"/>
                  <a:pt x="232540" y="366714"/>
                </a:cubicBezTo>
                <a:cubicBezTo>
                  <a:pt x="229559" y="375658"/>
                  <a:pt x="228447" y="385462"/>
                  <a:pt x="223597" y="393546"/>
                </a:cubicBezTo>
                <a:cubicBezTo>
                  <a:pt x="209525" y="417000"/>
                  <a:pt x="195657" y="413948"/>
                  <a:pt x="169933" y="420379"/>
                </a:cubicBezTo>
                <a:cubicBezTo>
                  <a:pt x="158008" y="417398"/>
                  <a:pt x="144385" y="418254"/>
                  <a:pt x="134158" y="411435"/>
                </a:cubicBezTo>
                <a:cubicBezTo>
                  <a:pt x="125214" y="405472"/>
                  <a:pt x="123871" y="392203"/>
                  <a:pt x="116270" y="384602"/>
                </a:cubicBezTo>
                <a:cubicBezTo>
                  <a:pt x="98934" y="367265"/>
                  <a:pt x="84428" y="365044"/>
                  <a:pt x="62607" y="357769"/>
                </a:cubicBezTo>
                <a:cubicBezTo>
                  <a:pt x="47700" y="360751"/>
                  <a:pt x="26319" y="354065"/>
                  <a:pt x="17887" y="366714"/>
                </a:cubicBezTo>
                <a:cubicBezTo>
                  <a:pt x="-9586" y="407925"/>
                  <a:pt x="36140" y="414538"/>
                  <a:pt x="53663" y="420379"/>
                </a:cubicBezTo>
                <a:cubicBezTo>
                  <a:pt x="59626" y="426342"/>
                  <a:pt x="64966" y="433000"/>
                  <a:pt x="71551" y="438268"/>
                </a:cubicBezTo>
                <a:cubicBezTo>
                  <a:pt x="127964" y="483401"/>
                  <a:pt x="73078" y="430851"/>
                  <a:pt x="116270" y="474045"/>
                </a:cubicBezTo>
                <a:cubicBezTo>
                  <a:pt x="119251" y="482989"/>
                  <a:pt x="127063" y="491632"/>
                  <a:pt x="125214" y="500877"/>
                </a:cubicBezTo>
                <a:cubicBezTo>
                  <a:pt x="123560" y="509146"/>
                  <a:pt x="115674" y="517573"/>
                  <a:pt x="107326" y="518766"/>
                </a:cubicBezTo>
                <a:cubicBezTo>
                  <a:pt x="71910" y="523826"/>
                  <a:pt x="35775" y="518766"/>
                  <a:pt x="0" y="5187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337321" y="172770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107005" y="1741569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03" name="Oval 102"/>
          <p:cNvSpPr/>
          <p:nvPr/>
        </p:nvSpPr>
        <p:spPr>
          <a:xfrm>
            <a:off x="5611054" y="1358554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142268" y="1370426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23644" y="2483108"/>
            <a:ext cx="152046" cy="1452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Himanshu Gupta</cp:lastModifiedBy>
  <cp:revision>21</cp:revision>
  <dcterms:created xsi:type="dcterms:W3CDTF">2013-10-15T13:53:55Z</dcterms:created>
  <dcterms:modified xsi:type="dcterms:W3CDTF">2013-10-21T04:46:53Z</dcterms:modified>
</cp:coreProperties>
</file>