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3" r:id="rId1"/>
  </p:sldMasterIdLst>
  <p:sldIdLst>
    <p:sldId id="257" r:id="rId2"/>
    <p:sldId id="262" r:id="rId3"/>
    <p:sldId id="263" r:id="rId4"/>
    <p:sldId id="26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5/8/2021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5/8/2021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5/8/2021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5/8/2021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5/8/2021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5/8/2021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5/8/2021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5/8/2021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 fontScale="90000"/>
          </a:bodyPr>
          <a:lstStyle/>
          <a:p>
            <a:r>
              <a:rPr lang="en-US" sz="4400" dirty="0" smtClean="0">
                <a:solidFill>
                  <a:schemeClr val="tx1"/>
                </a:solidFill>
              </a:rPr>
              <a:t>Covid19 - Analysis Using BIT 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Aadityan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Covid-19 March Analysis 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dirty="0" smtClean="0"/>
              <a:t>Today when you hear the work “Covid” we are reminded of “terror” </a:t>
            </a:r>
          </a:p>
          <a:p>
            <a:r>
              <a:rPr lang="en-IN" dirty="0" smtClean="0"/>
              <a:t>There is Panic Everywhere!</a:t>
            </a:r>
          </a:p>
          <a:p>
            <a:r>
              <a:rPr lang="en-IN" dirty="0" smtClean="0"/>
              <a:t>What is the role BIT structure can play in statistical Analysis? </a:t>
            </a:r>
          </a:p>
          <a:p>
            <a:r>
              <a:rPr lang="en-IN" dirty="0" smtClean="0"/>
              <a:t>Our Shocking Results </a:t>
            </a:r>
          </a:p>
          <a:p>
            <a:r>
              <a:rPr lang="en-IN" dirty="0" smtClean="0"/>
              <a:t> 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8" y="237744"/>
            <a:ext cx="7651549" cy="6382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57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Our Analysis 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dirty="0" smtClean="0"/>
              <a:t>Inference </a:t>
            </a:r>
          </a:p>
          <a:p>
            <a:r>
              <a:rPr lang="en-IN" dirty="0" smtClean="0"/>
              <a:t>Dataset  </a:t>
            </a:r>
          </a:p>
          <a:p>
            <a:r>
              <a:rPr lang="en-IN" dirty="0" smtClean="0"/>
              <a:t>Code explanation 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idx="1"/>
          </p:nvPr>
        </p:nvSpPr>
        <p:spPr/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19" y="71120"/>
            <a:ext cx="8021321" cy="6549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62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4959" y="2804775"/>
            <a:ext cx="1142224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Panic =&gt; Solutions  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4794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VE.pptx" id="{928531FE-40B6-4895-993A-83D26AA1E005}" vid="{C99C5ABD-1620-4AD2-A38C-62625556F38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Geometric color block</Template>
  <TotalTime>0</TotalTime>
  <Words>55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Century Gothic</vt:lpstr>
      <vt:lpstr>Garamond</vt:lpstr>
      <vt:lpstr>SavonVTI</vt:lpstr>
      <vt:lpstr>Covid19 - Analysis Using BIT </vt:lpstr>
      <vt:lpstr>Covid-19 March Analysis </vt:lpstr>
      <vt:lpstr>Our Analysis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2021-05-07T19:12:58Z</dcterms:created>
  <dcterms:modified xsi:type="dcterms:W3CDTF">2021-05-07T19:25:10Z</dcterms:modified>
</cp:coreProperties>
</file>