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641b7d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641b7d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641b7d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641b7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b641b7d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b641b7d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b641b7d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b641b7d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422a4c3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e422a4c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b641b7d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b641b7d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641b7d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b641b7d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b641b7d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b641b7d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836dc47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836dc47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BecaFácil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Marcos Ceballos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Mauricio Chacana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0" y="2114700"/>
            <a:ext cx="9144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Conclusiones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Contexto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Solución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Arquitetura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Metodología SCRUM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Evidencias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Carta Gantt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Cada año son más los alumnos de 4.º Medio que se matriculan en nuestra institución sin conocer la importancia de postular a las becas en las fechas indicadas, lamentablemente muchos de esos futuros alumnos deben cancelar su 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matrícula, ya que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no postularon correctamente a las becas y no tienen los medios para solventar la carrera, lo cual afecta negativamente a la institución. Además, debido a que se cancela la matrícula al iniciar el semestre, es 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difícil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conseguir que alguien se quiera matricular en ese punto y como consecuencia hay cursos incompletos 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Desarrollar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 una plataforma web interactiva </a:t>
            </a:r>
            <a:r>
              <a:rPr lang="es" sz="1700">
                <a:latin typeface="Calibri"/>
                <a:ea typeface="Calibri"/>
                <a:cs typeface="Calibri"/>
                <a:sym typeface="Calibri"/>
              </a:rPr>
              <a:t>y didáctica que permita a los alumnos y prospectos conocer las fechas, becas y opciones de financiamiento disponibles para sus futuras carreras, facilitando la orientación y aumentando la tasa de matriculación en la institución. Esto también permitirá que como institución sepamos qué tanto saben los futuros alumnos y poder reconocer en qué áreas se puede reforzar, realizando charlas orientadas a becas en instituciones donde sus alumnos no tenían un conocimiento aceptable sobre las becas.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675" y="1123150"/>
            <a:ext cx="614896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SCRUM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Product Owner: Mauricio Chacana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Scrum Master: Marcos Ceballos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Scrum Team: Marcos Ceballos y Mauricio Chacana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Mockup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Plantilla de requerimientos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Manual de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Plantilla de riesgos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Plan de trabajo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76" y="1002750"/>
            <a:ext cx="6214125" cy="4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15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449" y="667400"/>
            <a:ext cx="6621100" cy="4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