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Бушков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68316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4859" y="367301"/>
            <a:ext cx="10018713" cy="824501"/>
          </a:xfrm>
        </p:spPr>
        <p:txBody>
          <a:bodyPr/>
          <a:lstStyle/>
          <a:p>
            <a:r>
              <a:rPr lang="ru-RU" dirty="0" smtClean="0"/>
              <a:t>Что требуется от </a:t>
            </a:r>
            <a:r>
              <a:rPr lang="en-US" dirty="0" smtClean="0"/>
              <a:t>CRM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74689" y="1325366"/>
            <a:ext cx="3729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данной задаче:</a:t>
            </a:r>
            <a:br>
              <a:rPr lang="ru-RU" sz="2000" dirty="0" smtClean="0"/>
            </a:br>
            <a:r>
              <a:rPr lang="ru-RU" sz="2000" dirty="0" smtClean="0"/>
              <a:t>Хранить персональные данные клиентов и их историю заказов. При необходимости</a:t>
            </a:r>
          </a:p>
          <a:p>
            <a:r>
              <a:rPr lang="ru-RU" sz="2000" dirty="0" smtClean="0"/>
              <a:t>выдавать отчёты.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91" y="1191802"/>
            <a:ext cx="5424754" cy="54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16" y="273217"/>
            <a:ext cx="7619047" cy="15238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17916" y="1797026"/>
            <a:ext cx="71555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Был реализован </a:t>
            </a:r>
            <a:r>
              <a:rPr lang="en-US" sz="2000" dirty="0" smtClean="0"/>
              <a:t>RESTful API </a:t>
            </a:r>
            <a:r>
              <a:rPr lang="ru-RU" sz="2000" dirty="0" smtClean="0"/>
              <a:t>сервер, который предоставляет ресурсы для манипулирования заказами и  персональными данными клиентов.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В </a:t>
            </a:r>
            <a:r>
              <a:rPr lang="en-US" sz="2000" dirty="0" smtClean="0"/>
              <a:t>NoSQL </a:t>
            </a:r>
            <a:r>
              <a:rPr lang="ru-RU" sz="2000" dirty="0" smtClean="0"/>
              <a:t>хранятся две коллекции: заказы и клиенты</a:t>
            </a:r>
            <a:r>
              <a:rPr lang="en-US" sz="2000" dirty="0" smtClean="0"/>
              <a:t>, </a:t>
            </a:r>
            <a:r>
              <a:rPr lang="ru-RU" sz="2000" dirty="0" smtClean="0"/>
              <a:t>да, это реляционные сущности, но преимущества в удобстве</a:t>
            </a:r>
            <a:r>
              <a:rPr lang="en-US" sz="2000" dirty="0" smtClean="0"/>
              <a:t> </a:t>
            </a:r>
            <a:r>
              <a:rPr lang="ru-RU" sz="2000" dirty="0" smtClean="0"/>
              <a:t>использования документно-ориентированной </a:t>
            </a:r>
            <a:r>
              <a:rPr lang="en-US" sz="2000" dirty="0" smtClean="0"/>
              <a:t>MongoDB </a:t>
            </a:r>
            <a:r>
              <a:rPr lang="ru-RU" sz="2000" dirty="0" smtClean="0"/>
              <a:t>не оставили мне выбора.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В крупных </a:t>
            </a:r>
            <a:r>
              <a:rPr lang="en-US" sz="2000" dirty="0" smtClean="0"/>
              <a:t>CRM </a:t>
            </a:r>
            <a:r>
              <a:rPr lang="ru-RU" sz="2000" dirty="0" smtClean="0"/>
              <a:t>конечно должна использоваться реляционная база данных.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583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73331" y="133186"/>
            <a:ext cx="969880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Список ресурсов</a:t>
            </a:r>
          </a:p>
          <a:p>
            <a:endParaRPr lang="ru-RU" dirty="0"/>
          </a:p>
          <a:p>
            <a:r>
              <a:rPr lang="en-US" b="1" dirty="0" smtClean="0"/>
              <a:t>GET</a:t>
            </a:r>
            <a:r>
              <a:rPr lang="en-US" dirty="0" smtClean="0"/>
              <a:t> </a:t>
            </a:r>
            <a:r>
              <a:rPr lang="en-US" b="1" i="1" dirty="0" smtClean="0"/>
              <a:t>/CRM/</a:t>
            </a:r>
            <a:r>
              <a:rPr lang="en-US" b="1" i="1" dirty="0" err="1" smtClean="0"/>
              <a:t>getClients</a:t>
            </a:r>
            <a:r>
              <a:rPr lang="en-US" dirty="0" smtClean="0"/>
              <a:t> - </a:t>
            </a:r>
            <a:r>
              <a:rPr lang="ru-RU" dirty="0"/>
              <a:t>список клиентов. Без параметров.</a:t>
            </a:r>
          </a:p>
          <a:p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i="1" dirty="0"/>
              <a:t>/</a:t>
            </a:r>
            <a:r>
              <a:rPr lang="en-US" b="1" i="1" dirty="0" smtClean="0"/>
              <a:t>CRM/</a:t>
            </a:r>
            <a:r>
              <a:rPr lang="en-US" b="1" i="1" dirty="0" err="1" smtClean="0"/>
              <a:t>getClient?orderId</a:t>
            </a:r>
            <a:r>
              <a:rPr lang="en-US" b="1" i="1" dirty="0"/>
              <a:t>={Id} </a:t>
            </a:r>
            <a:r>
              <a:rPr lang="en-US" dirty="0"/>
              <a:t>- </a:t>
            </a:r>
            <a:r>
              <a:rPr lang="ru-RU" dirty="0"/>
              <a:t>информация о клиенте по указанному </a:t>
            </a:r>
            <a:r>
              <a:rPr lang="en-US" dirty="0" err="1"/>
              <a:t>orderId</a:t>
            </a:r>
            <a:r>
              <a:rPr lang="en-US" dirty="0"/>
              <a:t>.</a:t>
            </a:r>
          </a:p>
          <a:p>
            <a:r>
              <a:rPr lang="en-US" b="1" dirty="0"/>
              <a:t>POST</a:t>
            </a:r>
            <a:r>
              <a:rPr lang="en-US" dirty="0"/>
              <a:t> </a:t>
            </a:r>
            <a:r>
              <a:rPr lang="en-US" b="1" i="1" dirty="0"/>
              <a:t>/CRM/</a:t>
            </a:r>
            <a:r>
              <a:rPr lang="en-US" b="1" i="1" dirty="0" err="1"/>
              <a:t>addClient</a:t>
            </a:r>
            <a:r>
              <a:rPr lang="en-US" dirty="0"/>
              <a:t> - </a:t>
            </a:r>
            <a:r>
              <a:rPr lang="ru-RU" dirty="0"/>
              <a:t>добавление клиента. В теле поста </a:t>
            </a:r>
            <a:r>
              <a:rPr lang="en-US" dirty="0"/>
              <a:t>JSON </a:t>
            </a:r>
            <a:r>
              <a:rPr lang="ru-RU" dirty="0"/>
              <a:t>с данными о новом клиенте.</a:t>
            </a:r>
          </a:p>
          <a:p>
            <a:r>
              <a:rPr lang="en-US" b="1" dirty="0"/>
              <a:t>POST</a:t>
            </a:r>
            <a:r>
              <a:rPr lang="en-US" dirty="0"/>
              <a:t> </a:t>
            </a:r>
            <a:r>
              <a:rPr lang="en-US" b="1" i="1" dirty="0"/>
              <a:t>/CRM/</a:t>
            </a:r>
            <a:r>
              <a:rPr lang="en-US" b="1" i="1" dirty="0" err="1"/>
              <a:t>findClient</a:t>
            </a:r>
            <a:r>
              <a:rPr lang="en-US" dirty="0"/>
              <a:t> - </a:t>
            </a:r>
            <a:r>
              <a:rPr lang="ru-RU" dirty="0"/>
              <a:t>поиск клиентов по указанному фильтру. В теле поста фильтр </a:t>
            </a:r>
            <a:r>
              <a:rPr lang="en-US" dirty="0"/>
              <a:t>JSON, </a:t>
            </a:r>
            <a:r>
              <a:rPr lang="ru-RU" dirty="0"/>
              <a:t>пример: Такой фильтр найдёт всех клиентов с именем </a:t>
            </a:r>
            <a:r>
              <a:rPr lang="en-US" dirty="0"/>
              <a:t>Alexey </a:t>
            </a:r>
            <a:r>
              <a:rPr lang="ru-RU" dirty="0"/>
              <a:t>в часовом поясе Москвы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{</a:t>
            </a:r>
          </a:p>
          <a:p>
            <a:r>
              <a:rPr lang="ru-RU" dirty="0"/>
              <a:t>   "</a:t>
            </a:r>
            <a:r>
              <a:rPr lang="en-US" dirty="0"/>
              <a:t>name": "Alexey",</a:t>
            </a:r>
          </a:p>
          <a:p>
            <a:r>
              <a:rPr lang="en-US" dirty="0"/>
              <a:t>  "</a:t>
            </a:r>
            <a:r>
              <a:rPr lang="en-US" dirty="0" err="1"/>
              <a:t>timezone</a:t>
            </a:r>
            <a:r>
              <a:rPr lang="en-US" dirty="0"/>
              <a:t>": "Europe/Moscow",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dirty="0"/>
              <a:t>POST</a:t>
            </a:r>
            <a:r>
              <a:rPr lang="en-US" dirty="0"/>
              <a:t> </a:t>
            </a:r>
            <a:r>
              <a:rPr lang="en-US" b="1" i="1" dirty="0"/>
              <a:t>/CRM/</a:t>
            </a:r>
            <a:r>
              <a:rPr lang="en-US" b="1" i="1" dirty="0" err="1"/>
              <a:t>addOrder</a:t>
            </a:r>
            <a:r>
              <a:rPr lang="en-US" dirty="0"/>
              <a:t> - </a:t>
            </a:r>
            <a:r>
              <a:rPr lang="ru-RU" dirty="0"/>
              <a:t>добавляет заказ к списку заказов. В теле поста </a:t>
            </a:r>
            <a:r>
              <a:rPr lang="en-US" dirty="0"/>
              <a:t>JSON </a:t>
            </a:r>
            <a:r>
              <a:rPr lang="ru-RU" dirty="0"/>
              <a:t>с информацией о заказе.</a:t>
            </a:r>
          </a:p>
          <a:p>
            <a:r>
              <a:rPr lang="en-US" b="1" dirty="0"/>
              <a:t>POST</a:t>
            </a:r>
            <a:r>
              <a:rPr lang="en-US" dirty="0"/>
              <a:t> </a:t>
            </a:r>
            <a:r>
              <a:rPr lang="en-US" b="1" i="1" dirty="0"/>
              <a:t>/CRM/</a:t>
            </a:r>
            <a:r>
              <a:rPr lang="en-US" b="1" i="1" dirty="0" err="1"/>
              <a:t>findOrders</a:t>
            </a:r>
            <a:r>
              <a:rPr lang="en-US" b="1" i="1" dirty="0"/>
              <a:t> </a:t>
            </a:r>
            <a:r>
              <a:rPr lang="en-US" dirty="0"/>
              <a:t>- </a:t>
            </a:r>
            <a:r>
              <a:rPr lang="ru-RU" dirty="0"/>
              <a:t>поиск заказов по указанному </a:t>
            </a:r>
            <a:r>
              <a:rPr lang="ru-RU" dirty="0" err="1"/>
              <a:t>фильру</a:t>
            </a:r>
            <a:r>
              <a:rPr lang="ru-RU" dirty="0"/>
              <a:t>. В теле поста фильтр </a:t>
            </a:r>
            <a:r>
              <a:rPr lang="en-US" dirty="0"/>
              <a:t>JSON, </a:t>
            </a:r>
            <a:r>
              <a:rPr lang="ru-RU" dirty="0"/>
              <a:t>пример: Такой фильтр выдаст все заказы у клиента №2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{</a:t>
            </a:r>
          </a:p>
          <a:p>
            <a:r>
              <a:rPr lang="ru-RU" dirty="0"/>
              <a:t>    "</a:t>
            </a:r>
            <a:r>
              <a:rPr lang="en-US" dirty="0" err="1"/>
              <a:t>customerId</a:t>
            </a:r>
            <a:r>
              <a:rPr lang="en-US" dirty="0"/>
              <a:t>": 2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dirty="0"/>
              <a:t>POST</a:t>
            </a:r>
            <a:r>
              <a:rPr lang="en-US" dirty="0"/>
              <a:t> </a:t>
            </a:r>
            <a:r>
              <a:rPr lang="en-US" b="1" i="1" dirty="0"/>
              <a:t>/CRM/</a:t>
            </a:r>
            <a:r>
              <a:rPr lang="en-US" b="1" i="1" dirty="0" err="1"/>
              <a:t>changeOrderStatus</a:t>
            </a:r>
            <a:r>
              <a:rPr lang="en-US" dirty="0"/>
              <a:t> - </a:t>
            </a:r>
            <a:r>
              <a:rPr lang="ru-RU" dirty="0"/>
              <a:t>меняет статус заказа. В теле поста следующая структура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{</a:t>
            </a:r>
          </a:p>
          <a:p>
            <a:r>
              <a:rPr lang="ru-RU" dirty="0"/>
              <a:t>    "</a:t>
            </a:r>
            <a:r>
              <a:rPr lang="en-US" dirty="0" err="1"/>
              <a:t>orderId</a:t>
            </a:r>
            <a:r>
              <a:rPr lang="en-US" dirty="0"/>
              <a:t>": </a:t>
            </a:r>
            <a:r>
              <a:rPr lang="en-US" dirty="0" smtClean="0"/>
              <a:t>“12”,</a:t>
            </a:r>
            <a:endParaRPr lang="en-US" dirty="0"/>
          </a:p>
          <a:p>
            <a:r>
              <a:rPr lang="en-US" dirty="0"/>
              <a:t>    "status": "Complete"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3358" y="223463"/>
            <a:ext cx="10018713" cy="6806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Взаимодействие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00" y="888844"/>
            <a:ext cx="8917969" cy="58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1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108</TotalTime>
  <Words>187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Параллакс</vt:lpstr>
      <vt:lpstr>CRM</vt:lpstr>
      <vt:lpstr>Что требуется от CRM?</vt:lpstr>
      <vt:lpstr>Презентация PowerPoint</vt:lpstr>
      <vt:lpstr>Презентация PowerPoint</vt:lpstr>
      <vt:lpstr>Взаимодействие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DexterIA</dc:creator>
  <cp:lastModifiedBy>Dexter</cp:lastModifiedBy>
  <cp:revision>7</cp:revision>
  <dcterms:created xsi:type="dcterms:W3CDTF">2016-06-24T17:44:48Z</dcterms:created>
  <dcterms:modified xsi:type="dcterms:W3CDTF">2016-06-25T07:56:34Z</dcterms:modified>
</cp:coreProperties>
</file>