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Бушков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68316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требуется от </a:t>
            </a:r>
            <a:r>
              <a:rPr lang="en-US" dirty="0" smtClean="0"/>
              <a:t>CRM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0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3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29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6</TotalTime>
  <Words>10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Corbel</vt:lpstr>
      <vt:lpstr>Параллакс</vt:lpstr>
      <vt:lpstr>CRM</vt:lpstr>
      <vt:lpstr>Что требуется от CRM?</vt:lpstr>
      <vt:lpstr>MongoDB</vt:lpstr>
      <vt:lpstr>NodeJS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DexterIA</dc:creator>
  <cp:lastModifiedBy>DexterIA</cp:lastModifiedBy>
  <cp:revision>1</cp:revision>
  <dcterms:created xsi:type="dcterms:W3CDTF">2016-06-24T17:44:48Z</dcterms:created>
  <dcterms:modified xsi:type="dcterms:W3CDTF">2016-06-24T17:51:10Z</dcterms:modified>
</cp:coreProperties>
</file>