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57" r:id="rId4"/>
    <p:sldId id="265" r:id="rId5"/>
    <p:sldId id="267" r:id="rId6"/>
    <p:sldId id="258" r:id="rId7"/>
    <p:sldId id="268" r:id="rId8"/>
    <p:sldId id="266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Dubai Medium" panose="020B0603030403030204" pitchFamily="34" charset="-7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2" autoAdjust="0"/>
  </p:normalViewPr>
  <p:slideViewPr>
    <p:cSldViewPr>
      <p:cViewPr>
        <p:scale>
          <a:sx n="39" d="100"/>
          <a:sy n="39" d="100"/>
        </p:scale>
        <p:origin x="922" y="6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A067E-E0A3-49E3-BA75-C284A1F4B70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05917-DA7E-4AF1-926F-D44128E2D9C0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1</a:t>
          </a:r>
          <a:endParaRPr lang="en-US" sz="3000" dirty="0">
            <a:solidFill>
              <a:schemeClr val="bg1"/>
            </a:solidFill>
          </a:endParaRPr>
        </a:p>
      </dgm:t>
    </dgm:pt>
    <dgm:pt modelId="{46F0FEBA-B064-408D-9B54-08A415FD6BBF}" type="parTrans" cxnId="{3FBECC9F-A863-4E5C-B488-0E4FD7EC2B40}">
      <dgm:prSet/>
      <dgm:spPr/>
      <dgm:t>
        <a:bodyPr/>
        <a:lstStyle/>
        <a:p>
          <a:endParaRPr lang="en-US"/>
        </a:p>
      </dgm:t>
    </dgm:pt>
    <dgm:pt modelId="{1E2962F7-8FE8-4384-89A3-83CDCDE77859}" type="sibTrans" cxnId="{3FBECC9F-A863-4E5C-B488-0E4FD7EC2B40}">
      <dgm:prSet/>
      <dgm:spPr/>
      <dgm:t>
        <a:bodyPr/>
        <a:lstStyle/>
        <a:p>
          <a:endParaRPr lang="en-US"/>
        </a:p>
      </dgm:t>
    </dgm:pt>
    <dgm:pt modelId="{9F533546-A5C9-4F53-B2F9-BB383C6E4BF6}" type="pres">
      <dgm:prSet presAssocID="{813A067E-E0A3-49E3-BA75-C284A1F4B707}" presName="compositeShape" presStyleCnt="0">
        <dgm:presLayoutVars>
          <dgm:chMax val="7"/>
          <dgm:dir/>
          <dgm:resizeHandles val="exact"/>
        </dgm:presLayoutVars>
      </dgm:prSet>
      <dgm:spPr/>
    </dgm:pt>
    <dgm:pt modelId="{A0A898A4-3F1D-42E7-A6D4-532D9A446CDC}" type="pres">
      <dgm:prSet presAssocID="{EF605917-DA7E-4AF1-926F-D44128E2D9C0}" presName="circ1TxSh" presStyleLbl="vennNode1" presStyleIdx="0" presStyleCnt="1" custLinFactNeighborX="-4261" custLinFactNeighborY="34010"/>
      <dgm:spPr/>
    </dgm:pt>
  </dgm:ptLst>
  <dgm:cxnLst>
    <dgm:cxn modelId="{3FBECC9F-A863-4E5C-B488-0E4FD7EC2B40}" srcId="{813A067E-E0A3-49E3-BA75-C284A1F4B707}" destId="{EF605917-DA7E-4AF1-926F-D44128E2D9C0}" srcOrd="0" destOrd="0" parTransId="{46F0FEBA-B064-408D-9B54-08A415FD6BBF}" sibTransId="{1E2962F7-8FE8-4384-89A3-83CDCDE77859}"/>
    <dgm:cxn modelId="{EFB5C0C4-046C-42EC-AE16-FCBF86449DA2}" type="presOf" srcId="{813A067E-E0A3-49E3-BA75-C284A1F4B707}" destId="{9F533546-A5C9-4F53-B2F9-BB383C6E4BF6}" srcOrd="0" destOrd="0" presId="urn:microsoft.com/office/officeart/2005/8/layout/venn1"/>
    <dgm:cxn modelId="{EDB608FE-201B-4A24-8094-7680454ABAFF}" type="presOf" srcId="{EF605917-DA7E-4AF1-926F-D44128E2D9C0}" destId="{A0A898A4-3F1D-42E7-A6D4-532D9A446CDC}" srcOrd="0" destOrd="0" presId="urn:microsoft.com/office/officeart/2005/8/layout/venn1"/>
    <dgm:cxn modelId="{F22246C4-F84B-4042-90D9-CDD4FA0556AF}" type="presParOf" srcId="{9F533546-A5C9-4F53-B2F9-BB383C6E4BF6}" destId="{A0A898A4-3F1D-42E7-A6D4-532D9A446CD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EBB96E-A288-4B0D-86F2-843578C73D3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94E42-6A5D-45BD-99D4-6071705FF910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2</a:t>
          </a:r>
          <a:endParaRPr lang="en-US" sz="3000" dirty="0">
            <a:solidFill>
              <a:schemeClr val="bg1"/>
            </a:solidFill>
          </a:endParaRPr>
        </a:p>
      </dgm:t>
    </dgm:pt>
    <dgm:pt modelId="{B84076D2-CC13-4594-9384-7BD84231B331}" type="parTrans" cxnId="{B1D6D013-3F27-4C48-AE03-45AB4C5B5565}">
      <dgm:prSet/>
      <dgm:spPr/>
      <dgm:t>
        <a:bodyPr/>
        <a:lstStyle/>
        <a:p>
          <a:endParaRPr lang="en-US"/>
        </a:p>
      </dgm:t>
    </dgm:pt>
    <dgm:pt modelId="{024D0F54-1D0E-4E10-A70B-D5924D000606}" type="sibTrans" cxnId="{B1D6D013-3F27-4C48-AE03-45AB4C5B5565}">
      <dgm:prSet/>
      <dgm:spPr/>
      <dgm:t>
        <a:bodyPr/>
        <a:lstStyle/>
        <a:p>
          <a:endParaRPr lang="en-US"/>
        </a:p>
      </dgm:t>
    </dgm:pt>
    <dgm:pt modelId="{168C332C-75A6-4D09-837A-9060E034D2BB}" type="pres">
      <dgm:prSet presAssocID="{2EEBB96E-A288-4B0D-86F2-843578C73D34}" presName="compositeShape" presStyleCnt="0">
        <dgm:presLayoutVars>
          <dgm:chMax val="7"/>
          <dgm:dir/>
          <dgm:resizeHandles val="exact"/>
        </dgm:presLayoutVars>
      </dgm:prSet>
      <dgm:spPr/>
    </dgm:pt>
    <dgm:pt modelId="{6947E2FC-54E5-4327-AE7B-04FBD131FC28}" type="pres">
      <dgm:prSet presAssocID="{96094E42-6A5D-45BD-99D4-6071705FF910}" presName="circ1TxSh" presStyleLbl="vennNode1" presStyleIdx="0" presStyleCnt="1"/>
      <dgm:spPr/>
    </dgm:pt>
  </dgm:ptLst>
  <dgm:cxnLst>
    <dgm:cxn modelId="{B1D6D013-3F27-4C48-AE03-45AB4C5B5565}" srcId="{2EEBB96E-A288-4B0D-86F2-843578C73D34}" destId="{96094E42-6A5D-45BD-99D4-6071705FF910}" srcOrd="0" destOrd="0" parTransId="{B84076D2-CC13-4594-9384-7BD84231B331}" sibTransId="{024D0F54-1D0E-4E10-A70B-D5924D000606}"/>
    <dgm:cxn modelId="{9C936835-F8ED-4BCF-94D8-552E588C9C95}" type="presOf" srcId="{96094E42-6A5D-45BD-99D4-6071705FF910}" destId="{6947E2FC-54E5-4327-AE7B-04FBD131FC28}" srcOrd="0" destOrd="0" presId="urn:microsoft.com/office/officeart/2005/8/layout/venn1"/>
    <dgm:cxn modelId="{AAAB4A7B-F1F6-4E16-9FA1-9B9BBE007986}" type="presOf" srcId="{2EEBB96E-A288-4B0D-86F2-843578C73D34}" destId="{168C332C-75A6-4D09-837A-9060E034D2BB}" srcOrd="0" destOrd="0" presId="urn:microsoft.com/office/officeart/2005/8/layout/venn1"/>
    <dgm:cxn modelId="{02D4FC88-FBF3-4616-92F0-A4416976116D}" type="presParOf" srcId="{168C332C-75A6-4D09-837A-9060E034D2BB}" destId="{6947E2FC-54E5-4327-AE7B-04FBD131FC2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FF1CA-E1B7-45B9-B99E-F37427FC037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FB8E4-31C9-4D0D-9639-29CA9AA4E943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3</a:t>
          </a:r>
          <a:endParaRPr lang="en-US" sz="3000" dirty="0">
            <a:solidFill>
              <a:schemeClr val="bg1"/>
            </a:solidFill>
          </a:endParaRPr>
        </a:p>
      </dgm:t>
    </dgm:pt>
    <dgm:pt modelId="{3DDEEE8C-0F6F-4B0E-A943-BA3CBA7B3CF4}" type="parTrans" cxnId="{7C2DFD3F-AFA9-4083-9C0C-87DE5D2B1520}">
      <dgm:prSet/>
      <dgm:spPr/>
      <dgm:t>
        <a:bodyPr/>
        <a:lstStyle/>
        <a:p>
          <a:endParaRPr lang="en-US"/>
        </a:p>
      </dgm:t>
    </dgm:pt>
    <dgm:pt modelId="{768CC59A-9B6B-4BFB-85FE-DF09C7715F3C}" type="sibTrans" cxnId="{7C2DFD3F-AFA9-4083-9C0C-87DE5D2B1520}">
      <dgm:prSet/>
      <dgm:spPr/>
      <dgm:t>
        <a:bodyPr/>
        <a:lstStyle/>
        <a:p>
          <a:endParaRPr lang="en-US"/>
        </a:p>
      </dgm:t>
    </dgm:pt>
    <dgm:pt modelId="{972B6019-D292-4397-8349-D4C5B5B29258}" type="pres">
      <dgm:prSet presAssocID="{3EAFF1CA-E1B7-45B9-B99E-F37427FC037A}" presName="compositeShape" presStyleCnt="0">
        <dgm:presLayoutVars>
          <dgm:chMax val="7"/>
          <dgm:dir/>
          <dgm:resizeHandles val="exact"/>
        </dgm:presLayoutVars>
      </dgm:prSet>
      <dgm:spPr/>
    </dgm:pt>
    <dgm:pt modelId="{E3A925F1-6AC8-4CCB-8B7A-4CF717ED5076}" type="pres">
      <dgm:prSet presAssocID="{B6DFB8E4-31C9-4D0D-9639-29CA9AA4E943}" presName="circ1TxSh" presStyleLbl="vennNode1" presStyleIdx="0" presStyleCnt="1" custLinFactX="19964" custLinFactNeighborX="100000" custLinFactNeighborY="44145"/>
      <dgm:spPr/>
    </dgm:pt>
  </dgm:ptLst>
  <dgm:cxnLst>
    <dgm:cxn modelId="{7F5EE228-B22A-4AD1-BC89-6148CFF05B41}" type="presOf" srcId="{B6DFB8E4-31C9-4D0D-9639-29CA9AA4E943}" destId="{E3A925F1-6AC8-4CCB-8B7A-4CF717ED5076}" srcOrd="0" destOrd="0" presId="urn:microsoft.com/office/officeart/2005/8/layout/venn1"/>
    <dgm:cxn modelId="{7C2DFD3F-AFA9-4083-9C0C-87DE5D2B1520}" srcId="{3EAFF1CA-E1B7-45B9-B99E-F37427FC037A}" destId="{B6DFB8E4-31C9-4D0D-9639-29CA9AA4E943}" srcOrd="0" destOrd="0" parTransId="{3DDEEE8C-0F6F-4B0E-A943-BA3CBA7B3CF4}" sibTransId="{768CC59A-9B6B-4BFB-85FE-DF09C7715F3C}"/>
    <dgm:cxn modelId="{60667FCB-505D-4A5B-A968-876EEF0F3651}" type="presOf" srcId="{3EAFF1CA-E1B7-45B9-B99E-F37427FC037A}" destId="{972B6019-D292-4397-8349-D4C5B5B29258}" srcOrd="0" destOrd="0" presId="urn:microsoft.com/office/officeart/2005/8/layout/venn1"/>
    <dgm:cxn modelId="{01E4FB0D-32F6-4DA9-A620-0F6A0DA08886}" type="presParOf" srcId="{972B6019-D292-4397-8349-D4C5B5B29258}" destId="{E3A925F1-6AC8-4CCB-8B7A-4CF717ED5076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DD93B2-1469-4728-8DFC-19341B7A10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05C03-2830-4D20-B2F6-399698E63BA7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5</a:t>
          </a:r>
          <a:endParaRPr lang="en-US" sz="3000" dirty="0">
            <a:solidFill>
              <a:schemeClr val="bg1"/>
            </a:solidFill>
          </a:endParaRPr>
        </a:p>
      </dgm:t>
    </dgm:pt>
    <dgm:pt modelId="{422B39D7-30D1-4DDE-A752-F9215288C12F}" type="parTrans" cxnId="{641FBCC0-BED1-48D6-9350-F1CC369EC5F3}">
      <dgm:prSet/>
      <dgm:spPr/>
      <dgm:t>
        <a:bodyPr/>
        <a:lstStyle/>
        <a:p>
          <a:endParaRPr lang="en-US"/>
        </a:p>
      </dgm:t>
    </dgm:pt>
    <dgm:pt modelId="{0EB1F054-57F6-4B98-A8B6-C25956DC8206}" type="sibTrans" cxnId="{641FBCC0-BED1-48D6-9350-F1CC369EC5F3}">
      <dgm:prSet/>
      <dgm:spPr/>
      <dgm:t>
        <a:bodyPr/>
        <a:lstStyle/>
        <a:p>
          <a:endParaRPr lang="en-US"/>
        </a:p>
      </dgm:t>
    </dgm:pt>
    <dgm:pt modelId="{AD81D15B-774D-4862-9336-3F2EAB12C94E}" type="pres">
      <dgm:prSet presAssocID="{B7DD93B2-1469-4728-8DFC-19341B7A10FD}" presName="compositeShape" presStyleCnt="0">
        <dgm:presLayoutVars>
          <dgm:chMax val="7"/>
          <dgm:dir/>
          <dgm:resizeHandles val="exact"/>
        </dgm:presLayoutVars>
      </dgm:prSet>
      <dgm:spPr/>
    </dgm:pt>
    <dgm:pt modelId="{60151A3F-FE5D-46D5-8777-C73C28165FE3}" type="pres">
      <dgm:prSet presAssocID="{08C05C03-2830-4D20-B2F6-399698E63BA7}" presName="circ1TxSh" presStyleLbl="vennNode1" presStyleIdx="0" presStyleCnt="1"/>
      <dgm:spPr/>
    </dgm:pt>
  </dgm:ptLst>
  <dgm:cxnLst>
    <dgm:cxn modelId="{60C430B4-B85D-46EA-B3FD-44CB146AF125}" type="presOf" srcId="{08C05C03-2830-4D20-B2F6-399698E63BA7}" destId="{60151A3F-FE5D-46D5-8777-C73C28165FE3}" srcOrd="0" destOrd="0" presId="urn:microsoft.com/office/officeart/2005/8/layout/venn1"/>
    <dgm:cxn modelId="{641FBCC0-BED1-48D6-9350-F1CC369EC5F3}" srcId="{B7DD93B2-1469-4728-8DFC-19341B7A10FD}" destId="{08C05C03-2830-4D20-B2F6-399698E63BA7}" srcOrd="0" destOrd="0" parTransId="{422B39D7-30D1-4DDE-A752-F9215288C12F}" sibTransId="{0EB1F054-57F6-4B98-A8B6-C25956DC8206}"/>
    <dgm:cxn modelId="{2E5A9BED-ADA3-4A7C-9703-52E1D0525369}" type="presOf" srcId="{B7DD93B2-1469-4728-8DFC-19341B7A10FD}" destId="{AD81D15B-774D-4862-9336-3F2EAB12C94E}" srcOrd="0" destOrd="0" presId="urn:microsoft.com/office/officeart/2005/8/layout/venn1"/>
    <dgm:cxn modelId="{937FBB21-006B-4823-A528-AB7BF1024CE9}" type="presParOf" srcId="{AD81D15B-774D-4862-9336-3F2EAB12C94E}" destId="{60151A3F-FE5D-46D5-8777-C73C28165FE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3E7176-399E-41F1-871B-9D5657B5F84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048FD-90C4-4F69-AE91-4BDDDBB521EA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4</a:t>
          </a:r>
          <a:endParaRPr lang="en-US" sz="3000" dirty="0">
            <a:solidFill>
              <a:schemeClr val="bg1"/>
            </a:solidFill>
          </a:endParaRPr>
        </a:p>
      </dgm:t>
    </dgm:pt>
    <dgm:pt modelId="{BD327044-BD5C-4E3E-8760-750E238FAC56}" type="parTrans" cxnId="{A8AB4200-ACCF-4298-A640-7DE32FB06BD5}">
      <dgm:prSet/>
      <dgm:spPr/>
      <dgm:t>
        <a:bodyPr/>
        <a:lstStyle/>
        <a:p>
          <a:endParaRPr lang="en-US"/>
        </a:p>
      </dgm:t>
    </dgm:pt>
    <dgm:pt modelId="{C19A2C15-DDAB-4ED5-9F24-134FECD00660}" type="sibTrans" cxnId="{A8AB4200-ACCF-4298-A640-7DE32FB06BD5}">
      <dgm:prSet/>
      <dgm:spPr/>
      <dgm:t>
        <a:bodyPr/>
        <a:lstStyle/>
        <a:p>
          <a:endParaRPr lang="en-US"/>
        </a:p>
      </dgm:t>
    </dgm:pt>
    <dgm:pt modelId="{91A78DCD-90F1-4667-A38C-8DE04E4CCA49}" type="pres">
      <dgm:prSet presAssocID="{143E7176-399E-41F1-871B-9D5657B5F840}" presName="compositeShape" presStyleCnt="0">
        <dgm:presLayoutVars>
          <dgm:chMax val="7"/>
          <dgm:dir/>
          <dgm:resizeHandles val="exact"/>
        </dgm:presLayoutVars>
      </dgm:prSet>
      <dgm:spPr/>
    </dgm:pt>
    <dgm:pt modelId="{358B51A3-0DB7-4831-A005-CC883129B6E0}" type="pres">
      <dgm:prSet presAssocID="{E7D048FD-90C4-4F69-AE91-4BDDDBB521EA}" presName="circ1TxSh" presStyleLbl="vennNode1" presStyleIdx="0" presStyleCnt="1"/>
      <dgm:spPr/>
    </dgm:pt>
  </dgm:ptLst>
  <dgm:cxnLst>
    <dgm:cxn modelId="{A8AB4200-ACCF-4298-A640-7DE32FB06BD5}" srcId="{143E7176-399E-41F1-871B-9D5657B5F840}" destId="{E7D048FD-90C4-4F69-AE91-4BDDDBB521EA}" srcOrd="0" destOrd="0" parTransId="{BD327044-BD5C-4E3E-8760-750E238FAC56}" sibTransId="{C19A2C15-DDAB-4ED5-9F24-134FECD00660}"/>
    <dgm:cxn modelId="{86D3D731-6A9C-447F-BC43-823F1F703923}" type="presOf" srcId="{143E7176-399E-41F1-871B-9D5657B5F840}" destId="{91A78DCD-90F1-4667-A38C-8DE04E4CCA49}" srcOrd="0" destOrd="0" presId="urn:microsoft.com/office/officeart/2005/8/layout/venn1"/>
    <dgm:cxn modelId="{D679158C-CD44-40FA-AF43-5A082995C912}" type="presOf" srcId="{E7D048FD-90C4-4F69-AE91-4BDDDBB521EA}" destId="{358B51A3-0DB7-4831-A005-CC883129B6E0}" srcOrd="0" destOrd="0" presId="urn:microsoft.com/office/officeart/2005/8/layout/venn1"/>
    <dgm:cxn modelId="{A49538E9-510C-44E5-B48D-625AC07355E8}" type="presParOf" srcId="{91A78DCD-90F1-4667-A38C-8DE04E4CCA49}" destId="{358B51A3-0DB7-4831-A005-CC883129B6E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F0FB12-6810-4DAB-8583-4A126B78658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7A1113-B49B-412F-BB43-21C204A35E34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6</a:t>
          </a:r>
          <a:endParaRPr lang="en-US" sz="3000" dirty="0">
            <a:solidFill>
              <a:schemeClr val="bg1"/>
            </a:solidFill>
          </a:endParaRPr>
        </a:p>
      </dgm:t>
    </dgm:pt>
    <dgm:pt modelId="{D3C5D2E1-42D4-4748-AE03-0B2842314B2A}" type="parTrans" cxnId="{358F793E-0FB4-41E6-BF08-C11AA2EF52ED}">
      <dgm:prSet/>
      <dgm:spPr/>
      <dgm:t>
        <a:bodyPr/>
        <a:lstStyle/>
        <a:p>
          <a:endParaRPr lang="en-US"/>
        </a:p>
      </dgm:t>
    </dgm:pt>
    <dgm:pt modelId="{942C38F1-BD5F-47C5-BE98-C44EAFF65FEA}" type="sibTrans" cxnId="{358F793E-0FB4-41E6-BF08-C11AA2EF52ED}">
      <dgm:prSet/>
      <dgm:spPr/>
      <dgm:t>
        <a:bodyPr/>
        <a:lstStyle/>
        <a:p>
          <a:endParaRPr lang="en-US"/>
        </a:p>
      </dgm:t>
    </dgm:pt>
    <dgm:pt modelId="{2BFF8AB0-90ED-48BC-A52F-1ED969804B3F}" type="pres">
      <dgm:prSet presAssocID="{5EF0FB12-6810-4DAB-8583-4A126B786586}" presName="compositeShape" presStyleCnt="0">
        <dgm:presLayoutVars>
          <dgm:chMax val="7"/>
          <dgm:dir/>
          <dgm:resizeHandles val="exact"/>
        </dgm:presLayoutVars>
      </dgm:prSet>
      <dgm:spPr/>
    </dgm:pt>
    <dgm:pt modelId="{DCD1FF7B-171B-4C5A-8157-CA5FABEE55F4}" type="pres">
      <dgm:prSet presAssocID="{397A1113-B49B-412F-BB43-21C204A35E34}" presName="circ1TxSh" presStyleLbl="vennNode1" presStyleIdx="0" presStyleCnt="1"/>
      <dgm:spPr/>
    </dgm:pt>
  </dgm:ptLst>
  <dgm:cxnLst>
    <dgm:cxn modelId="{36219422-8576-4944-965C-ECAC8000E470}" type="presOf" srcId="{5EF0FB12-6810-4DAB-8583-4A126B786586}" destId="{2BFF8AB0-90ED-48BC-A52F-1ED969804B3F}" srcOrd="0" destOrd="0" presId="urn:microsoft.com/office/officeart/2005/8/layout/venn1"/>
    <dgm:cxn modelId="{358F793E-0FB4-41E6-BF08-C11AA2EF52ED}" srcId="{5EF0FB12-6810-4DAB-8583-4A126B786586}" destId="{397A1113-B49B-412F-BB43-21C204A35E34}" srcOrd="0" destOrd="0" parTransId="{D3C5D2E1-42D4-4748-AE03-0B2842314B2A}" sibTransId="{942C38F1-BD5F-47C5-BE98-C44EAFF65FEA}"/>
    <dgm:cxn modelId="{A37F81BA-FD0C-4321-9B10-D38363B51278}" type="presOf" srcId="{397A1113-B49B-412F-BB43-21C204A35E34}" destId="{DCD1FF7B-171B-4C5A-8157-CA5FABEE55F4}" srcOrd="0" destOrd="0" presId="urn:microsoft.com/office/officeart/2005/8/layout/venn1"/>
    <dgm:cxn modelId="{7F76F0E8-B652-4E50-8196-D41881F696B5}" type="presParOf" srcId="{2BFF8AB0-90ED-48BC-A52F-1ED969804B3F}" destId="{DCD1FF7B-171B-4C5A-8157-CA5FABEE55F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0E1B48-75B1-4D06-BF6B-2A3B5B14493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F6835D-3CAC-4E8A-B883-8FE3025C5050}">
      <dgm:prSet custT="1"/>
      <dgm:spPr>
        <a:solidFill>
          <a:schemeClr val="tx1"/>
        </a:solidFill>
      </dgm:spPr>
      <dgm:t>
        <a:bodyPr/>
        <a:lstStyle/>
        <a:p>
          <a:r>
            <a:rPr lang="en-US" sz="3000" b="1" dirty="0">
              <a:solidFill>
                <a:schemeClr val="bg1"/>
              </a:solidFill>
            </a:rPr>
            <a:t>7</a:t>
          </a:r>
          <a:endParaRPr lang="en-US" sz="3000" dirty="0">
            <a:solidFill>
              <a:schemeClr val="bg1"/>
            </a:solidFill>
          </a:endParaRPr>
        </a:p>
      </dgm:t>
    </dgm:pt>
    <dgm:pt modelId="{3AE1E73C-70DA-4F81-9C43-AECB30E01288}" type="parTrans" cxnId="{E58771A0-3120-4C95-B158-08C260058FB3}">
      <dgm:prSet/>
      <dgm:spPr/>
      <dgm:t>
        <a:bodyPr/>
        <a:lstStyle/>
        <a:p>
          <a:endParaRPr lang="en-US"/>
        </a:p>
      </dgm:t>
    </dgm:pt>
    <dgm:pt modelId="{B345E9EC-1CC1-4CB6-B2E6-23916A07F95C}" type="sibTrans" cxnId="{E58771A0-3120-4C95-B158-08C260058FB3}">
      <dgm:prSet/>
      <dgm:spPr/>
      <dgm:t>
        <a:bodyPr/>
        <a:lstStyle/>
        <a:p>
          <a:endParaRPr lang="en-US"/>
        </a:p>
      </dgm:t>
    </dgm:pt>
    <dgm:pt modelId="{1B9E48B6-3480-4AA4-A83E-589C857A9A9B}" type="pres">
      <dgm:prSet presAssocID="{B90E1B48-75B1-4D06-BF6B-2A3B5B14493C}" presName="compositeShape" presStyleCnt="0">
        <dgm:presLayoutVars>
          <dgm:chMax val="7"/>
          <dgm:dir/>
          <dgm:resizeHandles val="exact"/>
        </dgm:presLayoutVars>
      </dgm:prSet>
      <dgm:spPr/>
    </dgm:pt>
    <dgm:pt modelId="{345E64BA-00FD-4289-949F-A4A11168DEDD}" type="pres">
      <dgm:prSet presAssocID="{11F6835D-3CAC-4E8A-B883-8FE3025C5050}" presName="circ1TxSh" presStyleLbl="vennNode1" presStyleIdx="0" presStyleCnt="1"/>
      <dgm:spPr/>
    </dgm:pt>
  </dgm:ptLst>
  <dgm:cxnLst>
    <dgm:cxn modelId="{3C0FF57C-A894-43B4-99DB-75826AADD807}" type="presOf" srcId="{B90E1B48-75B1-4D06-BF6B-2A3B5B14493C}" destId="{1B9E48B6-3480-4AA4-A83E-589C857A9A9B}" srcOrd="0" destOrd="0" presId="urn:microsoft.com/office/officeart/2005/8/layout/venn1"/>
    <dgm:cxn modelId="{E58771A0-3120-4C95-B158-08C260058FB3}" srcId="{B90E1B48-75B1-4D06-BF6B-2A3B5B14493C}" destId="{11F6835D-3CAC-4E8A-B883-8FE3025C5050}" srcOrd="0" destOrd="0" parTransId="{3AE1E73C-70DA-4F81-9C43-AECB30E01288}" sibTransId="{B345E9EC-1CC1-4CB6-B2E6-23916A07F95C}"/>
    <dgm:cxn modelId="{562653A6-2B4B-4AF9-AC91-4DF8005EEBDC}" type="presOf" srcId="{11F6835D-3CAC-4E8A-B883-8FE3025C5050}" destId="{345E64BA-00FD-4289-949F-A4A11168DEDD}" srcOrd="0" destOrd="0" presId="urn:microsoft.com/office/officeart/2005/8/layout/venn1"/>
    <dgm:cxn modelId="{E077D7C9-8145-4C27-B6A0-FD108D6A2888}" type="presParOf" srcId="{1B9E48B6-3480-4AA4-A83E-589C857A9A9B}" destId="{345E64BA-00FD-4289-949F-A4A11168DEDD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898A4-3F1D-42E7-A6D4-532D9A446CDC}">
      <dsp:nvSpPr>
        <dsp:cNvPr id="0" name=""/>
        <dsp:cNvSpPr/>
      </dsp:nvSpPr>
      <dsp:spPr>
        <a:xfrm>
          <a:off x="14320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1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97882" y="83562"/>
        <a:ext cx="403476" cy="403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E2FC-54E5-4327-AE7B-04FBD131FC28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2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925F1-6AC8-4CCB-8B7A-4CF717ED5076}">
      <dsp:nvSpPr>
        <dsp:cNvPr id="0" name=""/>
        <dsp:cNvSpPr/>
      </dsp:nvSpPr>
      <dsp:spPr>
        <a:xfrm>
          <a:off x="77267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3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60829" y="83562"/>
        <a:ext cx="403476" cy="403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51A3F-FE5D-46D5-8777-C73C28165FE3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5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B51A3-0DB7-4831-A005-CC883129B6E0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4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1FF7B-171B-4C5A-8157-CA5FABEE55F4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6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E64BA-00FD-4289-949F-A4A11168DEDD}">
      <dsp:nvSpPr>
        <dsp:cNvPr id="0" name=""/>
        <dsp:cNvSpPr/>
      </dsp:nvSpPr>
      <dsp:spPr>
        <a:xfrm>
          <a:off x="38633" y="0"/>
          <a:ext cx="570600" cy="570600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7</a:t>
          </a:r>
          <a:endParaRPr lang="en-US" sz="3000" kern="1200" dirty="0">
            <a:solidFill>
              <a:schemeClr val="bg1"/>
            </a:solidFill>
          </a:endParaRPr>
        </a:p>
      </dsp:txBody>
      <dsp:txXfrm>
        <a:off x="122195" y="83562"/>
        <a:ext cx="403476" cy="403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2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220EF-526F-4B91-BB5E-66444FA227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0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1.xml"/><Relationship Id="rId18" Type="http://schemas.openxmlformats.org/officeDocument/2006/relationships/diagramData" Target="../diagrams/data2.xml"/><Relationship Id="rId26" Type="http://schemas.openxmlformats.org/officeDocument/2006/relationships/diagramColors" Target="../diagrams/colors3.xml"/><Relationship Id="rId39" Type="http://schemas.openxmlformats.org/officeDocument/2006/relationships/diagramData" Target="../diagrams/data6.xml"/><Relationship Id="rId3" Type="http://schemas.openxmlformats.org/officeDocument/2006/relationships/image" Target="../media/image15.png"/><Relationship Id="rId21" Type="http://schemas.openxmlformats.org/officeDocument/2006/relationships/diagramColors" Target="../diagrams/colors2.xml"/><Relationship Id="rId34" Type="http://schemas.openxmlformats.org/officeDocument/2006/relationships/diagramData" Target="../diagrams/data5.xml"/><Relationship Id="rId42" Type="http://schemas.openxmlformats.org/officeDocument/2006/relationships/diagramColors" Target="../diagrams/colors6.xml"/><Relationship Id="rId47" Type="http://schemas.openxmlformats.org/officeDocument/2006/relationships/diagramColors" Target="../diagrams/colors7.xml"/><Relationship Id="rId50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microsoft.com/office/2007/relationships/diagramDrawing" Target="../diagrams/drawing1.xml"/><Relationship Id="rId25" Type="http://schemas.openxmlformats.org/officeDocument/2006/relationships/diagramQuickStyle" Target="../diagrams/quickStyle3.xml"/><Relationship Id="rId33" Type="http://schemas.openxmlformats.org/officeDocument/2006/relationships/image" Target="../media/image25.jpg"/><Relationship Id="rId38" Type="http://schemas.microsoft.com/office/2007/relationships/diagramDrawing" Target="../diagrams/drawing5.xml"/><Relationship Id="rId46" Type="http://schemas.openxmlformats.org/officeDocument/2006/relationships/diagramQuickStyle" Target="../diagrams/quickStyle7.xml"/><Relationship Id="rId2" Type="http://schemas.openxmlformats.org/officeDocument/2006/relationships/image" Target="../media/image14.png"/><Relationship Id="rId16" Type="http://schemas.openxmlformats.org/officeDocument/2006/relationships/diagramColors" Target="../diagrams/colors1.xml"/><Relationship Id="rId20" Type="http://schemas.openxmlformats.org/officeDocument/2006/relationships/diagramQuickStyle" Target="../diagrams/quickStyle2.xml"/><Relationship Id="rId29" Type="http://schemas.openxmlformats.org/officeDocument/2006/relationships/diagramLayout" Target="../diagrams/layout4.xml"/><Relationship Id="rId41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diagramLayout" Target="../diagrams/layout3.xml"/><Relationship Id="rId32" Type="http://schemas.microsoft.com/office/2007/relationships/diagramDrawing" Target="../diagrams/drawing4.xml"/><Relationship Id="rId37" Type="http://schemas.openxmlformats.org/officeDocument/2006/relationships/diagramColors" Target="../diagrams/colors5.xml"/><Relationship Id="rId40" Type="http://schemas.openxmlformats.org/officeDocument/2006/relationships/diagramLayout" Target="../diagrams/layout6.xml"/><Relationship Id="rId45" Type="http://schemas.openxmlformats.org/officeDocument/2006/relationships/diagramLayout" Target="../diagrams/layout7.xml"/><Relationship Id="rId5" Type="http://schemas.openxmlformats.org/officeDocument/2006/relationships/image" Target="../media/image17.png"/><Relationship Id="rId15" Type="http://schemas.openxmlformats.org/officeDocument/2006/relationships/diagramQuickStyle" Target="../diagrams/quickStyle1.xml"/><Relationship Id="rId23" Type="http://schemas.openxmlformats.org/officeDocument/2006/relationships/diagramData" Target="../diagrams/data3.xml"/><Relationship Id="rId28" Type="http://schemas.openxmlformats.org/officeDocument/2006/relationships/diagramData" Target="../diagrams/data4.xml"/><Relationship Id="rId36" Type="http://schemas.openxmlformats.org/officeDocument/2006/relationships/diagramQuickStyle" Target="../diagrams/quickStyle5.xml"/><Relationship Id="rId49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diagramLayout" Target="../diagrams/layout2.xml"/><Relationship Id="rId31" Type="http://schemas.openxmlformats.org/officeDocument/2006/relationships/diagramColors" Target="../diagrams/colors4.xml"/><Relationship Id="rId44" Type="http://schemas.openxmlformats.org/officeDocument/2006/relationships/diagramData" Target="../diagrams/data7.xml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diagramLayout" Target="../diagrams/layout1.xml"/><Relationship Id="rId22" Type="http://schemas.microsoft.com/office/2007/relationships/diagramDrawing" Target="../diagrams/drawing2.xml"/><Relationship Id="rId27" Type="http://schemas.microsoft.com/office/2007/relationships/diagramDrawing" Target="../diagrams/drawing3.xml"/><Relationship Id="rId30" Type="http://schemas.openxmlformats.org/officeDocument/2006/relationships/diagramQuickStyle" Target="../diagrams/quickStyle4.xml"/><Relationship Id="rId35" Type="http://schemas.openxmlformats.org/officeDocument/2006/relationships/diagramLayout" Target="../diagrams/layout5.xml"/><Relationship Id="rId43" Type="http://schemas.microsoft.com/office/2007/relationships/diagramDrawing" Target="../diagrams/drawing6.xml"/><Relationship Id="rId48" Type="http://schemas.microsoft.com/office/2007/relationships/diagramDrawing" Target="../diagrams/drawing7.xml"/><Relationship Id="rId8" Type="http://schemas.openxmlformats.org/officeDocument/2006/relationships/image" Target="../media/image20.jpeg"/><Relationship Id="rId5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-1066800" y="3238500"/>
            <a:ext cx="20269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400" dirty="0">
                <a:latin typeface="Dubai Medium" panose="020B0604020202020204" pitchFamily="34" charset="-78"/>
                <a:cs typeface="Dubai Medium" panose="020B0604020202020204" pitchFamily="34" charset="-78"/>
              </a:rPr>
              <a:t>Power of the Console</a:t>
            </a: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86073" y="7186451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/SINGHPRATEIK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20600" y="8423276"/>
            <a:ext cx="17751098" cy="582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0"/>
              </a:lnSpc>
              <a:spcBef>
                <a:spcPct val="0"/>
              </a:spcBef>
            </a:pPr>
            <a:r>
              <a:rPr lang="en-US" sz="3414" b="1" spc="-71" dirty="0">
                <a:solidFill>
                  <a:srgbClr val="000000"/>
                </a:solidFill>
                <a:latin typeface="Barlow Bold"/>
              </a:rPr>
              <a:t>        /RIDICULOUSLYCURIOUS 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15709" y="7048500"/>
            <a:ext cx="909696" cy="90969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48732" y="7834718"/>
            <a:ext cx="594077" cy="58047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36423" y="8181642"/>
            <a:ext cx="1618696" cy="121402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63277" y="7810500"/>
            <a:ext cx="17598727" cy="59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12"/>
              </a:lnSpc>
              <a:spcBef>
                <a:spcPct val="0"/>
              </a:spcBef>
            </a:pPr>
            <a:r>
              <a:rPr lang="en-US" sz="3437" b="1" dirty="0">
                <a:solidFill>
                  <a:srgbClr val="000000"/>
                </a:solidFill>
                <a:latin typeface="Barlow Bold"/>
              </a:rPr>
              <a:t>/PRATEEKKUMARSINGH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645771" y="502835"/>
            <a:ext cx="5068850" cy="50688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4083" y="5571685"/>
            <a:ext cx="2602742" cy="416438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75643" y="5571685"/>
            <a:ext cx="3206579" cy="416438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54083" y="4562111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BOOKS AUTHORED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95221" y="4562111"/>
            <a:ext cx="5819056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>
                <a:solidFill>
                  <a:srgbClr val="000000"/>
                </a:solidFill>
                <a:latin typeface="Barlow Bold"/>
              </a:rPr>
              <a:t>CONTRIBUTING AUTHOR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4083" y="1671854"/>
            <a:ext cx="4071132" cy="56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8"/>
              </a:lnSpc>
              <a:spcBef>
                <a:spcPct val="0"/>
              </a:spcBef>
            </a:pPr>
            <a:r>
              <a:rPr lang="en-US" sz="3306" b="1" spc="-69" dirty="0">
                <a:solidFill>
                  <a:srgbClr val="000000"/>
                </a:solidFill>
                <a:latin typeface="Barlow Bold"/>
              </a:rPr>
              <a:t>TECH. WRITER FOR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rcRect t="9670" b="9670"/>
          <a:stretch>
            <a:fillRect/>
          </a:stretch>
        </p:blipFill>
        <p:spPr>
          <a:xfrm>
            <a:off x="3584436" y="2791362"/>
            <a:ext cx="2572085" cy="106842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54083" y="2791362"/>
            <a:ext cx="2704875" cy="106842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rcRect t="4017" b="4017"/>
          <a:stretch>
            <a:fillRect/>
          </a:stretch>
        </p:blipFill>
        <p:spPr>
          <a:xfrm>
            <a:off x="6288023" y="2791362"/>
            <a:ext cx="2718690" cy="107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144168" y="6367584"/>
            <a:ext cx="998686" cy="107966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142854" y="6532295"/>
            <a:ext cx="3331871" cy="59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6"/>
              </a:lnSpc>
              <a:spcBef>
                <a:spcPct val="0"/>
              </a:spcBef>
            </a:pPr>
            <a:r>
              <a:rPr lang="en-US" sz="3440" b="1" spc="-72" dirty="0">
                <a:solidFill>
                  <a:srgbClr val="000000"/>
                </a:solidFill>
                <a:latin typeface="Barlow Bold"/>
              </a:rPr>
              <a:t>RIDICURIOUS.COM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906930" y="4712521"/>
            <a:ext cx="859164" cy="85916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668383" y="4712521"/>
            <a:ext cx="859164" cy="85916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3336512" y="4707393"/>
            <a:ext cx="3781850" cy="861005"/>
            <a:chOff x="0" y="0"/>
            <a:chExt cx="818145" cy="18626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8145" cy="186265"/>
            </a:xfrm>
            <a:custGeom>
              <a:avLst/>
              <a:gdLst/>
              <a:ahLst/>
              <a:cxnLst/>
              <a:rect l="l" t="t" r="r" b="b"/>
              <a:pathLst>
                <a:path w="818145" h="186265">
                  <a:moveTo>
                    <a:pt x="0" y="0"/>
                  </a:moveTo>
                  <a:lnTo>
                    <a:pt x="818145" y="0"/>
                  </a:lnTo>
                  <a:lnTo>
                    <a:pt x="818145" y="186265"/>
                  </a:lnTo>
                  <a:lnTo>
                    <a:pt x="0" y="18626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3527794" y="5571685"/>
            <a:ext cx="2602742" cy="416438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rcRect l="13433" r="15352" b="37542"/>
          <a:stretch>
            <a:fillRect/>
          </a:stretch>
        </p:blipFill>
        <p:spPr>
          <a:xfrm>
            <a:off x="12229009" y="9124663"/>
            <a:ext cx="833524" cy="56289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3343769" y="4782453"/>
            <a:ext cx="5128315" cy="69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63"/>
              </a:lnSpc>
              <a:spcBef>
                <a:spcPct val="0"/>
              </a:spcBef>
            </a:pPr>
            <a:r>
              <a:rPr lang="en-US" sz="4500" spc="-83" dirty="0">
                <a:solidFill>
                  <a:srgbClr val="D9D9D9"/>
                </a:solidFill>
                <a:latin typeface="Barlow Bold"/>
              </a:rPr>
              <a:t>PRATEEK  SINGH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290" y="75208"/>
            <a:ext cx="7693772" cy="103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</a:t>
            </a:r>
            <a:r>
              <a:rPr lang="en-US" sz="60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6000" b="1" spc="-126" dirty="0">
              <a:solidFill>
                <a:srgbClr val="5271FF"/>
              </a:solidFill>
              <a:latin typeface="Barlow Medium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06568" y="9124663"/>
            <a:ext cx="17438750" cy="5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30"/>
              </a:lnSpc>
              <a:spcBef>
                <a:spcPct val="0"/>
              </a:spcBef>
            </a:pPr>
            <a:r>
              <a:rPr lang="en-US" sz="3379" b="1" dirty="0">
                <a:solidFill>
                  <a:srgbClr val="000000"/>
                </a:solidFill>
                <a:latin typeface="Barlow Bold"/>
              </a:rPr>
              <a:t>LEANPUB.COM/B/BOOKS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75290" y="1714500"/>
            <a:ext cx="16317309" cy="414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What is REST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Azure Cognitive APIs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Demo 1 - Working with PowerShell Cognitive Services Module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Demo 2 - Using Azure Cognitive and Twitter REST endpoints to build a customized dashboard with Polaris and PSHTML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0BE268-094C-487D-B0BD-26E3834B3E2C}"/>
              </a:ext>
            </a:extLst>
          </p:cNvPr>
          <p:cNvGrpSpPr>
            <a:grpSpLocks/>
          </p:cNvGrpSpPr>
          <p:nvPr/>
        </p:nvGrpSpPr>
        <p:grpSpPr>
          <a:xfrm>
            <a:off x="13411200" y="8142192"/>
            <a:ext cx="17370127" cy="860616"/>
            <a:chOff x="13030200" y="7129404"/>
            <a:chExt cx="18360727" cy="909696"/>
          </a:xfrm>
        </p:grpSpPr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F8E84161-3138-4A5D-B9EB-1DE3BB8DA29A}"/>
                </a:ext>
              </a:extLst>
            </p:cNvPr>
            <p:cNvSpPr txBox="1"/>
            <p:nvPr/>
          </p:nvSpPr>
          <p:spPr>
            <a:xfrm>
              <a:off x="13792200" y="7205046"/>
              <a:ext cx="17598727" cy="596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12"/>
                </a:lnSpc>
                <a:spcBef>
                  <a:spcPct val="0"/>
                </a:spcBef>
              </a:pPr>
              <a:r>
                <a:rPr lang="en-US" sz="3437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@</a:t>
              </a:r>
              <a:r>
                <a:rPr lang="en-US" sz="3437" dirty="0" err="1">
                  <a:solidFill>
                    <a:schemeClr val="bg1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singhprateik</a:t>
              </a:r>
              <a:endParaRPr lang="en-US" sz="343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701FB2A-FBBE-45A1-A109-EAAEAD0D1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3030200" y="7129404"/>
              <a:ext cx="909696" cy="9096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290" y="75208"/>
            <a:ext cx="7032041" cy="103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b="1" spc="-126" dirty="0">
                <a:solidFill>
                  <a:srgbClr val="000000"/>
                </a:solidFill>
                <a:latin typeface="Barlow Medium"/>
              </a:rPr>
              <a:t>PS C: &gt;_   </a:t>
            </a:r>
            <a:r>
              <a:rPr lang="en-US" sz="6000" b="1" spc="-126" dirty="0">
                <a:solidFill>
                  <a:srgbClr val="5271FF"/>
                </a:solidFill>
                <a:latin typeface="Barlow Medium"/>
              </a:rPr>
              <a:t>Get-Agenda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5CFEE-4ED2-4F50-82E0-28DCD7D3614C}"/>
              </a:ext>
            </a:extLst>
          </p:cNvPr>
          <p:cNvSpPr txBox="1"/>
          <p:nvPr/>
        </p:nvSpPr>
        <p:spPr>
          <a:xfrm>
            <a:off x="675290" y="1714500"/>
            <a:ext cx="16317309" cy="414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What is REST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Azure Cognitive APIs  - meaning of cognition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Demo 1 - Working with PowerShell Cognitive Services Module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Barlow Medium"/>
              </a:rPr>
              <a:t>Demo 2 - Using Azure Cognitive and Twitter REST endpoints to build a customized dashboard with Polaris and PSHTML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09800" y="3390900"/>
            <a:ext cx="1333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Demo-1</a:t>
            </a:r>
          </a:p>
          <a:p>
            <a:pPr algn="ctr"/>
            <a:r>
              <a:rPr lang="en-US" sz="6600" dirty="0"/>
              <a:t>PowerShell + Azure Cognitive Service</a:t>
            </a:r>
          </a:p>
        </p:txBody>
      </p:sp>
    </p:spTree>
    <p:extLst>
      <p:ext uri="{BB962C8B-B14F-4D97-AF65-F5344CB8AC3E}">
        <p14:creationId xmlns:p14="http://schemas.microsoft.com/office/powerpoint/2010/main" val="249399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933700"/>
            <a:ext cx="15697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/>
              <a:t>But Before that!</a:t>
            </a:r>
          </a:p>
          <a:p>
            <a:pPr algn="ctr"/>
            <a:br>
              <a:rPr lang="en-US" sz="6600" dirty="0"/>
            </a:br>
            <a:r>
              <a:rPr lang="en-US" sz="6600" dirty="0"/>
              <a:t>A quick crash course on dependent modules</a:t>
            </a:r>
          </a:p>
        </p:txBody>
      </p:sp>
    </p:spTree>
    <p:extLst>
      <p:ext uri="{BB962C8B-B14F-4D97-AF65-F5344CB8AC3E}">
        <p14:creationId xmlns:p14="http://schemas.microsoft.com/office/powerpoint/2010/main" val="69389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48200" y="3390900"/>
            <a:ext cx="828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Demo-2</a:t>
            </a:r>
          </a:p>
          <a:p>
            <a:pPr algn="ctr"/>
            <a:r>
              <a:rPr lang="en-US" sz="6600" dirty="0"/>
              <a:t>Live Twitter Dash Board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0437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8013481" y="8912424"/>
            <a:ext cx="2452966" cy="9948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8134" r="20731" b="42279"/>
          <a:stretch>
            <a:fillRect/>
          </a:stretch>
        </p:blipFill>
        <p:spPr>
          <a:xfrm>
            <a:off x="13525859" y="559357"/>
            <a:ext cx="1094865" cy="8412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rcRect b="33234"/>
          <a:stretch/>
        </p:blipFill>
        <p:spPr>
          <a:xfrm>
            <a:off x="1893639" y="3681390"/>
            <a:ext cx="1940727" cy="11166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876484" y="6238431"/>
            <a:ext cx="3769992" cy="280557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7801" y="422454"/>
            <a:ext cx="1123290" cy="11232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33811" y="550969"/>
            <a:ext cx="1434526" cy="95069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33695" y="449885"/>
            <a:ext cx="1460277" cy="112329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 l="15875" t="32197" r="15913" b="31913"/>
          <a:stretch>
            <a:fillRect/>
          </a:stretch>
        </p:blipFill>
        <p:spPr>
          <a:xfrm>
            <a:off x="14753764" y="1793458"/>
            <a:ext cx="1886226" cy="68973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 l="30108" t="36576" r="30278" b="36530"/>
          <a:stretch>
            <a:fillRect/>
          </a:stretch>
        </p:blipFill>
        <p:spPr>
          <a:xfrm>
            <a:off x="14620724" y="672071"/>
            <a:ext cx="2843696" cy="55985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0"/>
          <a:srcRect l="8134" t="14135" r="3090" b="2456"/>
          <a:stretch/>
        </p:blipFill>
        <p:spPr>
          <a:xfrm>
            <a:off x="573105" y="6198294"/>
            <a:ext cx="4550817" cy="280056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rcRect l="15903" t="9128" r="14732" b="8481"/>
          <a:stretch/>
        </p:blipFill>
        <p:spPr>
          <a:xfrm>
            <a:off x="8463519" y="4294216"/>
            <a:ext cx="1491529" cy="12046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2023" y="4634942"/>
            <a:ext cx="4240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24292E"/>
                </a:solidFill>
                <a:latin typeface="Barlow Medium"/>
              </a:rPr>
              <a:t>Azure Cognitive Services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827" y="9002962"/>
            <a:ext cx="3828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rlow Medium"/>
              </a:rPr>
              <a:t>Monitoring &amp; Control</a:t>
            </a:r>
            <a:br>
              <a:rPr lang="en-US" sz="3200" dirty="0">
                <a:latin typeface="Barlow Medium"/>
              </a:rPr>
            </a:br>
            <a:r>
              <a:rPr lang="en-US" sz="3200" dirty="0">
                <a:latin typeface="Barlow Medium"/>
              </a:rPr>
              <a:t>Console Grids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025" y="1557236"/>
            <a:ext cx="154523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Computer</a:t>
            </a:r>
          </a:p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Vision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6370" y="1505888"/>
            <a:ext cx="179376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600" dirty="0">
                <a:solidFill>
                  <a:srgbClr val="24292E"/>
                </a:solidFill>
                <a:latin typeface="Barlow Medium"/>
              </a:rPr>
              <a:t>Image</a:t>
            </a:r>
          </a:p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Moderation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5977" y="1501443"/>
            <a:ext cx="179376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Text</a:t>
            </a:r>
          </a:p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Moderation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84" y="536703"/>
            <a:ext cx="2124982" cy="97922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6625" y="1488631"/>
            <a:ext cx="157953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srgbClr val="24292E"/>
                </a:solidFill>
                <a:latin typeface="Barlow Medium"/>
              </a:rPr>
              <a:t>Sentiment</a:t>
            </a:r>
            <a:br>
              <a:rPr lang="en-US" sz="2600" dirty="0">
                <a:solidFill>
                  <a:srgbClr val="24292E"/>
                </a:solidFill>
                <a:latin typeface="Barlow Medium"/>
              </a:rPr>
            </a:br>
            <a:r>
              <a:rPr lang="en-US" sz="2600" dirty="0">
                <a:solidFill>
                  <a:srgbClr val="24292E"/>
                </a:solidFill>
                <a:latin typeface="Barlow Medium"/>
              </a:rPr>
              <a:t>Analysis</a:t>
            </a:r>
            <a:endParaRPr lang="en-IN" sz="2600" dirty="0">
              <a:solidFill>
                <a:srgbClr val="24292E"/>
              </a:solidFill>
              <a:latin typeface="Barlow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705323" y="9117485"/>
            <a:ext cx="4712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Live Twitter </a:t>
            </a:r>
            <a:r>
              <a:rPr lang="en-US" sz="3200" dirty="0">
                <a:latin typeface="Barlow Medium"/>
              </a:rPr>
              <a:t>Dash</a:t>
            </a:r>
            <a:r>
              <a:rPr lang="en-US" sz="3200" dirty="0"/>
              <a:t> Board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66641" y="8864063"/>
            <a:ext cx="24529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Polaris</a:t>
            </a:r>
            <a:br>
              <a:rPr lang="en-IN" sz="3200" dirty="0"/>
            </a:br>
            <a:r>
              <a:rPr lang="en-IN" sz="3200" dirty="0"/>
              <a:t>Web Server</a:t>
            </a:r>
          </a:p>
        </p:txBody>
      </p:sp>
      <p:sp>
        <p:nvSpPr>
          <p:cNvPr id="53" name="Down Arrow 52"/>
          <p:cNvSpPr/>
          <p:nvPr/>
        </p:nvSpPr>
        <p:spPr>
          <a:xfrm rot="14752274">
            <a:off x="12067738" y="7452122"/>
            <a:ext cx="359417" cy="273347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 rot="19606090">
            <a:off x="9837269" y="2307789"/>
            <a:ext cx="367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rlow Medium"/>
              </a:rPr>
              <a:t>Invoke-</a:t>
            </a:r>
            <a:r>
              <a:rPr lang="en-US" sz="2800" dirty="0" err="1">
                <a:latin typeface="Barlow Medium"/>
              </a:rPr>
              <a:t>RESTMethod</a:t>
            </a:r>
            <a:endParaRPr lang="en-IN" sz="2800" dirty="0">
              <a:latin typeface="Barlow Medium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703619" y="4156731"/>
            <a:ext cx="3994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24292E"/>
                </a:solidFill>
                <a:latin typeface="+mj-lt"/>
              </a:rPr>
              <a:t>KEYWORDS:</a:t>
            </a:r>
          </a:p>
          <a:p>
            <a:pPr algn="ctr"/>
            <a:r>
              <a:rPr lang="en-IN" sz="3200" b="1" dirty="0">
                <a:solidFill>
                  <a:srgbClr val="24292E"/>
                </a:solidFill>
                <a:latin typeface="+mj-lt"/>
              </a:rPr>
              <a:t>PowerShell, DevOps</a:t>
            </a:r>
          </a:p>
        </p:txBody>
      </p:sp>
      <p:sp>
        <p:nvSpPr>
          <p:cNvPr id="61" name="Up-Down Arrow 60"/>
          <p:cNvSpPr/>
          <p:nvPr/>
        </p:nvSpPr>
        <p:spPr>
          <a:xfrm rot="3383346">
            <a:off x="6684471" y="4603374"/>
            <a:ext cx="396470" cy="359004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Up-Down Arrow 61"/>
          <p:cNvSpPr/>
          <p:nvPr/>
        </p:nvSpPr>
        <p:spPr>
          <a:xfrm rot="10800000">
            <a:off x="9103377" y="5555587"/>
            <a:ext cx="379495" cy="2571643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214DA9CE-8D10-447F-8539-002702A61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839031"/>
              </p:ext>
            </p:extLst>
          </p:nvPr>
        </p:nvGraphicFramePr>
        <p:xfrm>
          <a:off x="12091431" y="5179989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A205831B-2876-4B0E-9D59-64B8BDED6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826875"/>
              </p:ext>
            </p:extLst>
          </p:nvPr>
        </p:nvGraphicFramePr>
        <p:xfrm>
          <a:off x="6103776" y="5736092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7E517F45-4493-4D6E-8ABD-56B21132F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566416"/>
              </p:ext>
            </p:extLst>
          </p:nvPr>
        </p:nvGraphicFramePr>
        <p:xfrm>
          <a:off x="10479426" y="2197897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69" name="Up-Down Arrow 68"/>
          <p:cNvSpPr/>
          <p:nvPr/>
        </p:nvSpPr>
        <p:spPr>
          <a:xfrm rot="5400000">
            <a:off x="6554563" y="3234838"/>
            <a:ext cx="385870" cy="343355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A59C8B3A-601A-43B0-B257-11F0FC959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562080"/>
              </p:ext>
            </p:extLst>
          </p:nvPr>
        </p:nvGraphicFramePr>
        <p:xfrm>
          <a:off x="6568970" y="3212826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74" name="Rectangle 73"/>
          <p:cNvSpPr/>
          <p:nvPr/>
        </p:nvSpPr>
        <p:spPr>
          <a:xfrm>
            <a:off x="14415639" y="1313244"/>
            <a:ext cx="3222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24292E"/>
                </a:solidFill>
                <a:latin typeface="Barlow Medium"/>
              </a:rPr>
              <a:t>Twitter Search API</a:t>
            </a:r>
          </a:p>
        </p:txBody>
      </p:sp>
      <p:sp>
        <p:nvSpPr>
          <p:cNvPr id="75" name="Rectangle 74"/>
          <p:cNvSpPr/>
          <p:nvPr/>
        </p:nvSpPr>
        <p:spPr>
          <a:xfrm rot="19529264">
            <a:off x="5628349" y="6449717"/>
            <a:ext cx="2952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24292E"/>
                </a:solidFill>
                <a:latin typeface="Barlow Medium"/>
              </a:rPr>
              <a:t>Start-Process </a:t>
            </a:r>
            <a:r>
              <a:rPr lang="en-IN" sz="2800" dirty="0" err="1">
                <a:solidFill>
                  <a:srgbClr val="24292E"/>
                </a:solidFill>
                <a:latin typeface="Barlow Medium"/>
              </a:rPr>
              <a:t>pwsh</a:t>
            </a:r>
            <a:endParaRPr lang="en-IN" sz="2800" dirty="0">
              <a:solidFill>
                <a:srgbClr val="24292E"/>
              </a:solidFill>
              <a:latin typeface="Barlow Medium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29783" r="16000" b="32672"/>
          <a:stretch/>
        </p:blipFill>
        <p:spPr>
          <a:xfrm>
            <a:off x="11713318" y="3219131"/>
            <a:ext cx="2010618" cy="768766"/>
          </a:xfrm>
          <a:prstGeom prst="rect">
            <a:avLst/>
          </a:prstGeom>
        </p:spPr>
      </p:pic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6D88754A-EC59-4A9C-8AE8-1CEF5989D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291372"/>
              </p:ext>
            </p:extLst>
          </p:nvPr>
        </p:nvGraphicFramePr>
        <p:xfrm>
          <a:off x="12260448" y="2715906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cxnSp>
        <p:nvCxnSpPr>
          <p:cNvPr id="86" name="Straight Arrow Connector 85"/>
          <p:cNvCxnSpPr>
            <a:cxnSpLocks/>
          </p:cNvCxnSpPr>
          <p:nvPr/>
        </p:nvCxnSpPr>
        <p:spPr>
          <a:xfrm flipV="1">
            <a:off x="3673999" y="2400300"/>
            <a:ext cx="2253062" cy="1419128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endCxn id="16" idx="2"/>
          </p:cNvCxnSpPr>
          <p:nvPr/>
        </p:nvCxnSpPr>
        <p:spPr>
          <a:xfrm flipH="1" flipV="1">
            <a:off x="1057640" y="2449788"/>
            <a:ext cx="1148909" cy="1359889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 flipV="1">
            <a:off x="2574261" y="2400300"/>
            <a:ext cx="81338" cy="1158064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</p:cNvCxnSpPr>
          <p:nvPr/>
        </p:nvCxnSpPr>
        <p:spPr>
          <a:xfrm flipV="1">
            <a:off x="3248614" y="2324100"/>
            <a:ext cx="1224487" cy="1293503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3699461" y="4142482"/>
            <a:ext cx="39948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24292E"/>
                </a:solidFill>
                <a:latin typeface="Barlow Medium"/>
              </a:rPr>
              <a:t>KEYWORDS:</a:t>
            </a:r>
          </a:p>
          <a:p>
            <a:pPr algn="ctr"/>
            <a:r>
              <a:rPr lang="en-IN" sz="3200" b="1" dirty="0">
                <a:solidFill>
                  <a:srgbClr val="24292E"/>
                </a:solidFill>
                <a:latin typeface="Barlow Medium"/>
              </a:rPr>
              <a:t>PowerShell, DevOps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A76D9A2-35B4-4EA1-AFCB-0430CF6EC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775293"/>
              </p:ext>
            </p:extLst>
          </p:nvPr>
        </p:nvGraphicFramePr>
        <p:xfrm>
          <a:off x="8335351" y="7044463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349D30B5-7523-4CF7-A933-A147AC0BE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716907"/>
              </p:ext>
            </p:extLst>
          </p:nvPr>
        </p:nvGraphicFramePr>
        <p:xfrm>
          <a:off x="11648353" y="7605983"/>
          <a:ext cx="647867" cy="5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  <p:sp>
        <p:nvSpPr>
          <p:cNvPr id="117" name="Up-Down Arrow 116"/>
          <p:cNvSpPr/>
          <p:nvPr/>
        </p:nvSpPr>
        <p:spPr>
          <a:xfrm rot="14187644">
            <a:off x="11497663" y="821442"/>
            <a:ext cx="413660" cy="4395114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Down Arrow 121"/>
          <p:cNvSpPr/>
          <p:nvPr/>
        </p:nvSpPr>
        <p:spPr>
          <a:xfrm rot="5400000">
            <a:off x="11698833" y="2965849"/>
            <a:ext cx="384818" cy="397048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 122"/>
          <p:cNvSpPr/>
          <p:nvPr/>
        </p:nvSpPr>
        <p:spPr>
          <a:xfrm>
            <a:off x="9517534" y="6593075"/>
            <a:ext cx="13933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24292E"/>
                </a:solidFill>
                <a:latin typeface="Barlow Medium"/>
              </a:rPr>
              <a:t>PSHTML</a:t>
            </a:r>
            <a:br>
              <a:rPr lang="en-IN" sz="2800" dirty="0">
                <a:solidFill>
                  <a:srgbClr val="24292E"/>
                </a:solidFill>
                <a:latin typeface="Barlow Medium"/>
              </a:rPr>
            </a:br>
            <a:r>
              <a:rPr lang="en-IN" sz="2800" dirty="0">
                <a:solidFill>
                  <a:srgbClr val="24292E"/>
                </a:solidFill>
                <a:latin typeface="Barlow Medium"/>
              </a:rPr>
              <a:t>Module</a:t>
            </a:r>
          </a:p>
        </p:txBody>
      </p:sp>
      <p:sp>
        <p:nvSpPr>
          <p:cNvPr id="124" name="Rectangle 123"/>
          <p:cNvSpPr/>
          <p:nvPr/>
        </p:nvSpPr>
        <p:spPr>
          <a:xfrm rot="6008">
            <a:off x="5312011" y="3909454"/>
            <a:ext cx="29384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dirty="0" err="1">
                <a:solidFill>
                  <a:srgbClr val="24292E"/>
                </a:solidFill>
                <a:latin typeface="Barlow Medium"/>
              </a:rPr>
              <a:t>PSCognitiveService</a:t>
            </a:r>
            <a:br>
              <a:rPr lang="en-IN" sz="2800" dirty="0">
                <a:solidFill>
                  <a:srgbClr val="24292E"/>
                </a:solidFill>
                <a:latin typeface="Barlow Medium"/>
              </a:rPr>
            </a:br>
            <a:r>
              <a:rPr lang="en-IN" sz="2800" dirty="0">
                <a:solidFill>
                  <a:srgbClr val="24292E"/>
                </a:solidFill>
                <a:latin typeface="Barlow Medium"/>
              </a:rPr>
              <a:t>Module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98F37D-3B3E-4CE6-9D0E-F5E3795D8111}"/>
              </a:ext>
            </a:extLst>
          </p:cNvPr>
          <p:cNvSpPr/>
          <p:nvPr/>
        </p:nvSpPr>
        <p:spPr>
          <a:xfrm>
            <a:off x="7385553" y="8182985"/>
            <a:ext cx="3828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Barlow Medium"/>
              </a:rPr>
              <a:t>&lt;HTML&gt;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4F7E59E-7A69-499C-85A6-B42256DD545C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828130" y="2560378"/>
            <a:ext cx="3809267" cy="30950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64C2036-90D6-4BC7-B7F1-9496F1422347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b="10591"/>
          <a:stretch/>
        </p:blipFill>
        <p:spPr>
          <a:xfrm>
            <a:off x="743011" y="4008868"/>
            <a:ext cx="3535986" cy="345444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67A425-36C2-4B2C-B04B-B8461CED7820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860182" y="5270384"/>
            <a:ext cx="3452159" cy="273581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F539FDE-8213-4DC5-8186-3A117DB81A55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29783" r="16000" b="32672"/>
          <a:stretch/>
        </p:blipFill>
        <p:spPr>
          <a:xfrm>
            <a:off x="2835267" y="5240088"/>
            <a:ext cx="2010618" cy="768766"/>
          </a:xfrm>
          <a:prstGeom prst="rect">
            <a:avLst/>
          </a:prstGeom>
        </p:spPr>
      </p:pic>
      <p:sp>
        <p:nvSpPr>
          <p:cNvPr id="41" name="Flowchart: Direct Access Storage 40">
            <a:extLst>
              <a:ext uri="{FF2B5EF4-FFF2-40B4-BE49-F238E27FC236}">
                <a16:creationId xmlns:a16="http://schemas.microsoft.com/office/drawing/2014/main" id="{72440EBA-22E8-46FB-B5A1-EB025537FB7C}"/>
              </a:ext>
            </a:extLst>
          </p:cNvPr>
          <p:cNvSpPr/>
          <p:nvPr/>
        </p:nvSpPr>
        <p:spPr>
          <a:xfrm rot="16200000">
            <a:off x="9686435" y="5357415"/>
            <a:ext cx="825097" cy="534111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83951E-6 L -0.36354 0.006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7 1.60494E-6 L -0.04583 0.3581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1790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7284E-6 L 0.01892 0.180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" y="90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95062E-6 L -0.03993 0.1361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3 -0.00077 L -0.35364 0.2651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3889E-6 7.40741E-7 L 0.29002 -0.0543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7" y="-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4" grpId="0"/>
      <p:bldP spid="15" grpId="0"/>
      <p:bldP spid="16" grpId="0"/>
      <p:bldP spid="17" grpId="0"/>
      <p:bldP spid="19" grpId="0"/>
      <p:bldP spid="21" grpId="0"/>
      <p:bldP spid="23" grpId="0"/>
      <p:bldP spid="52" grpId="0"/>
      <p:bldP spid="53" grpId="0" animBg="1"/>
      <p:bldP spid="54" grpId="0"/>
      <p:bldP spid="55" grpId="0"/>
      <p:bldP spid="55" grpId="1"/>
      <p:bldP spid="55" grpId="2"/>
      <p:bldP spid="61" grpId="0" animBg="1"/>
      <p:bldP spid="62" grpId="0" animBg="1"/>
      <p:bldGraphic spid="31" grpId="0">
        <p:bldAsOne/>
      </p:bldGraphic>
      <p:bldGraphic spid="33" grpId="0">
        <p:bldAsOne/>
      </p:bldGraphic>
      <p:bldGraphic spid="34" grpId="0">
        <p:bldAsOne/>
      </p:bldGraphic>
      <p:bldP spid="69" grpId="0" animBg="1"/>
      <p:bldGraphic spid="35" grpId="0">
        <p:bldAsOne/>
      </p:bldGraphic>
      <p:bldP spid="74" grpId="0"/>
      <p:bldP spid="75" grpId="0"/>
      <p:bldGraphic spid="32" grpId="0">
        <p:bldAsOne/>
      </p:bldGraphic>
      <p:bldP spid="103" grpId="0"/>
      <p:bldGraphic spid="36" grpId="0">
        <p:bldAsOne/>
      </p:bldGraphic>
      <p:bldGraphic spid="37" grpId="0">
        <p:bldAsOne/>
      </p:bldGraphic>
      <p:bldP spid="117" grpId="0" animBg="1"/>
      <p:bldP spid="122" grpId="0" animBg="1"/>
      <p:bldP spid="123" grpId="0"/>
      <p:bldP spid="123" grpId="1"/>
      <p:bldP spid="124" grpId="0"/>
      <p:bldP spid="65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171700"/>
            <a:ext cx="8277105" cy="62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VisualizeDocument</Template>
  <TotalTime>2501</TotalTime>
  <Words>183</Words>
  <Application>Microsoft Office PowerPoint</Application>
  <PresentationFormat>Custom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Dubai Medium</vt:lpstr>
      <vt:lpstr>Arial</vt:lpstr>
      <vt:lpstr>Calibri Light</vt:lpstr>
      <vt:lpstr>Barlow Medium</vt:lpstr>
      <vt:lpstr>Barlow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Singh</dc:creator>
  <cp:lastModifiedBy>Prateek Singh</cp:lastModifiedBy>
  <cp:revision>14</cp:revision>
  <dcterms:created xsi:type="dcterms:W3CDTF">2019-09-07T16:20:42Z</dcterms:created>
  <dcterms:modified xsi:type="dcterms:W3CDTF">2019-09-14T02:56:12Z</dcterms:modified>
  <dc:identifier>DADhJp9RznA</dc:identifier>
</cp:coreProperties>
</file>