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9" r:id="rId2"/>
    <p:sldId id="256" r:id="rId3"/>
    <p:sldId id="280" r:id="rId4"/>
    <p:sldId id="257" r:id="rId5"/>
    <p:sldId id="271" r:id="rId6"/>
    <p:sldId id="272" r:id="rId7"/>
    <p:sldId id="270" r:id="rId8"/>
    <p:sldId id="281" r:id="rId9"/>
    <p:sldId id="267" r:id="rId10"/>
    <p:sldId id="258" r:id="rId11"/>
    <p:sldId id="269" r:id="rId12"/>
    <p:sldId id="266" r:id="rId13"/>
    <p:sldId id="279" r:id="rId14"/>
    <p:sldId id="264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ubai Medium" panose="020B0603030403030204" pitchFamily="34" charset="-78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22" autoAdjust="0"/>
  </p:normalViewPr>
  <p:slideViewPr>
    <p:cSldViewPr>
      <p:cViewPr varScale="1">
        <p:scale>
          <a:sx n="50" d="100"/>
          <a:sy n="50" d="100"/>
        </p:scale>
        <p:origin x="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A067E-E0A3-49E3-BA75-C284A1F4B70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05917-DA7E-4AF1-926F-D44128E2D9C0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1</a:t>
          </a:r>
          <a:endParaRPr lang="en-US" sz="3000" dirty="0">
            <a:solidFill>
              <a:schemeClr val="bg1"/>
            </a:solidFill>
          </a:endParaRPr>
        </a:p>
      </dgm:t>
    </dgm:pt>
    <dgm:pt modelId="{46F0FEBA-B064-408D-9B54-08A415FD6BBF}" type="parTrans" cxnId="{3FBECC9F-A863-4E5C-B488-0E4FD7EC2B40}">
      <dgm:prSet/>
      <dgm:spPr/>
      <dgm:t>
        <a:bodyPr/>
        <a:lstStyle/>
        <a:p>
          <a:endParaRPr lang="en-US"/>
        </a:p>
      </dgm:t>
    </dgm:pt>
    <dgm:pt modelId="{1E2962F7-8FE8-4384-89A3-83CDCDE77859}" type="sibTrans" cxnId="{3FBECC9F-A863-4E5C-B488-0E4FD7EC2B40}">
      <dgm:prSet/>
      <dgm:spPr/>
      <dgm:t>
        <a:bodyPr/>
        <a:lstStyle/>
        <a:p>
          <a:endParaRPr lang="en-US"/>
        </a:p>
      </dgm:t>
    </dgm:pt>
    <dgm:pt modelId="{9F533546-A5C9-4F53-B2F9-BB383C6E4BF6}" type="pres">
      <dgm:prSet presAssocID="{813A067E-E0A3-49E3-BA75-C284A1F4B707}" presName="compositeShape" presStyleCnt="0">
        <dgm:presLayoutVars>
          <dgm:chMax val="7"/>
          <dgm:dir/>
          <dgm:resizeHandles val="exact"/>
        </dgm:presLayoutVars>
      </dgm:prSet>
      <dgm:spPr/>
    </dgm:pt>
    <dgm:pt modelId="{A0A898A4-3F1D-42E7-A6D4-532D9A446CDC}" type="pres">
      <dgm:prSet presAssocID="{EF605917-DA7E-4AF1-926F-D44128E2D9C0}" presName="circ1TxSh" presStyleLbl="vennNode1" presStyleIdx="0" presStyleCnt="1" custLinFactNeighborX="-4261" custLinFactNeighborY="34010"/>
      <dgm:spPr/>
    </dgm:pt>
  </dgm:ptLst>
  <dgm:cxnLst>
    <dgm:cxn modelId="{3FBECC9F-A863-4E5C-B488-0E4FD7EC2B40}" srcId="{813A067E-E0A3-49E3-BA75-C284A1F4B707}" destId="{EF605917-DA7E-4AF1-926F-D44128E2D9C0}" srcOrd="0" destOrd="0" parTransId="{46F0FEBA-B064-408D-9B54-08A415FD6BBF}" sibTransId="{1E2962F7-8FE8-4384-89A3-83CDCDE77859}"/>
    <dgm:cxn modelId="{EFB5C0C4-046C-42EC-AE16-FCBF86449DA2}" type="presOf" srcId="{813A067E-E0A3-49E3-BA75-C284A1F4B707}" destId="{9F533546-A5C9-4F53-B2F9-BB383C6E4BF6}" srcOrd="0" destOrd="0" presId="urn:microsoft.com/office/officeart/2005/8/layout/venn1"/>
    <dgm:cxn modelId="{EDB608FE-201B-4A24-8094-7680454ABAFF}" type="presOf" srcId="{EF605917-DA7E-4AF1-926F-D44128E2D9C0}" destId="{A0A898A4-3F1D-42E7-A6D4-532D9A446CDC}" srcOrd="0" destOrd="0" presId="urn:microsoft.com/office/officeart/2005/8/layout/venn1"/>
    <dgm:cxn modelId="{F22246C4-F84B-4042-90D9-CDD4FA0556AF}" type="presParOf" srcId="{9F533546-A5C9-4F53-B2F9-BB383C6E4BF6}" destId="{A0A898A4-3F1D-42E7-A6D4-532D9A446CD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EBB96E-A288-4B0D-86F2-843578C73D3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94E42-6A5D-45BD-99D4-6071705FF910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2</a:t>
          </a:r>
          <a:endParaRPr lang="en-US" sz="3000" dirty="0">
            <a:solidFill>
              <a:schemeClr val="bg1"/>
            </a:solidFill>
          </a:endParaRPr>
        </a:p>
      </dgm:t>
    </dgm:pt>
    <dgm:pt modelId="{B84076D2-CC13-4594-9384-7BD84231B331}" type="parTrans" cxnId="{B1D6D013-3F27-4C48-AE03-45AB4C5B5565}">
      <dgm:prSet/>
      <dgm:spPr/>
      <dgm:t>
        <a:bodyPr/>
        <a:lstStyle/>
        <a:p>
          <a:endParaRPr lang="en-US"/>
        </a:p>
      </dgm:t>
    </dgm:pt>
    <dgm:pt modelId="{024D0F54-1D0E-4E10-A70B-D5924D000606}" type="sibTrans" cxnId="{B1D6D013-3F27-4C48-AE03-45AB4C5B5565}">
      <dgm:prSet/>
      <dgm:spPr/>
      <dgm:t>
        <a:bodyPr/>
        <a:lstStyle/>
        <a:p>
          <a:endParaRPr lang="en-US"/>
        </a:p>
      </dgm:t>
    </dgm:pt>
    <dgm:pt modelId="{168C332C-75A6-4D09-837A-9060E034D2BB}" type="pres">
      <dgm:prSet presAssocID="{2EEBB96E-A288-4B0D-86F2-843578C73D34}" presName="compositeShape" presStyleCnt="0">
        <dgm:presLayoutVars>
          <dgm:chMax val="7"/>
          <dgm:dir/>
          <dgm:resizeHandles val="exact"/>
        </dgm:presLayoutVars>
      </dgm:prSet>
      <dgm:spPr/>
    </dgm:pt>
    <dgm:pt modelId="{6947E2FC-54E5-4327-AE7B-04FBD131FC28}" type="pres">
      <dgm:prSet presAssocID="{96094E42-6A5D-45BD-99D4-6071705FF910}" presName="circ1TxSh" presStyleLbl="vennNode1" presStyleIdx="0" presStyleCnt="1"/>
      <dgm:spPr/>
    </dgm:pt>
  </dgm:ptLst>
  <dgm:cxnLst>
    <dgm:cxn modelId="{B1D6D013-3F27-4C48-AE03-45AB4C5B5565}" srcId="{2EEBB96E-A288-4B0D-86F2-843578C73D34}" destId="{96094E42-6A5D-45BD-99D4-6071705FF910}" srcOrd="0" destOrd="0" parTransId="{B84076D2-CC13-4594-9384-7BD84231B331}" sibTransId="{024D0F54-1D0E-4E10-A70B-D5924D000606}"/>
    <dgm:cxn modelId="{9C936835-F8ED-4BCF-94D8-552E588C9C95}" type="presOf" srcId="{96094E42-6A5D-45BD-99D4-6071705FF910}" destId="{6947E2FC-54E5-4327-AE7B-04FBD131FC28}" srcOrd="0" destOrd="0" presId="urn:microsoft.com/office/officeart/2005/8/layout/venn1"/>
    <dgm:cxn modelId="{AAAB4A7B-F1F6-4E16-9FA1-9B9BBE007986}" type="presOf" srcId="{2EEBB96E-A288-4B0D-86F2-843578C73D34}" destId="{168C332C-75A6-4D09-837A-9060E034D2BB}" srcOrd="0" destOrd="0" presId="urn:microsoft.com/office/officeart/2005/8/layout/venn1"/>
    <dgm:cxn modelId="{02D4FC88-FBF3-4616-92F0-A4416976116D}" type="presParOf" srcId="{168C332C-75A6-4D09-837A-9060E034D2BB}" destId="{6947E2FC-54E5-4327-AE7B-04FBD131FC2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FF1CA-E1B7-45B9-B99E-F37427FC037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FB8E4-31C9-4D0D-9639-29CA9AA4E943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3</a:t>
          </a:r>
          <a:endParaRPr lang="en-US" sz="3000" dirty="0">
            <a:solidFill>
              <a:schemeClr val="bg1"/>
            </a:solidFill>
          </a:endParaRPr>
        </a:p>
      </dgm:t>
    </dgm:pt>
    <dgm:pt modelId="{3DDEEE8C-0F6F-4B0E-A943-BA3CBA7B3CF4}" type="parTrans" cxnId="{7C2DFD3F-AFA9-4083-9C0C-87DE5D2B1520}">
      <dgm:prSet/>
      <dgm:spPr/>
      <dgm:t>
        <a:bodyPr/>
        <a:lstStyle/>
        <a:p>
          <a:endParaRPr lang="en-US"/>
        </a:p>
      </dgm:t>
    </dgm:pt>
    <dgm:pt modelId="{768CC59A-9B6B-4BFB-85FE-DF09C7715F3C}" type="sibTrans" cxnId="{7C2DFD3F-AFA9-4083-9C0C-87DE5D2B1520}">
      <dgm:prSet/>
      <dgm:spPr/>
      <dgm:t>
        <a:bodyPr/>
        <a:lstStyle/>
        <a:p>
          <a:endParaRPr lang="en-US"/>
        </a:p>
      </dgm:t>
    </dgm:pt>
    <dgm:pt modelId="{972B6019-D292-4397-8349-D4C5B5B29258}" type="pres">
      <dgm:prSet presAssocID="{3EAFF1CA-E1B7-45B9-B99E-F37427FC037A}" presName="compositeShape" presStyleCnt="0">
        <dgm:presLayoutVars>
          <dgm:chMax val="7"/>
          <dgm:dir/>
          <dgm:resizeHandles val="exact"/>
        </dgm:presLayoutVars>
      </dgm:prSet>
      <dgm:spPr/>
    </dgm:pt>
    <dgm:pt modelId="{E3A925F1-6AC8-4CCB-8B7A-4CF717ED5076}" type="pres">
      <dgm:prSet presAssocID="{B6DFB8E4-31C9-4D0D-9639-29CA9AA4E943}" presName="circ1TxSh" presStyleLbl="vennNode1" presStyleIdx="0" presStyleCnt="1" custLinFactX="19964" custLinFactNeighborX="100000" custLinFactNeighborY="44145"/>
      <dgm:spPr/>
    </dgm:pt>
  </dgm:ptLst>
  <dgm:cxnLst>
    <dgm:cxn modelId="{7F5EE228-B22A-4AD1-BC89-6148CFF05B41}" type="presOf" srcId="{B6DFB8E4-31C9-4D0D-9639-29CA9AA4E943}" destId="{E3A925F1-6AC8-4CCB-8B7A-4CF717ED5076}" srcOrd="0" destOrd="0" presId="urn:microsoft.com/office/officeart/2005/8/layout/venn1"/>
    <dgm:cxn modelId="{7C2DFD3F-AFA9-4083-9C0C-87DE5D2B1520}" srcId="{3EAFF1CA-E1B7-45B9-B99E-F37427FC037A}" destId="{B6DFB8E4-31C9-4D0D-9639-29CA9AA4E943}" srcOrd="0" destOrd="0" parTransId="{3DDEEE8C-0F6F-4B0E-A943-BA3CBA7B3CF4}" sibTransId="{768CC59A-9B6B-4BFB-85FE-DF09C7715F3C}"/>
    <dgm:cxn modelId="{60667FCB-505D-4A5B-A968-876EEF0F3651}" type="presOf" srcId="{3EAFF1CA-E1B7-45B9-B99E-F37427FC037A}" destId="{972B6019-D292-4397-8349-D4C5B5B29258}" srcOrd="0" destOrd="0" presId="urn:microsoft.com/office/officeart/2005/8/layout/venn1"/>
    <dgm:cxn modelId="{01E4FB0D-32F6-4DA9-A620-0F6A0DA08886}" type="presParOf" srcId="{972B6019-D292-4397-8349-D4C5B5B29258}" destId="{E3A925F1-6AC8-4CCB-8B7A-4CF717ED5076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DD93B2-1469-4728-8DFC-19341B7A10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05C03-2830-4D20-B2F6-399698E63BA7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5</a:t>
          </a:r>
          <a:endParaRPr lang="en-US" sz="3000" dirty="0">
            <a:solidFill>
              <a:schemeClr val="bg1"/>
            </a:solidFill>
          </a:endParaRPr>
        </a:p>
      </dgm:t>
    </dgm:pt>
    <dgm:pt modelId="{422B39D7-30D1-4DDE-A752-F9215288C12F}" type="parTrans" cxnId="{641FBCC0-BED1-48D6-9350-F1CC369EC5F3}">
      <dgm:prSet/>
      <dgm:spPr/>
      <dgm:t>
        <a:bodyPr/>
        <a:lstStyle/>
        <a:p>
          <a:endParaRPr lang="en-US"/>
        </a:p>
      </dgm:t>
    </dgm:pt>
    <dgm:pt modelId="{0EB1F054-57F6-4B98-A8B6-C25956DC8206}" type="sibTrans" cxnId="{641FBCC0-BED1-48D6-9350-F1CC369EC5F3}">
      <dgm:prSet/>
      <dgm:spPr/>
      <dgm:t>
        <a:bodyPr/>
        <a:lstStyle/>
        <a:p>
          <a:endParaRPr lang="en-US"/>
        </a:p>
      </dgm:t>
    </dgm:pt>
    <dgm:pt modelId="{AD81D15B-774D-4862-9336-3F2EAB12C94E}" type="pres">
      <dgm:prSet presAssocID="{B7DD93B2-1469-4728-8DFC-19341B7A10FD}" presName="compositeShape" presStyleCnt="0">
        <dgm:presLayoutVars>
          <dgm:chMax val="7"/>
          <dgm:dir/>
          <dgm:resizeHandles val="exact"/>
        </dgm:presLayoutVars>
      </dgm:prSet>
      <dgm:spPr/>
    </dgm:pt>
    <dgm:pt modelId="{60151A3F-FE5D-46D5-8777-C73C28165FE3}" type="pres">
      <dgm:prSet presAssocID="{08C05C03-2830-4D20-B2F6-399698E63BA7}" presName="circ1TxSh" presStyleLbl="vennNode1" presStyleIdx="0" presStyleCnt="1"/>
      <dgm:spPr/>
    </dgm:pt>
  </dgm:ptLst>
  <dgm:cxnLst>
    <dgm:cxn modelId="{60C430B4-B85D-46EA-B3FD-44CB146AF125}" type="presOf" srcId="{08C05C03-2830-4D20-B2F6-399698E63BA7}" destId="{60151A3F-FE5D-46D5-8777-C73C28165FE3}" srcOrd="0" destOrd="0" presId="urn:microsoft.com/office/officeart/2005/8/layout/venn1"/>
    <dgm:cxn modelId="{641FBCC0-BED1-48D6-9350-F1CC369EC5F3}" srcId="{B7DD93B2-1469-4728-8DFC-19341B7A10FD}" destId="{08C05C03-2830-4D20-B2F6-399698E63BA7}" srcOrd="0" destOrd="0" parTransId="{422B39D7-30D1-4DDE-A752-F9215288C12F}" sibTransId="{0EB1F054-57F6-4B98-A8B6-C25956DC8206}"/>
    <dgm:cxn modelId="{2E5A9BED-ADA3-4A7C-9703-52E1D0525369}" type="presOf" srcId="{B7DD93B2-1469-4728-8DFC-19341B7A10FD}" destId="{AD81D15B-774D-4862-9336-3F2EAB12C94E}" srcOrd="0" destOrd="0" presId="urn:microsoft.com/office/officeart/2005/8/layout/venn1"/>
    <dgm:cxn modelId="{937FBB21-006B-4823-A528-AB7BF1024CE9}" type="presParOf" srcId="{AD81D15B-774D-4862-9336-3F2EAB12C94E}" destId="{60151A3F-FE5D-46D5-8777-C73C28165FE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3E7176-399E-41F1-871B-9D5657B5F84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048FD-90C4-4F69-AE91-4BDDDBB521EA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4</a:t>
          </a:r>
          <a:endParaRPr lang="en-US" sz="3000" dirty="0">
            <a:solidFill>
              <a:schemeClr val="bg1"/>
            </a:solidFill>
          </a:endParaRPr>
        </a:p>
      </dgm:t>
    </dgm:pt>
    <dgm:pt modelId="{BD327044-BD5C-4E3E-8760-750E238FAC56}" type="parTrans" cxnId="{A8AB4200-ACCF-4298-A640-7DE32FB06BD5}">
      <dgm:prSet/>
      <dgm:spPr/>
      <dgm:t>
        <a:bodyPr/>
        <a:lstStyle/>
        <a:p>
          <a:endParaRPr lang="en-US"/>
        </a:p>
      </dgm:t>
    </dgm:pt>
    <dgm:pt modelId="{C19A2C15-DDAB-4ED5-9F24-134FECD00660}" type="sibTrans" cxnId="{A8AB4200-ACCF-4298-A640-7DE32FB06BD5}">
      <dgm:prSet/>
      <dgm:spPr/>
      <dgm:t>
        <a:bodyPr/>
        <a:lstStyle/>
        <a:p>
          <a:endParaRPr lang="en-US"/>
        </a:p>
      </dgm:t>
    </dgm:pt>
    <dgm:pt modelId="{91A78DCD-90F1-4667-A38C-8DE04E4CCA49}" type="pres">
      <dgm:prSet presAssocID="{143E7176-399E-41F1-871B-9D5657B5F840}" presName="compositeShape" presStyleCnt="0">
        <dgm:presLayoutVars>
          <dgm:chMax val="7"/>
          <dgm:dir/>
          <dgm:resizeHandles val="exact"/>
        </dgm:presLayoutVars>
      </dgm:prSet>
      <dgm:spPr/>
    </dgm:pt>
    <dgm:pt modelId="{358B51A3-0DB7-4831-A005-CC883129B6E0}" type="pres">
      <dgm:prSet presAssocID="{E7D048FD-90C4-4F69-AE91-4BDDDBB521EA}" presName="circ1TxSh" presStyleLbl="vennNode1" presStyleIdx="0" presStyleCnt="1"/>
      <dgm:spPr/>
    </dgm:pt>
  </dgm:ptLst>
  <dgm:cxnLst>
    <dgm:cxn modelId="{A8AB4200-ACCF-4298-A640-7DE32FB06BD5}" srcId="{143E7176-399E-41F1-871B-9D5657B5F840}" destId="{E7D048FD-90C4-4F69-AE91-4BDDDBB521EA}" srcOrd="0" destOrd="0" parTransId="{BD327044-BD5C-4E3E-8760-750E238FAC56}" sibTransId="{C19A2C15-DDAB-4ED5-9F24-134FECD00660}"/>
    <dgm:cxn modelId="{86D3D731-6A9C-447F-BC43-823F1F703923}" type="presOf" srcId="{143E7176-399E-41F1-871B-9D5657B5F840}" destId="{91A78DCD-90F1-4667-A38C-8DE04E4CCA49}" srcOrd="0" destOrd="0" presId="urn:microsoft.com/office/officeart/2005/8/layout/venn1"/>
    <dgm:cxn modelId="{D679158C-CD44-40FA-AF43-5A082995C912}" type="presOf" srcId="{E7D048FD-90C4-4F69-AE91-4BDDDBB521EA}" destId="{358B51A3-0DB7-4831-A005-CC883129B6E0}" srcOrd="0" destOrd="0" presId="urn:microsoft.com/office/officeart/2005/8/layout/venn1"/>
    <dgm:cxn modelId="{A49538E9-510C-44E5-B48D-625AC07355E8}" type="presParOf" srcId="{91A78DCD-90F1-4667-A38C-8DE04E4CCA49}" destId="{358B51A3-0DB7-4831-A005-CC883129B6E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F0FB12-6810-4DAB-8583-4A126B78658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A1113-B49B-412F-BB43-21C204A35E34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6</a:t>
          </a:r>
          <a:endParaRPr lang="en-US" sz="3000" dirty="0">
            <a:solidFill>
              <a:schemeClr val="bg1"/>
            </a:solidFill>
          </a:endParaRPr>
        </a:p>
      </dgm:t>
    </dgm:pt>
    <dgm:pt modelId="{D3C5D2E1-42D4-4748-AE03-0B2842314B2A}" type="parTrans" cxnId="{358F793E-0FB4-41E6-BF08-C11AA2EF52ED}">
      <dgm:prSet/>
      <dgm:spPr/>
      <dgm:t>
        <a:bodyPr/>
        <a:lstStyle/>
        <a:p>
          <a:endParaRPr lang="en-US"/>
        </a:p>
      </dgm:t>
    </dgm:pt>
    <dgm:pt modelId="{942C38F1-BD5F-47C5-BE98-C44EAFF65FEA}" type="sibTrans" cxnId="{358F793E-0FB4-41E6-BF08-C11AA2EF52ED}">
      <dgm:prSet/>
      <dgm:spPr/>
      <dgm:t>
        <a:bodyPr/>
        <a:lstStyle/>
        <a:p>
          <a:endParaRPr lang="en-US"/>
        </a:p>
      </dgm:t>
    </dgm:pt>
    <dgm:pt modelId="{2BFF8AB0-90ED-48BC-A52F-1ED969804B3F}" type="pres">
      <dgm:prSet presAssocID="{5EF0FB12-6810-4DAB-8583-4A126B786586}" presName="compositeShape" presStyleCnt="0">
        <dgm:presLayoutVars>
          <dgm:chMax val="7"/>
          <dgm:dir/>
          <dgm:resizeHandles val="exact"/>
        </dgm:presLayoutVars>
      </dgm:prSet>
      <dgm:spPr/>
    </dgm:pt>
    <dgm:pt modelId="{DCD1FF7B-171B-4C5A-8157-CA5FABEE55F4}" type="pres">
      <dgm:prSet presAssocID="{397A1113-B49B-412F-BB43-21C204A35E34}" presName="circ1TxSh" presStyleLbl="vennNode1" presStyleIdx="0" presStyleCnt="1"/>
      <dgm:spPr/>
    </dgm:pt>
  </dgm:ptLst>
  <dgm:cxnLst>
    <dgm:cxn modelId="{36219422-8576-4944-965C-ECAC8000E470}" type="presOf" srcId="{5EF0FB12-6810-4DAB-8583-4A126B786586}" destId="{2BFF8AB0-90ED-48BC-A52F-1ED969804B3F}" srcOrd="0" destOrd="0" presId="urn:microsoft.com/office/officeart/2005/8/layout/venn1"/>
    <dgm:cxn modelId="{358F793E-0FB4-41E6-BF08-C11AA2EF52ED}" srcId="{5EF0FB12-6810-4DAB-8583-4A126B786586}" destId="{397A1113-B49B-412F-BB43-21C204A35E34}" srcOrd="0" destOrd="0" parTransId="{D3C5D2E1-42D4-4748-AE03-0B2842314B2A}" sibTransId="{942C38F1-BD5F-47C5-BE98-C44EAFF65FEA}"/>
    <dgm:cxn modelId="{A37F81BA-FD0C-4321-9B10-D38363B51278}" type="presOf" srcId="{397A1113-B49B-412F-BB43-21C204A35E34}" destId="{DCD1FF7B-171B-4C5A-8157-CA5FABEE55F4}" srcOrd="0" destOrd="0" presId="urn:microsoft.com/office/officeart/2005/8/layout/venn1"/>
    <dgm:cxn modelId="{7F76F0E8-B652-4E50-8196-D41881F696B5}" type="presParOf" srcId="{2BFF8AB0-90ED-48BC-A52F-1ED969804B3F}" destId="{DCD1FF7B-171B-4C5A-8157-CA5FABEE55F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0E1B48-75B1-4D06-BF6B-2A3B5B14493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F6835D-3CAC-4E8A-B883-8FE3025C5050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7</a:t>
          </a:r>
          <a:endParaRPr lang="en-US" sz="3000" dirty="0">
            <a:solidFill>
              <a:schemeClr val="bg1"/>
            </a:solidFill>
          </a:endParaRPr>
        </a:p>
      </dgm:t>
    </dgm:pt>
    <dgm:pt modelId="{3AE1E73C-70DA-4F81-9C43-AECB30E01288}" type="parTrans" cxnId="{E58771A0-3120-4C95-B158-08C260058FB3}">
      <dgm:prSet/>
      <dgm:spPr/>
      <dgm:t>
        <a:bodyPr/>
        <a:lstStyle/>
        <a:p>
          <a:endParaRPr lang="en-US"/>
        </a:p>
      </dgm:t>
    </dgm:pt>
    <dgm:pt modelId="{B345E9EC-1CC1-4CB6-B2E6-23916A07F95C}" type="sibTrans" cxnId="{E58771A0-3120-4C95-B158-08C260058FB3}">
      <dgm:prSet/>
      <dgm:spPr/>
      <dgm:t>
        <a:bodyPr/>
        <a:lstStyle/>
        <a:p>
          <a:endParaRPr lang="en-US"/>
        </a:p>
      </dgm:t>
    </dgm:pt>
    <dgm:pt modelId="{1B9E48B6-3480-4AA4-A83E-589C857A9A9B}" type="pres">
      <dgm:prSet presAssocID="{B90E1B48-75B1-4D06-BF6B-2A3B5B14493C}" presName="compositeShape" presStyleCnt="0">
        <dgm:presLayoutVars>
          <dgm:chMax val="7"/>
          <dgm:dir/>
          <dgm:resizeHandles val="exact"/>
        </dgm:presLayoutVars>
      </dgm:prSet>
      <dgm:spPr/>
    </dgm:pt>
    <dgm:pt modelId="{345E64BA-00FD-4289-949F-A4A11168DEDD}" type="pres">
      <dgm:prSet presAssocID="{11F6835D-3CAC-4E8A-B883-8FE3025C5050}" presName="circ1TxSh" presStyleLbl="vennNode1" presStyleIdx="0" presStyleCnt="1"/>
      <dgm:spPr/>
    </dgm:pt>
  </dgm:ptLst>
  <dgm:cxnLst>
    <dgm:cxn modelId="{3C0FF57C-A894-43B4-99DB-75826AADD807}" type="presOf" srcId="{B90E1B48-75B1-4D06-BF6B-2A3B5B14493C}" destId="{1B9E48B6-3480-4AA4-A83E-589C857A9A9B}" srcOrd="0" destOrd="0" presId="urn:microsoft.com/office/officeart/2005/8/layout/venn1"/>
    <dgm:cxn modelId="{E58771A0-3120-4C95-B158-08C260058FB3}" srcId="{B90E1B48-75B1-4D06-BF6B-2A3B5B14493C}" destId="{11F6835D-3CAC-4E8A-B883-8FE3025C5050}" srcOrd="0" destOrd="0" parTransId="{3AE1E73C-70DA-4F81-9C43-AECB30E01288}" sibTransId="{B345E9EC-1CC1-4CB6-B2E6-23916A07F95C}"/>
    <dgm:cxn modelId="{562653A6-2B4B-4AF9-AC91-4DF8005EEBDC}" type="presOf" srcId="{11F6835D-3CAC-4E8A-B883-8FE3025C5050}" destId="{345E64BA-00FD-4289-949F-A4A11168DEDD}" srcOrd="0" destOrd="0" presId="urn:microsoft.com/office/officeart/2005/8/layout/venn1"/>
    <dgm:cxn modelId="{E077D7C9-8145-4C27-B6A0-FD108D6A2888}" type="presParOf" srcId="{1B9E48B6-3480-4AA4-A83E-589C857A9A9B}" destId="{345E64BA-00FD-4289-949F-A4A11168DEDD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AA95C6-4558-4F55-A115-CE14B1C772F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17E4501-0900-4A5A-A333-90630D94DFDE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22559C46-DB23-4503-9A95-6EF192A752F1}" type="sibTrans" cxnId="{63ED0B2A-B95A-4C64-8C7B-DA9FBC1FE781}">
      <dgm:prSet/>
      <dgm:spPr/>
      <dgm:t>
        <a:bodyPr/>
        <a:lstStyle/>
        <a:p>
          <a:endParaRPr lang="en-US"/>
        </a:p>
      </dgm:t>
    </dgm:pt>
    <dgm:pt modelId="{C79843EA-585A-4660-968C-CDB9898B9B69}" type="parTrans" cxnId="{63ED0B2A-B95A-4C64-8C7B-DA9FBC1FE781}">
      <dgm:prSet/>
      <dgm:spPr/>
      <dgm:t>
        <a:bodyPr/>
        <a:lstStyle/>
        <a:p>
          <a:endParaRPr lang="en-US"/>
        </a:p>
      </dgm:t>
    </dgm:pt>
    <dgm:pt modelId="{AC1DEA0A-AE3F-40A0-A4B4-0EDF8FBF10E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br>
            <a:rPr lang="en-US" dirty="0"/>
          </a:br>
          <a:endParaRPr lang="en-US" dirty="0"/>
        </a:p>
      </dgm:t>
    </dgm:pt>
    <dgm:pt modelId="{D19C21B6-770A-4765-8CAE-BF1B3D09567E}" type="sibTrans" cxnId="{427620C6-2C7A-451D-9ECF-01D6CDA52CFF}">
      <dgm:prSet/>
      <dgm:spPr/>
      <dgm:t>
        <a:bodyPr/>
        <a:lstStyle/>
        <a:p>
          <a:endParaRPr lang="en-US"/>
        </a:p>
      </dgm:t>
    </dgm:pt>
    <dgm:pt modelId="{876EA240-E4CA-40B1-A91F-A30D9441DC90}" type="parTrans" cxnId="{427620C6-2C7A-451D-9ECF-01D6CDA52CFF}">
      <dgm:prSet/>
      <dgm:spPr/>
      <dgm:t>
        <a:bodyPr/>
        <a:lstStyle/>
        <a:p>
          <a:endParaRPr lang="en-US"/>
        </a:p>
      </dgm:t>
    </dgm:pt>
    <dgm:pt modelId="{42849DC6-E4FE-4436-A1DC-698892B3942B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311A13EC-7E74-43FF-B140-BCB666E1704B}" type="sibTrans" cxnId="{392FB2C6-A613-4CBC-8412-E9DE379CF4A4}">
      <dgm:prSet/>
      <dgm:spPr/>
      <dgm:t>
        <a:bodyPr/>
        <a:lstStyle/>
        <a:p>
          <a:endParaRPr lang="en-US"/>
        </a:p>
      </dgm:t>
    </dgm:pt>
    <dgm:pt modelId="{18F800E9-AE5E-4457-972B-87D28971196B}" type="parTrans" cxnId="{392FB2C6-A613-4CBC-8412-E9DE379CF4A4}">
      <dgm:prSet/>
      <dgm:spPr/>
      <dgm:t>
        <a:bodyPr/>
        <a:lstStyle/>
        <a:p>
          <a:endParaRPr lang="en-US"/>
        </a:p>
      </dgm:t>
    </dgm:pt>
    <dgm:pt modelId="{27886D88-1454-41B3-9D0A-A8F15C7B09E8}" type="pres">
      <dgm:prSet presAssocID="{81AA95C6-4558-4F55-A115-CE14B1C772F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2D4C504-36FA-493B-A36C-A6A8C172A48E}" type="pres">
      <dgm:prSet presAssocID="{217E4501-0900-4A5A-A333-90630D94DFDE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7346E8-8378-44D2-9AB4-D6F2EF63E271}" type="pres">
      <dgm:prSet presAssocID="{217E4501-0900-4A5A-A333-90630D94DFDE}" presName="gear1srcNode" presStyleLbl="node1" presStyleIdx="0" presStyleCnt="3"/>
      <dgm:spPr/>
    </dgm:pt>
    <dgm:pt modelId="{F0679907-6AB4-4C22-8DEF-409547F9389F}" type="pres">
      <dgm:prSet presAssocID="{217E4501-0900-4A5A-A333-90630D94DFDE}" presName="gear1dstNode" presStyleLbl="node1" presStyleIdx="0" presStyleCnt="3"/>
      <dgm:spPr/>
    </dgm:pt>
    <dgm:pt modelId="{68674EF2-FF30-494B-8E24-780A2AEA98E8}" type="pres">
      <dgm:prSet presAssocID="{42849DC6-E4FE-4436-A1DC-698892B3942B}" presName="gear2" presStyleLbl="node1" presStyleIdx="1" presStyleCnt="3">
        <dgm:presLayoutVars>
          <dgm:chMax val="1"/>
          <dgm:bulletEnabled val="1"/>
        </dgm:presLayoutVars>
      </dgm:prSet>
      <dgm:spPr/>
    </dgm:pt>
    <dgm:pt modelId="{3E1D1D83-FB08-45D8-B0B0-D17B77CD0194}" type="pres">
      <dgm:prSet presAssocID="{42849DC6-E4FE-4436-A1DC-698892B3942B}" presName="gear2srcNode" presStyleLbl="node1" presStyleIdx="1" presStyleCnt="3"/>
      <dgm:spPr/>
    </dgm:pt>
    <dgm:pt modelId="{C742F671-4031-4C00-8AB1-6D38045598C6}" type="pres">
      <dgm:prSet presAssocID="{42849DC6-E4FE-4436-A1DC-698892B3942B}" presName="gear2dstNode" presStyleLbl="node1" presStyleIdx="1" presStyleCnt="3"/>
      <dgm:spPr/>
    </dgm:pt>
    <dgm:pt modelId="{F0C2673E-F4BA-426B-A049-5DB435BFF1A7}" type="pres">
      <dgm:prSet presAssocID="{AC1DEA0A-AE3F-40A0-A4B4-0EDF8FBF10E2}" presName="gear3" presStyleLbl="node1" presStyleIdx="2" presStyleCnt="3"/>
      <dgm:spPr/>
    </dgm:pt>
    <dgm:pt modelId="{6406BC7C-B22F-4E74-B89A-96755671C212}" type="pres">
      <dgm:prSet presAssocID="{AC1DEA0A-AE3F-40A0-A4B4-0EDF8FBF10E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65FAD15-1D76-4C57-AF2B-4FDE35FF08E3}" type="pres">
      <dgm:prSet presAssocID="{AC1DEA0A-AE3F-40A0-A4B4-0EDF8FBF10E2}" presName="gear3srcNode" presStyleLbl="node1" presStyleIdx="2" presStyleCnt="3"/>
      <dgm:spPr/>
    </dgm:pt>
    <dgm:pt modelId="{F853ADB7-C655-4684-82E5-75B82197795D}" type="pres">
      <dgm:prSet presAssocID="{AC1DEA0A-AE3F-40A0-A4B4-0EDF8FBF10E2}" presName="gear3dstNode" presStyleLbl="node1" presStyleIdx="2" presStyleCnt="3"/>
      <dgm:spPr/>
    </dgm:pt>
    <dgm:pt modelId="{04580B58-2681-45AB-B0BF-6E612E95A05C}" type="pres">
      <dgm:prSet presAssocID="{22559C46-DB23-4503-9A95-6EF192A752F1}" presName="connector1" presStyleLbl="sibTrans2D1" presStyleIdx="0" presStyleCnt="3"/>
      <dgm:spPr/>
    </dgm:pt>
    <dgm:pt modelId="{C96D7572-3CE5-43DE-80EA-F99C2DE49E0D}" type="pres">
      <dgm:prSet presAssocID="{311A13EC-7E74-43FF-B140-BCB666E1704B}" presName="connector2" presStyleLbl="sibTrans2D1" presStyleIdx="1" presStyleCnt="3"/>
      <dgm:spPr/>
    </dgm:pt>
    <dgm:pt modelId="{B7473D3A-78EE-4AE5-A119-118B74A8DEF7}" type="pres">
      <dgm:prSet presAssocID="{D19C21B6-770A-4765-8CAE-BF1B3D09567E}" presName="connector3" presStyleLbl="sibTrans2D1" presStyleIdx="2" presStyleCnt="3"/>
      <dgm:spPr/>
    </dgm:pt>
  </dgm:ptLst>
  <dgm:cxnLst>
    <dgm:cxn modelId="{63ED0B2A-B95A-4C64-8C7B-DA9FBC1FE781}" srcId="{81AA95C6-4558-4F55-A115-CE14B1C772FD}" destId="{217E4501-0900-4A5A-A333-90630D94DFDE}" srcOrd="0" destOrd="0" parTransId="{C79843EA-585A-4660-968C-CDB9898B9B69}" sibTransId="{22559C46-DB23-4503-9A95-6EF192A752F1}"/>
    <dgm:cxn modelId="{C018B23B-92D3-4D14-91A4-3AA2093BEF70}" type="presOf" srcId="{AC1DEA0A-AE3F-40A0-A4B4-0EDF8FBF10E2}" destId="{365FAD15-1D76-4C57-AF2B-4FDE35FF08E3}" srcOrd="2" destOrd="0" presId="urn:microsoft.com/office/officeart/2005/8/layout/gear1"/>
    <dgm:cxn modelId="{0982243E-63AC-435C-B736-866364157795}" type="presOf" srcId="{AC1DEA0A-AE3F-40A0-A4B4-0EDF8FBF10E2}" destId="{F0C2673E-F4BA-426B-A049-5DB435BFF1A7}" srcOrd="0" destOrd="0" presId="urn:microsoft.com/office/officeart/2005/8/layout/gear1"/>
    <dgm:cxn modelId="{DE248B83-6243-424A-B0D7-7D6C34EF4A1C}" type="presOf" srcId="{22559C46-DB23-4503-9A95-6EF192A752F1}" destId="{04580B58-2681-45AB-B0BF-6E612E95A05C}" srcOrd="0" destOrd="0" presId="urn:microsoft.com/office/officeart/2005/8/layout/gear1"/>
    <dgm:cxn modelId="{444BD783-E68D-4B12-8F76-544D853F303F}" type="presOf" srcId="{D19C21B6-770A-4765-8CAE-BF1B3D09567E}" destId="{B7473D3A-78EE-4AE5-A119-118B74A8DEF7}" srcOrd="0" destOrd="0" presId="urn:microsoft.com/office/officeart/2005/8/layout/gear1"/>
    <dgm:cxn modelId="{4D14AA88-16D0-4CC5-ABD5-A71354B80E65}" type="presOf" srcId="{217E4501-0900-4A5A-A333-90630D94DFDE}" destId="{E2D4C504-36FA-493B-A36C-A6A8C172A48E}" srcOrd="0" destOrd="0" presId="urn:microsoft.com/office/officeart/2005/8/layout/gear1"/>
    <dgm:cxn modelId="{AEEF478B-1D4C-4371-832E-904AD53443A5}" type="presOf" srcId="{42849DC6-E4FE-4436-A1DC-698892B3942B}" destId="{68674EF2-FF30-494B-8E24-780A2AEA98E8}" srcOrd="0" destOrd="0" presId="urn:microsoft.com/office/officeart/2005/8/layout/gear1"/>
    <dgm:cxn modelId="{28EE4B8E-DE87-4154-86A5-A420CE603700}" type="presOf" srcId="{42849DC6-E4FE-4436-A1DC-698892B3942B}" destId="{3E1D1D83-FB08-45D8-B0B0-D17B77CD0194}" srcOrd="1" destOrd="0" presId="urn:microsoft.com/office/officeart/2005/8/layout/gear1"/>
    <dgm:cxn modelId="{8979C792-2BD3-4414-9D81-1DA6F6EF0F92}" type="presOf" srcId="{AC1DEA0A-AE3F-40A0-A4B4-0EDF8FBF10E2}" destId="{F853ADB7-C655-4684-82E5-75B82197795D}" srcOrd="3" destOrd="0" presId="urn:microsoft.com/office/officeart/2005/8/layout/gear1"/>
    <dgm:cxn modelId="{80D04E9D-B9F4-47FB-BB33-B635FCE8365C}" type="presOf" srcId="{217E4501-0900-4A5A-A333-90630D94DFDE}" destId="{F0679907-6AB4-4C22-8DEF-409547F9389F}" srcOrd="2" destOrd="0" presId="urn:microsoft.com/office/officeart/2005/8/layout/gear1"/>
    <dgm:cxn modelId="{2B8F57A8-3F29-487C-8C30-CBD18EBB4104}" type="presOf" srcId="{311A13EC-7E74-43FF-B140-BCB666E1704B}" destId="{C96D7572-3CE5-43DE-80EA-F99C2DE49E0D}" srcOrd="0" destOrd="0" presId="urn:microsoft.com/office/officeart/2005/8/layout/gear1"/>
    <dgm:cxn modelId="{CD22DEA8-8258-416C-B047-316347E17740}" type="presOf" srcId="{217E4501-0900-4A5A-A333-90630D94DFDE}" destId="{C77346E8-8378-44D2-9AB4-D6F2EF63E271}" srcOrd="1" destOrd="0" presId="urn:microsoft.com/office/officeart/2005/8/layout/gear1"/>
    <dgm:cxn modelId="{BD7736BF-681F-48C5-A157-739A4CA6D5BB}" type="presOf" srcId="{AC1DEA0A-AE3F-40A0-A4B4-0EDF8FBF10E2}" destId="{6406BC7C-B22F-4E74-B89A-96755671C212}" srcOrd="1" destOrd="0" presId="urn:microsoft.com/office/officeart/2005/8/layout/gear1"/>
    <dgm:cxn modelId="{427620C6-2C7A-451D-9ECF-01D6CDA52CFF}" srcId="{81AA95C6-4558-4F55-A115-CE14B1C772FD}" destId="{AC1DEA0A-AE3F-40A0-A4B4-0EDF8FBF10E2}" srcOrd="2" destOrd="0" parTransId="{876EA240-E4CA-40B1-A91F-A30D9441DC90}" sibTransId="{D19C21B6-770A-4765-8CAE-BF1B3D09567E}"/>
    <dgm:cxn modelId="{392FB2C6-A613-4CBC-8412-E9DE379CF4A4}" srcId="{81AA95C6-4558-4F55-A115-CE14B1C772FD}" destId="{42849DC6-E4FE-4436-A1DC-698892B3942B}" srcOrd="1" destOrd="0" parTransId="{18F800E9-AE5E-4457-972B-87D28971196B}" sibTransId="{311A13EC-7E74-43FF-B140-BCB666E1704B}"/>
    <dgm:cxn modelId="{5172A2E5-DEFE-4D9C-BE18-E1D6F050E86B}" type="presOf" srcId="{81AA95C6-4558-4F55-A115-CE14B1C772FD}" destId="{27886D88-1454-41B3-9D0A-A8F15C7B09E8}" srcOrd="0" destOrd="0" presId="urn:microsoft.com/office/officeart/2005/8/layout/gear1"/>
    <dgm:cxn modelId="{9E1B65E8-38A5-458F-8030-0F6883AD98ED}" type="presOf" srcId="{42849DC6-E4FE-4436-A1DC-698892B3942B}" destId="{C742F671-4031-4C00-8AB1-6D38045598C6}" srcOrd="2" destOrd="0" presId="urn:microsoft.com/office/officeart/2005/8/layout/gear1"/>
    <dgm:cxn modelId="{ED52FBA7-C2A7-4301-9322-E63A130B05A7}" type="presParOf" srcId="{27886D88-1454-41B3-9D0A-A8F15C7B09E8}" destId="{E2D4C504-36FA-493B-A36C-A6A8C172A48E}" srcOrd="0" destOrd="0" presId="urn:microsoft.com/office/officeart/2005/8/layout/gear1"/>
    <dgm:cxn modelId="{70676D55-E167-4464-BD93-D5673C496B44}" type="presParOf" srcId="{27886D88-1454-41B3-9D0A-A8F15C7B09E8}" destId="{C77346E8-8378-44D2-9AB4-D6F2EF63E271}" srcOrd="1" destOrd="0" presId="urn:microsoft.com/office/officeart/2005/8/layout/gear1"/>
    <dgm:cxn modelId="{730D3ED8-17FA-4212-BEFF-D9BA500FAE3C}" type="presParOf" srcId="{27886D88-1454-41B3-9D0A-A8F15C7B09E8}" destId="{F0679907-6AB4-4C22-8DEF-409547F9389F}" srcOrd="2" destOrd="0" presId="urn:microsoft.com/office/officeart/2005/8/layout/gear1"/>
    <dgm:cxn modelId="{5D7E68C5-7504-4951-BA6C-14E83A8B4BCE}" type="presParOf" srcId="{27886D88-1454-41B3-9D0A-A8F15C7B09E8}" destId="{68674EF2-FF30-494B-8E24-780A2AEA98E8}" srcOrd="3" destOrd="0" presId="urn:microsoft.com/office/officeart/2005/8/layout/gear1"/>
    <dgm:cxn modelId="{3F912208-A8C1-47B2-81EE-1495FD812080}" type="presParOf" srcId="{27886D88-1454-41B3-9D0A-A8F15C7B09E8}" destId="{3E1D1D83-FB08-45D8-B0B0-D17B77CD0194}" srcOrd="4" destOrd="0" presId="urn:microsoft.com/office/officeart/2005/8/layout/gear1"/>
    <dgm:cxn modelId="{114059C7-3A0D-44B7-840F-4B09DB7A5759}" type="presParOf" srcId="{27886D88-1454-41B3-9D0A-A8F15C7B09E8}" destId="{C742F671-4031-4C00-8AB1-6D38045598C6}" srcOrd="5" destOrd="0" presId="urn:microsoft.com/office/officeart/2005/8/layout/gear1"/>
    <dgm:cxn modelId="{1D6BA0C0-1CC6-410C-AABF-9B706EBC431E}" type="presParOf" srcId="{27886D88-1454-41B3-9D0A-A8F15C7B09E8}" destId="{F0C2673E-F4BA-426B-A049-5DB435BFF1A7}" srcOrd="6" destOrd="0" presId="urn:microsoft.com/office/officeart/2005/8/layout/gear1"/>
    <dgm:cxn modelId="{CEC7AE58-A612-40A9-8657-7F47EC4B70E1}" type="presParOf" srcId="{27886D88-1454-41B3-9D0A-A8F15C7B09E8}" destId="{6406BC7C-B22F-4E74-B89A-96755671C212}" srcOrd="7" destOrd="0" presId="urn:microsoft.com/office/officeart/2005/8/layout/gear1"/>
    <dgm:cxn modelId="{697D6D91-697B-42C7-A84B-88E20B6D5689}" type="presParOf" srcId="{27886D88-1454-41B3-9D0A-A8F15C7B09E8}" destId="{365FAD15-1D76-4C57-AF2B-4FDE35FF08E3}" srcOrd="8" destOrd="0" presId="urn:microsoft.com/office/officeart/2005/8/layout/gear1"/>
    <dgm:cxn modelId="{241417A3-CB88-4201-A5A5-B0FF704D9719}" type="presParOf" srcId="{27886D88-1454-41B3-9D0A-A8F15C7B09E8}" destId="{F853ADB7-C655-4684-82E5-75B82197795D}" srcOrd="9" destOrd="0" presId="urn:microsoft.com/office/officeart/2005/8/layout/gear1"/>
    <dgm:cxn modelId="{2B6CB675-40E5-447B-8FB1-6FAC70E5ED0B}" type="presParOf" srcId="{27886D88-1454-41B3-9D0A-A8F15C7B09E8}" destId="{04580B58-2681-45AB-B0BF-6E612E95A05C}" srcOrd="10" destOrd="0" presId="urn:microsoft.com/office/officeart/2005/8/layout/gear1"/>
    <dgm:cxn modelId="{517F9F88-79A8-4E3B-BFE1-1395C526A38C}" type="presParOf" srcId="{27886D88-1454-41B3-9D0A-A8F15C7B09E8}" destId="{C96D7572-3CE5-43DE-80EA-F99C2DE49E0D}" srcOrd="11" destOrd="0" presId="urn:microsoft.com/office/officeart/2005/8/layout/gear1"/>
    <dgm:cxn modelId="{51F1149F-0EC6-4E08-8BA4-135D5FF80EB0}" type="presParOf" srcId="{27886D88-1454-41B3-9D0A-A8F15C7B09E8}" destId="{B7473D3A-78EE-4AE5-A119-118B74A8DEF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A95C6-4558-4F55-A115-CE14B1C772F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17E4501-0900-4A5A-A333-90630D94DFDE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22559C46-DB23-4503-9A95-6EF192A752F1}" type="sibTrans" cxnId="{63ED0B2A-B95A-4C64-8C7B-DA9FBC1FE781}">
      <dgm:prSet/>
      <dgm:spPr/>
      <dgm:t>
        <a:bodyPr/>
        <a:lstStyle/>
        <a:p>
          <a:endParaRPr lang="en-US"/>
        </a:p>
      </dgm:t>
    </dgm:pt>
    <dgm:pt modelId="{C79843EA-585A-4660-968C-CDB9898B9B69}" type="parTrans" cxnId="{63ED0B2A-B95A-4C64-8C7B-DA9FBC1FE781}">
      <dgm:prSet/>
      <dgm:spPr/>
      <dgm:t>
        <a:bodyPr/>
        <a:lstStyle/>
        <a:p>
          <a:endParaRPr lang="en-US"/>
        </a:p>
      </dgm:t>
    </dgm:pt>
    <dgm:pt modelId="{AC1DEA0A-AE3F-40A0-A4B4-0EDF8FBF10E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br>
            <a:rPr lang="en-US" dirty="0"/>
          </a:br>
          <a:endParaRPr lang="en-US" dirty="0"/>
        </a:p>
      </dgm:t>
    </dgm:pt>
    <dgm:pt modelId="{D19C21B6-770A-4765-8CAE-BF1B3D09567E}" type="sibTrans" cxnId="{427620C6-2C7A-451D-9ECF-01D6CDA52CFF}">
      <dgm:prSet/>
      <dgm:spPr/>
      <dgm:t>
        <a:bodyPr/>
        <a:lstStyle/>
        <a:p>
          <a:endParaRPr lang="en-US"/>
        </a:p>
      </dgm:t>
    </dgm:pt>
    <dgm:pt modelId="{876EA240-E4CA-40B1-A91F-A30D9441DC90}" type="parTrans" cxnId="{427620C6-2C7A-451D-9ECF-01D6CDA52CFF}">
      <dgm:prSet/>
      <dgm:spPr/>
      <dgm:t>
        <a:bodyPr/>
        <a:lstStyle/>
        <a:p>
          <a:endParaRPr lang="en-US"/>
        </a:p>
      </dgm:t>
    </dgm:pt>
    <dgm:pt modelId="{42849DC6-E4FE-4436-A1DC-698892B3942B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311A13EC-7E74-43FF-B140-BCB666E1704B}" type="sibTrans" cxnId="{392FB2C6-A613-4CBC-8412-E9DE379CF4A4}">
      <dgm:prSet/>
      <dgm:spPr/>
      <dgm:t>
        <a:bodyPr/>
        <a:lstStyle/>
        <a:p>
          <a:endParaRPr lang="en-US"/>
        </a:p>
      </dgm:t>
    </dgm:pt>
    <dgm:pt modelId="{18F800E9-AE5E-4457-972B-87D28971196B}" type="parTrans" cxnId="{392FB2C6-A613-4CBC-8412-E9DE379CF4A4}">
      <dgm:prSet/>
      <dgm:spPr/>
      <dgm:t>
        <a:bodyPr/>
        <a:lstStyle/>
        <a:p>
          <a:endParaRPr lang="en-US"/>
        </a:p>
      </dgm:t>
    </dgm:pt>
    <dgm:pt modelId="{27886D88-1454-41B3-9D0A-A8F15C7B09E8}" type="pres">
      <dgm:prSet presAssocID="{81AA95C6-4558-4F55-A115-CE14B1C772F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2D4C504-36FA-493B-A36C-A6A8C172A48E}" type="pres">
      <dgm:prSet presAssocID="{217E4501-0900-4A5A-A333-90630D94DFDE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7346E8-8378-44D2-9AB4-D6F2EF63E271}" type="pres">
      <dgm:prSet presAssocID="{217E4501-0900-4A5A-A333-90630D94DFDE}" presName="gear1srcNode" presStyleLbl="node1" presStyleIdx="0" presStyleCnt="3"/>
      <dgm:spPr/>
    </dgm:pt>
    <dgm:pt modelId="{F0679907-6AB4-4C22-8DEF-409547F9389F}" type="pres">
      <dgm:prSet presAssocID="{217E4501-0900-4A5A-A333-90630D94DFDE}" presName="gear1dstNode" presStyleLbl="node1" presStyleIdx="0" presStyleCnt="3"/>
      <dgm:spPr/>
    </dgm:pt>
    <dgm:pt modelId="{68674EF2-FF30-494B-8E24-780A2AEA98E8}" type="pres">
      <dgm:prSet presAssocID="{42849DC6-E4FE-4436-A1DC-698892B3942B}" presName="gear2" presStyleLbl="node1" presStyleIdx="1" presStyleCnt="3">
        <dgm:presLayoutVars>
          <dgm:chMax val="1"/>
          <dgm:bulletEnabled val="1"/>
        </dgm:presLayoutVars>
      </dgm:prSet>
      <dgm:spPr/>
    </dgm:pt>
    <dgm:pt modelId="{3E1D1D83-FB08-45D8-B0B0-D17B77CD0194}" type="pres">
      <dgm:prSet presAssocID="{42849DC6-E4FE-4436-A1DC-698892B3942B}" presName="gear2srcNode" presStyleLbl="node1" presStyleIdx="1" presStyleCnt="3"/>
      <dgm:spPr/>
    </dgm:pt>
    <dgm:pt modelId="{C742F671-4031-4C00-8AB1-6D38045598C6}" type="pres">
      <dgm:prSet presAssocID="{42849DC6-E4FE-4436-A1DC-698892B3942B}" presName="gear2dstNode" presStyleLbl="node1" presStyleIdx="1" presStyleCnt="3"/>
      <dgm:spPr/>
    </dgm:pt>
    <dgm:pt modelId="{F0C2673E-F4BA-426B-A049-5DB435BFF1A7}" type="pres">
      <dgm:prSet presAssocID="{AC1DEA0A-AE3F-40A0-A4B4-0EDF8FBF10E2}" presName="gear3" presStyleLbl="node1" presStyleIdx="2" presStyleCnt="3"/>
      <dgm:spPr/>
    </dgm:pt>
    <dgm:pt modelId="{6406BC7C-B22F-4E74-B89A-96755671C212}" type="pres">
      <dgm:prSet presAssocID="{AC1DEA0A-AE3F-40A0-A4B4-0EDF8FBF10E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65FAD15-1D76-4C57-AF2B-4FDE35FF08E3}" type="pres">
      <dgm:prSet presAssocID="{AC1DEA0A-AE3F-40A0-A4B4-0EDF8FBF10E2}" presName="gear3srcNode" presStyleLbl="node1" presStyleIdx="2" presStyleCnt="3"/>
      <dgm:spPr/>
    </dgm:pt>
    <dgm:pt modelId="{F853ADB7-C655-4684-82E5-75B82197795D}" type="pres">
      <dgm:prSet presAssocID="{AC1DEA0A-AE3F-40A0-A4B4-0EDF8FBF10E2}" presName="gear3dstNode" presStyleLbl="node1" presStyleIdx="2" presStyleCnt="3"/>
      <dgm:spPr/>
    </dgm:pt>
    <dgm:pt modelId="{04580B58-2681-45AB-B0BF-6E612E95A05C}" type="pres">
      <dgm:prSet presAssocID="{22559C46-DB23-4503-9A95-6EF192A752F1}" presName="connector1" presStyleLbl="sibTrans2D1" presStyleIdx="0" presStyleCnt="3"/>
      <dgm:spPr/>
    </dgm:pt>
    <dgm:pt modelId="{C96D7572-3CE5-43DE-80EA-F99C2DE49E0D}" type="pres">
      <dgm:prSet presAssocID="{311A13EC-7E74-43FF-B140-BCB666E1704B}" presName="connector2" presStyleLbl="sibTrans2D1" presStyleIdx="1" presStyleCnt="3"/>
      <dgm:spPr/>
    </dgm:pt>
    <dgm:pt modelId="{B7473D3A-78EE-4AE5-A119-118B74A8DEF7}" type="pres">
      <dgm:prSet presAssocID="{D19C21B6-770A-4765-8CAE-BF1B3D09567E}" presName="connector3" presStyleLbl="sibTrans2D1" presStyleIdx="2" presStyleCnt="3"/>
      <dgm:spPr/>
    </dgm:pt>
  </dgm:ptLst>
  <dgm:cxnLst>
    <dgm:cxn modelId="{63ED0B2A-B95A-4C64-8C7B-DA9FBC1FE781}" srcId="{81AA95C6-4558-4F55-A115-CE14B1C772FD}" destId="{217E4501-0900-4A5A-A333-90630D94DFDE}" srcOrd="0" destOrd="0" parTransId="{C79843EA-585A-4660-968C-CDB9898B9B69}" sibTransId="{22559C46-DB23-4503-9A95-6EF192A752F1}"/>
    <dgm:cxn modelId="{C018B23B-92D3-4D14-91A4-3AA2093BEF70}" type="presOf" srcId="{AC1DEA0A-AE3F-40A0-A4B4-0EDF8FBF10E2}" destId="{365FAD15-1D76-4C57-AF2B-4FDE35FF08E3}" srcOrd="2" destOrd="0" presId="urn:microsoft.com/office/officeart/2005/8/layout/gear1"/>
    <dgm:cxn modelId="{0982243E-63AC-435C-B736-866364157795}" type="presOf" srcId="{AC1DEA0A-AE3F-40A0-A4B4-0EDF8FBF10E2}" destId="{F0C2673E-F4BA-426B-A049-5DB435BFF1A7}" srcOrd="0" destOrd="0" presId="urn:microsoft.com/office/officeart/2005/8/layout/gear1"/>
    <dgm:cxn modelId="{DE248B83-6243-424A-B0D7-7D6C34EF4A1C}" type="presOf" srcId="{22559C46-DB23-4503-9A95-6EF192A752F1}" destId="{04580B58-2681-45AB-B0BF-6E612E95A05C}" srcOrd="0" destOrd="0" presId="urn:microsoft.com/office/officeart/2005/8/layout/gear1"/>
    <dgm:cxn modelId="{444BD783-E68D-4B12-8F76-544D853F303F}" type="presOf" srcId="{D19C21B6-770A-4765-8CAE-BF1B3D09567E}" destId="{B7473D3A-78EE-4AE5-A119-118B74A8DEF7}" srcOrd="0" destOrd="0" presId="urn:microsoft.com/office/officeart/2005/8/layout/gear1"/>
    <dgm:cxn modelId="{4D14AA88-16D0-4CC5-ABD5-A71354B80E65}" type="presOf" srcId="{217E4501-0900-4A5A-A333-90630D94DFDE}" destId="{E2D4C504-36FA-493B-A36C-A6A8C172A48E}" srcOrd="0" destOrd="0" presId="urn:microsoft.com/office/officeart/2005/8/layout/gear1"/>
    <dgm:cxn modelId="{AEEF478B-1D4C-4371-832E-904AD53443A5}" type="presOf" srcId="{42849DC6-E4FE-4436-A1DC-698892B3942B}" destId="{68674EF2-FF30-494B-8E24-780A2AEA98E8}" srcOrd="0" destOrd="0" presId="urn:microsoft.com/office/officeart/2005/8/layout/gear1"/>
    <dgm:cxn modelId="{28EE4B8E-DE87-4154-86A5-A420CE603700}" type="presOf" srcId="{42849DC6-E4FE-4436-A1DC-698892B3942B}" destId="{3E1D1D83-FB08-45D8-B0B0-D17B77CD0194}" srcOrd="1" destOrd="0" presId="urn:microsoft.com/office/officeart/2005/8/layout/gear1"/>
    <dgm:cxn modelId="{8979C792-2BD3-4414-9D81-1DA6F6EF0F92}" type="presOf" srcId="{AC1DEA0A-AE3F-40A0-A4B4-0EDF8FBF10E2}" destId="{F853ADB7-C655-4684-82E5-75B82197795D}" srcOrd="3" destOrd="0" presId="urn:microsoft.com/office/officeart/2005/8/layout/gear1"/>
    <dgm:cxn modelId="{80D04E9D-B9F4-47FB-BB33-B635FCE8365C}" type="presOf" srcId="{217E4501-0900-4A5A-A333-90630D94DFDE}" destId="{F0679907-6AB4-4C22-8DEF-409547F9389F}" srcOrd="2" destOrd="0" presId="urn:microsoft.com/office/officeart/2005/8/layout/gear1"/>
    <dgm:cxn modelId="{2B8F57A8-3F29-487C-8C30-CBD18EBB4104}" type="presOf" srcId="{311A13EC-7E74-43FF-B140-BCB666E1704B}" destId="{C96D7572-3CE5-43DE-80EA-F99C2DE49E0D}" srcOrd="0" destOrd="0" presId="urn:microsoft.com/office/officeart/2005/8/layout/gear1"/>
    <dgm:cxn modelId="{CD22DEA8-8258-416C-B047-316347E17740}" type="presOf" srcId="{217E4501-0900-4A5A-A333-90630D94DFDE}" destId="{C77346E8-8378-44D2-9AB4-D6F2EF63E271}" srcOrd="1" destOrd="0" presId="urn:microsoft.com/office/officeart/2005/8/layout/gear1"/>
    <dgm:cxn modelId="{BD7736BF-681F-48C5-A157-739A4CA6D5BB}" type="presOf" srcId="{AC1DEA0A-AE3F-40A0-A4B4-0EDF8FBF10E2}" destId="{6406BC7C-B22F-4E74-B89A-96755671C212}" srcOrd="1" destOrd="0" presId="urn:microsoft.com/office/officeart/2005/8/layout/gear1"/>
    <dgm:cxn modelId="{427620C6-2C7A-451D-9ECF-01D6CDA52CFF}" srcId="{81AA95C6-4558-4F55-A115-CE14B1C772FD}" destId="{AC1DEA0A-AE3F-40A0-A4B4-0EDF8FBF10E2}" srcOrd="2" destOrd="0" parTransId="{876EA240-E4CA-40B1-A91F-A30D9441DC90}" sibTransId="{D19C21B6-770A-4765-8CAE-BF1B3D09567E}"/>
    <dgm:cxn modelId="{392FB2C6-A613-4CBC-8412-E9DE379CF4A4}" srcId="{81AA95C6-4558-4F55-A115-CE14B1C772FD}" destId="{42849DC6-E4FE-4436-A1DC-698892B3942B}" srcOrd="1" destOrd="0" parTransId="{18F800E9-AE5E-4457-972B-87D28971196B}" sibTransId="{311A13EC-7E74-43FF-B140-BCB666E1704B}"/>
    <dgm:cxn modelId="{5172A2E5-DEFE-4D9C-BE18-E1D6F050E86B}" type="presOf" srcId="{81AA95C6-4558-4F55-A115-CE14B1C772FD}" destId="{27886D88-1454-41B3-9D0A-A8F15C7B09E8}" srcOrd="0" destOrd="0" presId="urn:microsoft.com/office/officeart/2005/8/layout/gear1"/>
    <dgm:cxn modelId="{9E1B65E8-38A5-458F-8030-0F6883AD98ED}" type="presOf" srcId="{42849DC6-E4FE-4436-A1DC-698892B3942B}" destId="{C742F671-4031-4C00-8AB1-6D38045598C6}" srcOrd="2" destOrd="0" presId="urn:microsoft.com/office/officeart/2005/8/layout/gear1"/>
    <dgm:cxn modelId="{ED52FBA7-C2A7-4301-9322-E63A130B05A7}" type="presParOf" srcId="{27886D88-1454-41B3-9D0A-A8F15C7B09E8}" destId="{E2D4C504-36FA-493B-A36C-A6A8C172A48E}" srcOrd="0" destOrd="0" presId="urn:microsoft.com/office/officeart/2005/8/layout/gear1"/>
    <dgm:cxn modelId="{70676D55-E167-4464-BD93-D5673C496B44}" type="presParOf" srcId="{27886D88-1454-41B3-9D0A-A8F15C7B09E8}" destId="{C77346E8-8378-44D2-9AB4-D6F2EF63E271}" srcOrd="1" destOrd="0" presId="urn:microsoft.com/office/officeart/2005/8/layout/gear1"/>
    <dgm:cxn modelId="{730D3ED8-17FA-4212-BEFF-D9BA500FAE3C}" type="presParOf" srcId="{27886D88-1454-41B3-9D0A-A8F15C7B09E8}" destId="{F0679907-6AB4-4C22-8DEF-409547F9389F}" srcOrd="2" destOrd="0" presId="urn:microsoft.com/office/officeart/2005/8/layout/gear1"/>
    <dgm:cxn modelId="{5D7E68C5-7504-4951-BA6C-14E83A8B4BCE}" type="presParOf" srcId="{27886D88-1454-41B3-9D0A-A8F15C7B09E8}" destId="{68674EF2-FF30-494B-8E24-780A2AEA98E8}" srcOrd="3" destOrd="0" presId="urn:microsoft.com/office/officeart/2005/8/layout/gear1"/>
    <dgm:cxn modelId="{3F912208-A8C1-47B2-81EE-1495FD812080}" type="presParOf" srcId="{27886D88-1454-41B3-9D0A-A8F15C7B09E8}" destId="{3E1D1D83-FB08-45D8-B0B0-D17B77CD0194}" srcOrd="4" destOrd="0" presId="urn:microsoft.com/office/officeart/2005/8/layout/gear1"/>
    <dgm:cxn modelId="{114059C7-3A0D-44B7-840F-4B09DB7A5759}" type="presParOf" srcId="{27886D88-1454-41B3-9D0A-A8F15C7B09E8}" destId="{C742F671-4031-4C00-8AB1-6D38045598C6}" srcOrd="5" destOrd="0" presId="urn:microsoft.com/office/officeart/2005/8/layout/gear1"/>
    <dgm:cxn modelId="{1D6BA0C0-1CC6-410C-AABF-9B706EBC431E}" type="presParOf" srcId="{27886D88-1454-41B3-9D0A-A8F15C7B09E8}" destId="{F0C2673E-F4BA-426B-A049-5DB435BFF1A7}" srcOrd="6" destOrd="0" presId="urn:microsoft.com/office/officeart/2005/8/layout/gear1"/>
    <dgm:cxn modelId="{CEC7AE58-A612-40A9-8657-7F47EC4B70E1}" type="presParOf" srcId="{27886D88-1454-41B3-9D0A-A8F15C7B09E8}" destId="{6406BC7C-B22F-4E74-B89A-96755671C212}" srcOrd="7" destOrd="0" presId="urn:microsoft.com/office/officeart/2005/8/layout/gear1"/>
    <dgm:cxn modelId="{697D6D91-697B-42C7-A84B-88E20B6D5689}" type="presParOf" srcId="{27886D88-1454-41B3-9D0A-A8F15C7B09E8}" destId="{365FAD15-1D76-4C57-AF2B-4FDE35FF08E3}" srcOrd="8" destOrd="0" presId="urn:microsoft.com/office/officeart/2005/8/layout/gear1"/>
    <dgm:cxn modelId="{241417A3-CB88-4201-A5A5-B0FF704D9719}" type="presParOf" srcId="{27886D88-1454-41B3-9D0A-A8F15C7B09E8}" destId="{F853ADB7-C655-4684-82E5-75B82197795D}" srcOrd="9" destOrd="0" presId="urn:microsoft.com/office/officeart/2005/8/layout/gear1"/>
    <dgm:cxn modelId="{2B6CB675-40E5-447B-8FB1-6FAC70E5ED0B}" type="presParOf" srcId="{27886D88-1454-41B3-9D0A-A8F15C7B09E8}" destId="{04580B58-2681-45AB-B0BF-6E612E95A05C}" srcOrd="10" destOrd="0" presId="urn:microsoft.com/office/officeart/2005/8/layout/gear1"/>
    <dgm:cxn modelId="{517F9F88-79A8-4E3B-BFE1-1395C526A38C}" type="presParOf" srcId="{27886D88-1454-41B3-9D0A-A8F15C7B09E8}" destId="{C96D7572-3CE5-43DE-80EA-F99C2DE49E0D}" srcOrd="11" destOrd="0" presId="urn:microsoft.com/office/officeart/2005/8/layout/gear1"/>
    <dgm:cxn modelId="{51F1149F-0EC6-4E08-8BA4-135D5FF80EB0}" type="presParOf" srcId="{27886D88-1454-41B3-9D0A-A8F15C7B09E8}" destId="{B7473D3A-78EE-4AE5-A119-118B74A8DEF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898A4-3F1D-42E7-A6D4-532D9A446CDC}">
      <dsp:nvSpPr>
        <dsp:cNvPr id="0" name=""/>
        <dsp:cNvSpPr/>
      </dsp:nvSpPr>
      <dsp:spPr>
        <a:xfrm>
          <a:off x="14320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1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97882" y="83562"/>
        <a:ext cx="403476" cy="403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E2FC-54E5-4327-AE7B-04FBD131FC28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2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925F1-6AC8-4CCB-8B7A-4CF717ED5076}">
      <dsp:nvSpPr>
        <dsp:cNvPr id="0" name=""/>
        <dsp:cNvSpPr/>
      </dsp:nvSpPr>
      <dsp:spPr>
        <a:xfrm>
          <a:off x="77267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3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60829" y="83562"/>
        <a:ext cx="403476" cy="403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51A3F-FE5D-46D5-8777-C73C28165FE3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5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B51A3-0DB7-4831-A005-CC883129B6E0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4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1FF7B-171B-4C5A-8157-CA5FABEE55F4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6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E64BA-00FD-4289-949F-A4A11168DEDD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7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4C504-36FA-493B-A36C-A6A8C172A48E}">
      <dsp:nvSpPr>
        <dsp:cNvPr id="0" name=""/>
        <dsp:cNvSpPr/>
      </dsp:nvSpPr>
      <dsp:spPr>
        <a:xfrm>
          <a:off x="604885" y="717907"/>
          <a:ext cx="739303" cy="739303"/>
        </a:xfrm>
        <a:prstGeom prst="gear9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3518" y="891085"/>
        <a:ext cx="442037" cy="380017"/>
      </dsp:txXfrm>
    </dsp:sp>
    <dsp:sp modelId="{68674EF2-FF30-494B-8E24-780A2AEA98E8}">
      <dsp:nvSpPr>
        <dsp:cNvPr id="0" name=""/>
        <dsp:cNvSpPr/>
      </dsp:nvSpPr>
      <dsp:spPr>
        <a:xfrm>
          <a:off x="174744" y="543162"/>
          <a:ext cx="537675" cy="537675"/>
        </a:xfrm>
        <a:prstGeom prst="gear6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310105" y="679341"/>
        <a:ext cx="266953" cy="265317"/>
      </dsp:txXfrm>
    </dsp:sp>
    <dsp:sp modelId="{F0C2673E-F4BA-426B-A049-5DB435BFF1A7}">
      <dsp:nvSpPr>
        <dsp:cNvPr id="0" name=""/>
        <dsp:cNvSpPr/>
      </dsp:nvSpPr>
      <dsp:spPr>
        <a:xfrm rot="20700000">
          <a:off x="475897" y="172221"/>
          <a:ext cx="526812" cy="526812"/>
        </a:xfrm>
        <a:prstGeom prst="gear6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900" kern="1200" dirty="0"/>
          </a:br>
          <a:endParaRPr lang="en-US" sz="900" kern="1200" dirty="0"/>
        </a:p>
      </dsp:txBody>
      <dsp:txXfrm rot="-20700000">
        <a:off x="591443" y="287767"/>
        <a:ext cx="295721" cy="295721"/>
      </dsp:txXfrm>
    </dsp:sp>
    <dsp:sp modelId="{04580B58-2681-45AB-B0BF-6E612E95A05C}">
      <dsp:nvSpPr>
        <dsp:cNvPr id="0" name=""/>
        <dsp:cNvSpPr/>
      </dsp:nvSpPr>
      <dsp:spPr>
        <a:xfrm>
          <a:off x="521335" y="620541"/>
          <a:ext cx="946309" cy="946309"/>
        </a:xfrm>
        <a:prstGeom prst="circularArrow">
          <a:avLst>
            <a:gd name="adj1" fmla="val 4687"/>
            <a:gd name="adj2" fmla="val 299029"/>
            <a:gd name="adj3" fmla="val 2352314"/>
            <a:gd name="adj4" fmla="val 162754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D7572-3CE5-43DE-80EA-F99C2DE49E0D}">
      <dsp:nvSpPr>
        <dsp:cNvPr id="0" name=""/>
        <dsp:cNvSpPr/>
      </dsp:nvSpPr>
      <dsp:spPr>
        <a:xfrm>
          <a:off x="79523" y="436427"/>
          <a:ext cx="687552" cy="68755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73D3A-78EE-4AE5-A119-118B74A8DEF7}">
      <dsp:nvSpPr>
        <dsp:cNvPr id="0" name=""/>
        <dsp:cNvSpPr/>
      </dsp:nvSpPr>
      <dsp:spPr>
        <a:xfrm>
          <a:off x="354040" y="69061"/>
          <a:ext cx="741320" cy="7413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4C504-36FA-493B-A36C-A6A8C172A48E}">
      <dsp:nvSpPr>
        <dsp:cNvPr id="0" name=""/>
        <dsp:cNvSpPr/>
      </dsp:nvSpPr>
      <dsp:spPr>
        <a:xfrm>
          <a:off x="604885" y="717907"/>
          <a:ext cx="739303" cy="739303"/>
        </a:xfrm>
        <a:prstGeom prst="gear9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3518" y="891085"/>
        <a:ext cx="442037" cy="380017"/>
      </dsp:txXfrm>
    </dsp:sp>
    <dsp:sp modelId="{68674EF2-FF30-494B-8E24-780A2AEA98E8}">
      <dsp:nvSpPr>
        <dsp:cNvPr id="0" name=""/>
        <dsp:cNvSpPr/>
      </dsp:nvSpPr>
      <dsp:spPr>
        <a:xfrm>
          <a:off x="174744" y="543162"/>
          <a:ext cx="537675" cy="537675"/>
        </a:xfrm>
        <a:prstGeom prst="gear6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310105" y="679341"/>
        <a:ext cx="266953" cy="265317"/>
      </dsp:txXfrm>
    </dsp:sp>
    <dsp:sp modelId="{F0C2673E-F4BA-426B-A049-5DB435BFF1A7}">
      <dsp:nvSpPr>
        <dsp:cNvPr id="0" name=""/>
        <dsp:cNvSpPr/>
      </dsp:nvSpPr>
      <dsp:spPr>
        <a:xfrm rot="20700000">
          <a:off x="475897" y="172221"/>
          <a:ext cx="526812" cy="526812"/>
        </a:xfrm>
        <a:prstGeom prst="gear6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900" kern="1200" dirty="0"/>
          </a:br>
          <a:endParaRPr lang="en-US" sz="900" kern="1200" dirty="0"/>
        </a:p>
      </dsp:txBody>
      <dsp:txXfrm rot="-20700000">
        <a:off x="591443" y="287767"/>
        <a:ext cx="295721" cy="295721"/>
      </dsp:txXfrm>
    </dsp:sp>
    <dsp:sp modelId="{04580B58-2681-45AB-B0BF-6E612E95A05C}">
      <dsp:nvSpPr>
        <dsp:cNvPr id="0" name=""/>
        <dsp:cNvSpPr/>
      </dsp:nvSpPr>
      <dsp:spPr>
        <a:xfrm>
          <a:off x="521335" y="620541"/>
          <a:ext cx="946309" cy="946309"/>
        </a:xfrm>
        <a:prstGeom prst="circularArrow">
          <a:avLst>
            <a:gd name="adj1" fmla="val 4687"/>
            <a:gd name="adj2" fmla="val 299029"/>
            <a:gd name="adj3" fmla="val 2352314"/>
            <a:gd name="adj4" fmla="val 162754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D7572-3CE5-43DE-80EA-F99C2DE49E0D}">
      <dsp:nvSpPr>
        <dsp:cNvPr id="0" name=""/>
        <dsp:cNvSpPr/>
      </dsp:nvSpPr>
      <dsp:spPr>
        <a:xfrm>
          <a:off x="79523" y="436427"/>
          <a:ext cx="687552" cy="68755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73D3A-78EE-4AE5-A119-118B74A8DEF7}">
      <dsp:nvSpPr>
        <dsp:cNvPr id="0" name=""/>
        <dsp:cNvSpPr/>
      </dsp:nvSpPr>
      <dsp:spPr>
        <a:xfrm>
          <a:off x="354040" y="69061"/>
          <a:ext cx="741320" cy="7413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0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6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microsoft.com/office/2007/relationships/diagramDrawing" Target="../diagrams/drawing1.xml"/><Relationship Id="rId26" Type="http://schemas.openxmlformats.org/officeDocument/2006/relationships/diagramQuickStyle" Target="../diagrams/quickStyle3.xml"/><Relationship Id="rId39" Type="http://schemas.microsoft.com/office/2007/relationships/diagramDrawing" Target="../diagrams/drawing5.xml"/><Relationship Id="rId21" Type="http://schemas.openxmlformats.org/officeDocument/2006/relationships/diagramQuickStyle" Target="../diagrams/quickStyle2.xml"/><Relationship Id="rId34" Type="http://schemas.openxmlformats.org/officeDocument/2006/relationships/image" Target="../media/image40.jpg"/><Relationship Id="rId42" Type="http://schemas.openxmlformats.org/officeDocument/2006/relationships/diagramQuickStyle" Target="../diagrams/quickStyle6.xml"/><Relationship Id="rId47" Type="http://schemas.openxmlformats.org/officeDocument/2006/relationships/diagramQuickStyle" Target="../diagrams/quickStyle7.xml"/><Relationship Id="rId50" Type="http://schemas.openxmlformats.org/officeDocument/2006/relationships/image" Target="../media/image41.png"/><Relationship Id="rId55" Type="http://schemas.openxmlformats.org/officeDocument/2006/relationships/diagramQuickStyle" Target="../diagrams/quickStyle8.xml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6" Type="http://schemas.openxmlformats.org/officeDocument/2006/relationships/diagramQuickStyle" Target="../diagrams/quickStyle1.xml"/><Relationship Id="rId20" Type="http://schemas.openxmlformats.org/officeDocument/2006/relationships/diagramLayout" Target="../diagrams/layout2.xml"/><Relationship Id="rId29" Type="http://schemas.openxmlformats.org/officeDocument/2006/relationships/diagramData" Target="../diagrams/data4.xml"/><Relationship Id="rId41" Type="http://schemas.openxmlformats.org/officeDocument/2006/relationships/diagramLayout" Target="../diagrams/layout6.xml"/><Relationship Id="rId54" Type="http://schemas.openxmlformats.org/officeDocument/2006/relationships/diagramLayout" Target="../diagrams/layout8.xml"/><Relationship Id="rId62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24" Type="http://schemas.openxmlformats.org/officeDocument/2006/relationships/diagramData" Target="../diagrams/data3.xml"/><Relationship Id="rId32" Type="http://schemas.openxmlformats.org/officeDocument/2006/relationships/diagramColors" Target="../diagrams/colors4.xml"/><Relationship Id="rId37" Type="http://schemas.openxmlformats.org/officeDocument/2006/relationships/diagramQuickStyle" Target="../diagrams/quickStyle5.xml"/><Relationship Id="rId40" Type="http://schemas.openxmlformats.org/officeDocument/2006/relationships/diagramData" Target="../diagrams/data6.xml"/><Relationship Id="rId45" Type="http://schemas.openxmlformats.org/officeDocument/2006/relationships/diagramData" Target="../diagrams/data7.xml"/><Relationship Id="rId53" Type="http://schemas.openxmlformats.org/officeDocument/2006/relationships/diagramData" Target="../diagrams/data8.xml"/><Relationship Id="rId58" Type="http://schemas.openxmlformats.org/officeDocument/2006/relationships/diagramData" Target="../diagrams/data9.xml"/><Relationship Id="rId5" Type="http://schemas.openxmlformats.org/officeDocument/2006/relationships/image" Target="../media/image35.png"/><Relationship Id="rId15" Type="http://schemas.openxmlformats.org/officeDocument/2006/relationships/diagramLayout" Target="../diagrams/layout1.xml"/><Relationship Id="rId23" Type="http://schemas.microsoft.com/office/2007/relationships/diagramDrawing" Target="../diagrams/drawing2.xml"/><Relationship Id="rId28" Type="http://schemas.microsoft.com/office/2007/relationships/diagramDrawing" Target="../diagrams/drawing3.xml"/><Relationship Id="rId36" Type="http://schemas.openxmlformats.org/officeDocument/2006/relationships/diagramLayout" Target="../diagrams/layout5.xml"/><Relationship Id="rId49" Type="http://schemas.microsoft.com/office/2007/relationships/diagramDrawing" Target="../diagrams/drawing7.xml"/><Relationship Id="rId57" Type="http://schemas.microsoft.com/office/2007/relationships/diagramDrawing" Target="../diagrams/drawing8.xml"/><Relationship Id="rId61" Type="http://schemas.openxmlformats.org/officeDocument/2006/relationships/diagramColors" Target="../diagrams/colors9.xml"/><Relationship Id="rId10" Type="http://schemas.openxmlformats.org/officeDocument/2006/relationships/image" Target="../media/image37.png"/><Relationship Id="rId19" Type="http://schemas.openxmlformats.org/officeDocument/2006/relationships/diagramData" Target="../diagrams/data2.xml"/><Relationship Id="rId31" Type="http://schemas.openxmlformats.org/officeDocument/2006/relationships/diagramQuickStyle" Target="../diagrams/quickStyle4.xml"/><Relationship Id="rId44" Type="http://schemas.microsoft.com/office/2007/relationships/diagramDrawing" Target="../diagrams/drawing6.xml"/><Relationship Id="rId52" Type="http://schemas.openxmlformats.org/officeDocument/2006/relationships/image" Target="../media/image43.png"/><Relationship Id="rId60" Type="http://schemas.openxmlformats.org/officeDocument/2006/relationships/diagramQuickStyle" Target="../diagrams/quickStyle9.xml"/><Relationship Id="rId4" Type="http://schemas.openxmlformats.org/officeDocument/2006/relationships/image" Target="../media/image34.png"/><Relationship Id="rId9" Type="http://schemas.openxmlformats.org/officeDocument/2006/relationships/image" Target="../media/image36.jpeg"/><Relationship Id="rId14" Type="http://schemas.openxmlformats.org/officeDocument/2006/relationships/diagramData" Target="../diagrams/data1.xml"/><Relationship Id="rId22" Type="http://schemas.openxmlformats.org/officeDocument/2006/relationships/diagramColors" Target="../diagrams/colors2.xml"/><Relationship Id="rId27" Type="http://schemas.openxmlformats.org/officeDocument/2006/relationships/diagramColors" Target="../diagrams/colors3.xml"/><Relationship Id="rId30" Type="http://schemas.openxmlformats.org/officeDocument/2006/relationships/diagramLayout" Target="../diagrams/layout4.xml"/><Relationship Id="rId35" Type="http://schemas.openxmlformats.org/officeDocument/2006/relationships/diagramData" Target="../diagrams/data5.xml"/><Relationship Id="rId43" Type="http://schemas.openxmlformats.org/officeDocument/2006/relationships/diagramColors" Target="../diagrams/colors6.xml"/><Relationship Id="rId48" Type="http://schemas.openxmlformats.org/officeDocument/2006/relationships/diagramColors" Target="../diagrams/colors7.xml"/><Relationship Id="rId56" Type="http://schemas.openxmlformats.org/officeDocument/2006/relationships/diagramColors" Target="../diagrams/colors8.xml"/><Relationship Id="rId8" Type="http://schemas.openxmlformats.org/officeDocument/2006/relationships/image" Target="../media/image21.png"/><Relationship Id="rId51" Type="http://schemas.openxmlformats.org/officeDocument/2006/relationships/image" Target="../media/image42.png"/><Relationship Id="rId3" Type="http://schemas.openxmlformats.org/officeDocument/2006/relationships/image" Target="../media/image33.png"/><Relationship Id="rId12" Type="http://schemas.openxmlformats.org/officeDocument/2006/relationships/image" Target="../media/image39.png"/><Relationship Id="rId17" Type="http://schemas.openxmlformats.org/officeDocument/2006/relationships/diagramColors" Target="../diagrams/colors1.xml"/><Relationship Id="rId25" Type="http://schemas.openxmlformats.org/officeDocument/2006/relationships/diagramLayout" Target="../diagrams/layout3.xml"/><Relationship Id="rId33" Type="http://schemas.microsoft.com/office/2007/relationships/diagramDrawing" Target="../diagrams/drawing4.xml"/><Relationship Id="rId38" Type="http://schemas.openxmlformats.org/officeDocument/2006/relationships/diagramColors" Target="../diagrams/colors5.xml"/><Relationship Id="rId46" Type="http://schemas.openxmlformats.org/officeDocument/2006/relationships/diagramLayout" Target="../diagrams/layout7.xml"/><Relationship Id="rId59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ateekkumarsingh/presentations" TargetMode="External"/><Relationship Id="rId3" Type="http://schemas.openxmlformats.org/officeDocument/2006/relationships/hyperlink" Target="https://github.com/PrateekKumarSingh/PSCognitiveService" TargetMode="External"/><Relationship Id="rId7" Type="http://schemas.openxmlformats.org/officeDocument/2006/relationships/hyperlink" Target="https://aka.ms/cognitive-servic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mkellerman/PSTwitterAPI" TargetMode="External"/><Relationship Id="rId5" Type="http://schemas.openxmlformats.org/officeDocument/2006/relationships/hyperlink" Target="https://github.com/PrateekKumarSingh/Gridify" TargetMode="External"/><Relationship Id="rId4" Type="http://schemas.openxmlformats.org/officeDocument/2006/relationships/hyperlink" Target="https://github.com/PrateekKumarSingh/Graphica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-1066800" y="3238500"/>
            <a:ext cx="20269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400" dirty="0">
                <a:latin typeface="Dubai Medium" panose="020B0604020202020204" pitchFamily="34" charset="-78"/>
                <a:cs typeface="Dubai Medium" panose="020B0604020202020204" pitchFamily="34" charset="-78"/>
              </a:rPr>
              <a:t>Power of the Console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244EE-4165-4AB3-BB43-1A6AD6E78580}"/>
              </a:ext>
            </a:extLst>
          </p:cNvPr>
          <p:cNvSpPr txBox="1"/>
          <p:nvPr/>
        </p:nvSpPr>
        <p:spPr>
          <a:xfrm>
            <a:off x="1314450" y="4777383"/>
            <a:ext cx="1550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Dubai Medium" panose="020B0603030403030204" pitchFamily="34" charset="-78"/>
                <a:cs typeface="Dubai Medium" panose="020B0603030403030204" pitchFamily="34" charset="-78"/>
              </a:rPr>
              <a:t>Azure Cognitive </a:t>
            </a:r>
            <a:r>
              <a:rPr lang="en-US" sz="6000">
                <a:latin typeface="Dubai Medium" panose="020B0603030403030204" pitchFamily="34" charset="-78"/>
                <a:cs typeface="Dubai Medium" panose="020B0603030403030204" pitchFamily="34" charset="-78"/>
              </a:rPr>
              <a:t>Services </a:t>
            </a:r>
          </a:p>
          <a:p>
            <a:pPr algn="ctr"/>
            <a:r>
              <a:rPr lang="en-US" sz="6000">
                <a:latin typeface="Dubai Medium" panose="020B0603030403030204" pitchFamily="34" charset="-78"/>
                <a:cs typeface="Dubai Medium" panose="020B0603030403030204" pitchFamily="34" charset="-78"/>
              </a:rPr>
              <a:t>to Colorful consoles </a:t>
            </a:r>
            <a:r>
              <a:rPr lang="en-US" sz="6000" dirty="0">
                <a:latin typeface="Dubai Medium" panose="020B0603030403030204" pitchFamily="34" charset="-78"/>
                <a:cs typeface="Dubai Medium" panose="020B0603030403030204" pitchFamily="34" charset="-78"/>
              </a:rPr>
              <a:t>and Grids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62677-D154-42CE-A958-8263517F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0" y="5166360"/>
            <a:ext cx="1569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5 mins Crash Course!</a:t>
            </a:r>
          </a:p>
          <a:p>
            <a:pPr algn="ctr"/>
            <a:r>
              <a:rPr lang="en-US" sz="6000" dirty="0"/>
              <a:t>PSHTML + Polaris</a:t>
            </a:r>
            <a:br>
              <a:rPr lang="en-US" sz="6000" dirty="0"/>
            </a:br>
            <a:r>
              <a:rPr lang="en-US" sz="6000" dirty="0" err="1"/>
              <a:t>Gridify</a:t>
            </a:r>
            <a:r>
              <a:rPr lang="en-US" sz="6000" dirty="0"/>
              <a:t> + Graphical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90A8E-7A93-40B5-95B8-D9A2AD4CF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b="18370"/>
          <a:stretch/>
        </p:blipFill>
        <p:spPr>
          <a:xfrm>
            <a:off x="4495800" y="723900"/>
            <a:ext cx="792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9D66B-F7EB-4AB6-9BC6-EE100D52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8200" y="3390900"/>
            <a:ext cx="828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Demo-2</a:t>
            </a:r>
          </a:p>
          <a:p>
            <a:pPr algn="ctr"/>
            <a:r>
              <a:rPr lang="en-US" sz="6600" dirty="0"/>
              <a:t>Live Twitter Dash Board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60101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36F1827-137B-40A9-BA63-14CBB07B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6" y="-4722"/>
            <a:ext cx="18285714" cy="1028571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8013481" y="8912424"/>
            <a:ext cx="2452966" cy="9948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8134" r="20731" b="42279"/>
          <a:stretch>
            <a:fillRect/>
          </a:stretch>
        </p:blipFill>
        <p:spPr>
          <a:xfrm>
            <a:off x="13525859" y="559357"/>
            <a:ext cx="1094865" cy="8412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rcRect b="33234"/>
          <a:stretch/>
        </p:blipFill>
        <p:spPr>
          <a:xfrm>
            <a:off x="1893639" y="3681390"/>
            <a:ext cx="1940727" cy="11166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876484" y="6238431"/>
            <a:ext cx="3769992" cy="28055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7801" y="422454"/>
            <a:ext cx="1123290" cy="11232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933811" y="550969"/>
            <a:ext cx="1434526" cy="9506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133695" y="449885"/>
            <a:ext cx="1460277" cy="11232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 l="15875" t="32197" r="15913" b="31913"/>
          <a:stretch>
            <a:fillRect/>
          </a:stretch>
        </p:blipFill>
        <p:spPr>
          <a:xfrm>
            <a:off x="14753764" y="1793458"/>
            <a:ext cx="1886226" cy="68973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rcRect l="30108" t="36576" r="30278" b="36530"/>
          <a:stretch>
            <a:fillRect/>
          </a:stretch>
        </p:blipFill>
        <p:spPr>
          <a:xfrm>
            <a:off x="14620724" y="672071"/>
            <a:ext cx="2843696" cy="5598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/>
          <a:srcRect l="8134" t="14135" r="3090" b="2456"/>
          <a:stretch/>
        </p:blipFill>
        <p:spPr>
          <a:xfrm>
            <a:off x="573105" y="6198294"/>
            <a:ext cx="4550817" cy="28005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2"/>
          <a:srcRect l="15903" t="9128" r="14732" b="8481"/>
          <a:stretch/>
        </p:blipFill>
        <p:spPr>
          <a:xfrm>
            <a:off x="8463519" y="4294216"/>
            <a:ext cx="1491529" cy="12046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2023" y="4634942"/>
            <a:ext cx="4240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24292E"/>
                </a:solidFill>
                <a:latin typeface="Barlow Medium"/>
              </a:rPr>
              <a:t>Azure Cognitive Services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827" y="9002962"/>
            <a:ext cx="3828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rlow Medium"/>
              </a:rPr>
              <a:t>Monitoring &amp; Control</a:t>
            </a:r>
            <a:br>
              <a:rPr lang="en-US" sz="3200" dirty="0">
                <a:latin typeface="Barlow Medium"/>
              </a:rPr>
            </a:br>
            <a:r>
              <a:rPr lang="en-US" sz="3200" dirty="0">
                <a:latin typeface="Barlow Medium"/>
              </a:rPr>
              <a:t>Console Grids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025" y="1557236"/>
            <a:ext cx="154523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Computer</a:t>
            </a:r>
          </a:p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Vision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6370" y="1505888"/>
            <a:ext cx="179376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600" dirty="0">
                <a:solidFill>
                  <a:srgbClr val="24292E"/>
                </a:solidFill>
                <a:latin typeface="Barlow Medium"/>
              </a:rPr>
              <a:t>Image</a:t>
            </a:r>
          </a:p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Moderation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5977" y="1501443"/>
            <a:ext cx="179376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Text</a:t>
            </a:r>
          </a:p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Moderation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84" y="536703"/>
            <a:ext cx="2124982" cy="9792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6625" y="1488631"/>
            <a:ext cx="157953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Sentiment</a:t>
            </a:r>
            <a:br>
              <a:rPr lang="en-US" sz="2600" dirty="0">
                <a:solidFill>
                  <a:srgbClr val="24292E"/>
                </a:solidFill>
                <a:latin typeface="Barlow Medium"/>
              </a:rPr>
            </a:br>
            <a:r>
              <a:rPr lang="en-US" sz="2600" dirty="0">
                <a:solidFill>
                  <a:srgbClr val="24292E"/>
                </a:solidFill>
                <a:latin typeface="Barlow Medium"/>
              </a:rPr>
              <a:t>Analysis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05323" y="9117485"/>
            <a:ext cx="4712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Live Twitter </a:t>
            </a:r>
            <a:r>
              <a:rPr lang="en-US" sz="3200" dirty="0">
                <a:latin typeface="Barlow Medium"/>
              </a:rPr>
              <a:t>Dash</a:t>
            </a:r>
            <a:r>
              <a:rPr lang="en-US" sz="3200" dirty="0"/>
              <a:t> Board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66641" y="8864063"/>
            <a:ext cx="24529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Polaris</a:t>
            </a:r>
            <a:br>
              <a:rPr lang="en-IN" sz="3200" dirty="0"/>
            </a:br>
            <a:r>
              <a:rPr lang="en-IN" sz="3200" dirty="0"/>
              <a:t>Web Server</a:t>
            </a:r>
          </a:p>
        </p:txBody>
      </p:sp>
      <p:sp>
        <p:nvSpPr>
          <p:cNvPr id="53" name="Down Arrow 52"/>
          <p:cNvSpPr/>
          <p:nvPr/>
        </p:nvSpPr>
        <p:spPr>
          <a:xfrm rot="14752274">
            <a:off x="12067738" y="7452122"/>
            <a:ext cx="359417" cy="273347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 rot="19606090">
            <a:off x="9837269" y="2307789"/>
            <a:ext cx="367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rlow Medium"/>
              </a:rPr>
              <a:t>Invoke-</a:t>
            </a:r>
            <a:r>
              <a:rPr lang="en-US" sz="2800" dirty="0" err="1">
                <a:latin typeface="Barlow Medium"/>
              </a:rPr>
              <a:t>RESTMethod</a:t>
            </a:r>
            <a:endParaRPr lang="en-IN" sz="2800" dirty="0">
              <a:latin typeface="Barlow Medium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703619" y="4156731"/>
            <a:ext cx="3994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24292E"/>
                </a:solidFill>
                <a:latin typeface="+mj-lt"/>
              </a:rPr>
              <a:t>KEYWORDS:</a:t>
            </a:r>
          </a:p>
          <a:p>
            <a:pPr algn="ctr"/>
            <a:r>
              <a:rPr lang="en-IN" sz="3200" b="1" dirty="0">
                <a:solidFill>
                  <a:srgbClr val="24292E"/>
                </a:solidFill>
                <a:latin typeface="+mj-lt"/>
              </a:rPr>
              <a:t>PowerShell, DevOps</a:t>
            </a:r>
          </a:p>
        </p:txBody>
      </p:sp>
      <p:sp>
        <p:nvSpPr>
          <p:cNvPr id="61" name="Up-Down Arrow 60"/>
          <p:cNvSpPr/>
          <p:nvPr/>
        </p:nvSpPr>
        <p:spPr>
          <a:xfrm rot="3383346">
            <a:off x="6625161" y="4714012"/>
            <a:ext cx="396470" cy="3447615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Up-Down Arrow 61"/>
          <p:cNvSpPr/>
          <p:nvPr/>
        </p:nvSpPr>
        <p:spPr>
          <a:xfrm rot="10800000">
            <a:off x="9103376" y="5864449"/>
            <a:ext cx="379495" cy="226278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214DA9CE-8D10-447F-8539-002702A61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839031"/>
              </p:ext>
            </p:extLst>
          </p:nvPr>
        </p:nvGraphicFramePr>
        <p:xfrm>
          <a:off x="12091431" y="5179989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A205831B-2876-4B0E-9D59-64B8BDED6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826875"/>
              </p:ext>
            </p:extLst>
          </p:nvPr>
        </p:nvGraphicFramePr>
        <p:xfrm>
          <a:off x="6103776" y="5736092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7E517F45-4493-4D6E-8ABD-56B21132F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566416"/>
              </p:ext>
            </p:extLst>
          </p:nvPr>
        </p:nvGraphicFramePr>
        <p:xfrm>
          <a:off x="10479426" y="2197897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69" name="Up-Down Arrow 68"/>
          <p:cNvSpPr/>
          <p:nvPr/>
        </p:nvSpPr>
        <p:spPr>
          <a:xfrm rot="5400000">
            <a:off x="6554563" y="3234838"/>
            <a:ext cx="385870" cy="343355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A59C8B3A-601A-43B0-B257-11F0FC959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562080"/>
              </p:ext>
            </p:extLst>
          </p:nvPr>
        </p:nvGraphicFramePr>
        <p:xfrm>
          <a:off x="6568970" y="3212826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74" name="Rectangle 73"/>
          <p:cNvSpPr/>
          <p:nvPr/>
        </p:nvSpPr>
        <p:spPr>
          <a:xfrm>
            <a:off x="14415639" y="1313244"/>
            <a:ext cx="3222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24292E"/>
                </a:solidFill>
                <a:latin typeface="Barlow Medium"/>
              </a:rPr>
              <a:t>Twitter Search API</a:t>
            </a:r>
          </a:p>
        </p:txBody>
      </p:sp>
      <p:sp>
        <p:nvSpPr>
          <p:cNvPr id="75" name="Rectangle 74"/>
          <p:cNvSpPr/>
          <p:nvPr/>
        </p:nvSpPr>
        <p:spPr>
          <a:xfrm rot="19529264">
            <a:off x="5628349" y="6449717"/>
            <a:ext cx="2952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24292E"/>
                </a:solidFill>
                <a:latin typeface="Barlow Medium"/>
              </a:rPr>
              <a:t>Start-Process </a:t>
            </a:r>
            <a:r>
              <a:rPr lang="en-IN" sz="2800" dirty="0" err="1">
                <a:solidFill>
                  <a:srgbClr val="24292E"/>
                </a:solidFill>
                <a:latin typeface="Barlow Medium"/>
              </a:rPr>
              <a:t>pwsh</a:t>
            </a:r>
            <a:endParaRPr lang="en-IN" sz="2800" dirty="0">
              <a:solidFill>
                <a:srgbClr val="24292E"/>
              </a:solidFill>
              <a:latin typeface="Barlow Medium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29783" r="16000" b="32672"/>
          <a:stretch/>
        </p:blipFill>
        <p:spPr>
          <a:xfrm>
            <a:off x="11713318" y="3219131"/>
            <a:ext cx="2010618" cy="768766"/>
          </a:xfrm>
          <a:prstGeom prst="rect">
            <a:avLst/>
          </a:prstGeom>
        </p:spPr>
      </p:pic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6D88754A-EC59-4A9C-8AE8-1CEF5989D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291372"/>
              </p:ext>
            </p:extLst>
          </p:nvPr>
        </p:nvGraphicFramePr>
        <p:xfrm>
          <a:off x="12260448" y="2715906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cxnSp>
        <p:nvCxnSpPr>
          <p:cNvPr id="86" name="Straight Arrow Connector 85"/>
          <p:cNvCxnSpPr>
            <a:cxnSpLocks/>
          </p:cNvCxnSpPr>
          <p:nvPr/>
        </p:nvCxnSpPr>
        <p:spPr>
          <a:xfrm flipV="1">
            <a:off x="3673999" y="2400300"/>
            <a:ext cx="2253062" cy="1419128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endCxn id="16" idx="2"/>
          </p:cNvCxnSpPr>
          <p:nvPr/>
        </p:nvCxnSpPr>
        <p:spPr>
          <a:xfrm flipH="1" flipV="1">
            <a:off x="1057640" y="2449788"/>
            <a:ext cx="1148909" cy="1359889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 flipV="1">
            <a:off x="2574261" y="2400300"/>
            <a:ext cx="81338" cy="1158064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</p:cNvCxnSpPr>
          <p:nvPr/>
        </p:nvCxnSpPr>
        <p:spPr>
          <a:xfrm flipV="1">
            <a:off x="3248614" y="2324100"/>
            <a:ext cx="1224487" cy="1293503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99461" y="4142482"/>
            <a:ext cx="3994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24292E"/>
                </a:solidFill>
                <a:latin typeface="Barlow Medium"/>
              </a:rPr>
              <a:t>KEYWORDS:</a:t>
            </a:r>
          </a:p>
          <a:p>
            <a:pPr algn="ctr"/>
            <a:r>
              <a:rPr lang="en-IN" sz="3200" b="1" dirty="0">
                <a:solidFill>
                  <a:srgbClr val="24292E"/>
                </a:solidFill>
                <a:latin typeface="Barlow Medium"/>
              </a:rPr>
              <a:t>PowerShell, DevOps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A76D9A2-35B4-4EA1-AFCB-0430CF6EC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775293"/>
              </p:ext>
            </p:extLst>
          </p:nvPr>
        </p:nvGraphicFramePr>
        <p:xfrm>
          <a:off x="8335351" y="7044463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0" r:lo="rId41" r:qs="rId42" r:cs="rId43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349D30B5-7523-4CF7-A933-A147AC0BE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716907"/>
              </p:ext>
            </p:extLst>
          </p:nvPr>
        </p:nvGraphicFramePr>
        <p:xfrm>
          <a:off x="11648353" y="7605983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5" r:lo="rId46" r:qs="rId47" r:cs="rId48"/>
          </a:graphicData>
        </a:graphic>
      </p:graphicFrame>
      <p:sp>
        <p:nvSpPr>
          <p:cNvPr id="117" name="Up-Down Arrow 116"/>
          <p:cNvSpPr/>
          <p:nvPr/>
        </p:nvSpPr>
        <p:spPr>
          <a:xfrm rot="14187644">
            <a:off x="11497663" y="821442"/>
            <a:ext cx="413660" cy="4395114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Down Arrow 121"/>
          <p:cNvSpPr/>
          <p:nvPr/>
        </p:nvSpPr>
        <p:spPr>
          <a:xfrm rot="5400000">
            <a:off x="11698833" y="2965849"/>
            <a:ext cx="384818" cy="397048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 122"/>
          <p:cNvSpPr/>
          <p:nvPr/>
        </p:nvSpPr>
        <p:spPr>
          <a:xfrm>
            <a:off x="9517534" y="6593075"/>
            <a:ext cx="13933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24292E"/>
                </a:solidFill>
                <a:latin typeface="Barlow Medium"/>
              </a:rPr>
              <a:t>PSHTML</a:t>
            </a:r>
            <a:br>
              <a:rPr lang="en-IN" sz="2800" dirty="0">
                <a:solidFill>
                  <a:srgbClr val="24292E"/>
                </a:solidFill>
                <a:latin typeface="Barlow Medium"/>
              </a:rPr>
            </a:br>
            <a:r>
              <a:rPr lang="en-IN" sz="2800" dirty="0">
                <a:solidFill>
                  <a:srgbClr val="24292E"/>
                </a:solidFill>
                <a:latin typeface="Barlow Medium"/>
              </a:rPr>
              <a:t>Module</a:t>
            </a:r>
          </a:p>
        </p:txBody>
      </p:sp>
      <p:sp>
        <p:nvSpPr>
          <p:cNvPr id="124" name="Rectangle 123"/>
          <p:cNvSpPr/>
          <p:nvPr/>
        </p:nvSpPr>
        <p:spPr>
          <a:xfrm rot="6008">
            <a:off x="5312011" y="3909454"/>
            <a:ext cx="29384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dirty="0" err="1">
                <a:solidFill>
                  <a:srgbClr val="24292E"/>
                </a:solidFill>
                <a:latin typeface="Barlow Medium"/>
              </a:rPr>
              <a:t>PSCognitiveService</a:t>
            </a:r>
            <a:br>
              <a:rPr lang="en-IN" sz="2800" dirty="0">
                <a:solidFill>
                  <a:srgbClr val="24292E"/>
                </a:solidFill>
                <a:latin typeface="Barlow Medium"/>
              </a:rPr>
            </a:br>
            <a:r>
              <a:rPr lang="en-IN" sz="2800" dirty="0">
                <a:solidFill>
                  <a:srgbClr val="24292E"/>
                </a:solidFill>
                <a:latin typeface="Barlow Medium"/>
              </a:rPr>
              <a:t>Module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98F37D-3B3E-4CE6-9D0E-F5E3795D8111}"/>
              </a:ext>
            </a:extLst>
          </p:cNvPr>
          <p:cNvSpPr/>
          <p:nvPr/>
        </p:nvSpPr>
        <p:spPr>
          <a:xfrm>
            <a:off x="7385553" y="8182985"/>
            <a:ext cx="3828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Barlow Medium"/>
              </a:rPr>
              <a:t>&lt;HTML&gt;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4F7E59E-7A69-499C-85A6-B42256DD545C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828130" y="2560378"/>
            <a:ext cx="3809267" cy="30950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64C2036-90D6-4BC7-B7F1-9496F1422347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b="10591"/>
          <a:stretch/>
        </p:blipFill>
        <p:spPr>
          <a:xfrm>
            <a:off x="743011" y="4008868"/>
            <a:ext cx="3535986" cy="34544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67A425-36C2-4B2C-B04B-B8461CED7820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860182" y="5270384"/>
            <a:ext cx="3452159" cy="273581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539FDE-8213-4DC5-8186-3A117DB81A55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29783" r="16000" b="32672"/>
          <a:stretch/>
        </p:blipFill>
        <p:spPr>
          <a:xfrm>
            <a:off x="2835267" y="5240088"/>
            <a:ext cx="2010618" cy="768766"/>
          </a:xfrm>
          <a:prstGeom prst="rect">
            <a:avLst/>
          </a:prstGeom>
        </p:spPr>
      </p:pic>
      <p:sp>
        <p:nvSpPr>
          <p:cNvPr id="41" name="Flowchart: Direct Access Storage 40">
            <a:extLst>
              <a:ext uri="{FF2B5EF4-FFF2-40B4-BE49-F238E27FC236}">
                <a16:creationId xmlns:a16="http://schemas.microsoft.com/office/drawing/2014/main" id="{72440EBA-22E8-46FB-B5A1-EB025537FB7C}"/>
              </a:ext>
            </a:extLst>
          </p:cNvPr>
          <p:cNvSpPr/>
          <p:nvPr/>
        </p:nvSpPr>
        <p:spPr>
          <a:xfrm rot="16200000">
            <a:off x="10130128" y="5637361"/>
            <a:ext cx="825097" cy="534111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2">
            <a:extLst>
              <a:ext uri="{FF2B5EF4-FFF2-40B4-BE49-F238E27FC236}">
                <a16:creationId xmlns:a16="http://schemas.microsoft.com/office/drawing/2014/main" id="{86B900FC-19EF-43E9-B035-0B048A72F108}"/>
              </a:ext>
            </a:extLst>
          </p:cNvPr>
          <p:cNvSpPr txBox="1"/>
          <p:nvPr/>
        </p:nvSpPr>
        <p:spPr>
          <a:xfrm>
            <a:off x="445416" y="-4722"/>
            <a:ext cx="17019004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Get-Help  Twitter*Dashboard   -Full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24AAB71-7901-4932-B18A-0DD03D3AD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97401"/>
              </p:ext>
            </p:extLst>
          </p:nvPr>
        </p:nvGraphicFramePr>
        <p:xfrm>
          <a:off x="8153400" y="2658866"/>
          <a:ext cx="1344189" cy="157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3" r:lo="rId54" r:qs="rId55" r:cs="rId56"/>
          </a:graphicData>
        </a:graphic>
      </p:graphicFrame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B5E20E89-8F95-4EF1-9ADB-72F24C0B0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318171"/>
              </p:ext>
            </p:extLst>
          </p:nvPr>
        </p:nvGraphicFramePr>
        <p:xfrm>
          <a:off x="8305800" y="2811266"/>
          <a:ext cx="1344189" cy="157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8" r:lo="rId59" r:qs="rId60" r:cs="rId61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17EDEE-5F7E-407E-B14E-3369D51681B8}"/>
              </a:ext>
            </a:extLst>
          </p:cNvPr>
          <p:cNvSpPr txBox="1"/>
          <p:nvPr/>
        </p:nvSpPr>
        <p:spPr>
          <a:xfrm>
            <a:off x="8229600" y="5461703"/>
            <a:ext cx="190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Spawner.ps1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282371-1D94-4D99-9572-F4D1D86CAC17}"/>
              </a:ext>
            </a:extLst>
          </p:cNvPr>
          <p:cNvSpPr txBox="1"/>
          <p:nvPr/>
        </p:nvSpPr>
        <p:spPr>
          <a:xfrm>
            <a:off x="457200" y="5372100"/>
            <a:ext cx="3569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Get-Tweet.ps1</a:t>
            </a:r>
            <a:b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Invoke-Perfmon.ps1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F96539-A386-4DC6-8AFE-3D9606970837}"/>
              </a:ext>
            </a:extLst>
          </p:cNvPr>
          <p:cNvSpPr txBox="1"/>
          <p:nvPr/>
        </p:nvSpPr>
        <p:spPr>
          <a:xfrm>
            <a:off x="9517611" y="7420985"/>
            <a:ext cx="24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WebServer.ps1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83951E-6 L -0.36354 0.006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7 1.60494E-6 L -0.04583 0.3581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179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7284E-6 L 0.01892 0.180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" y="90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95062E-6 L -0.03993 0.1361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3 -0.00077 L -0.35364 0.2651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4580B58-2681-45AB-B0BF-6E612E95A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96D7572-3CE5-43DE-80EA-F99C2DE4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7473D3A-78EE-4AE5-A119-118B74A8D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18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18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18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4580B58-2681-45AB-B0BF-6E612E95A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96D7572-3CE5-43DE-80EA-F99C2DE4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7473D3A-78EE-4AE5-A119-118B74A8D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3889E-6 7.40741E-7 L 0.29002 -0.05432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-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04580B58-2681-45AB-B0BF-6E612E95A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C96D7572-3CE5-43DE-80EA-F99C2DE4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B7473D3A-78EE-4AE5-A119-118B74A8D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7" dur="2000" fill="hold"/>
                                        <p:tgtEl>
                                          <p:spTgt spid="64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64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2000" fill="hold"/>
                                        <p:tgtEl>
                                          <p:spTgt spid="64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04580B58-2681-45AB-B0BF-6E612E95A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C96D7572-3CE5-43DE-80EA-F99C2DE4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B7473D3A-78EE-4AE5-A119-118B74A8D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4" grpId="0"/>
      <p:bldP spid="15" grpId="0"/>
      <p:bldP spid="16" grpId="0"/>
      <p:bldP spid="17" grpId="0"/>
      <p:bldP spid="19" grpId="0"/>
      <p:bldP spid="21" grpId="0"/>
      <p:bldP spid="23" grpId="0"/>
      <p:bldP spid="52" grpId="0"/>
      <p:bldP spid="53" grpId="0" animBg="1"/>
      <p:bldP spid="54" grpId="0"/>
      <p:bldP spid="55" grpId="0"/>
      <p:bldP spid="55" grpId="1"/>
      <p:bldP spid="55" grpId="2"/>
      <p:bldP spid="61" grpId="0" animBg="1"/>
      <p:bldP spid="62" grpId="0" animBg="1"/>
      <p:bldGraphic spid="31" grpId="0">
        <p:bldAsOne/>
      </p:bldGraphic>
      <p:bldGraphic spid="33" grpId="0">
        <p:bldAsOne/>
      </p:bldGraphic>
      <p:bldGraphic spid="34" grpId="0">
        <p:bldAsOne/>
      </p:bldGraphic>
      <p:bldP spid="69" grpId="0" animBg="1"/>
      <p:bldGraphic spid="35" grpId="0">
        <p:bldAsOne/>
      </p:bldGraphic>
      <p:bldP spid="74" grpId="0"/>
      <p:bldP spid="75" grpId="0"/>
      <p:bldGraphic spid="32" grpId="0">
        <p:bldAsOne/>
      </p:bldGraphic>
      <p:bldP spid="103" grpId="0"/>
      <p:bldGraphic spid="36" grpId="0">
        <p:bldAsOne/>
      </p:bldGraphic>
      <p:bldGraphic spid="37" grpId="0">
        <p:bldAsOne/>
      </p:bldGraphic>
      <p:bldP spid="117" grpId="0" animBg="1"/>
      <p:bldP spid="122" grpId="0" animBg="1"/>
      <p:bldP spid="123" grpId="0"/>
      <p:bldP spid="123" grpId="1"/>
      <p:bldP spid="124" grpId="0"/>
      <p:bldP spid="65" grpId="0"/>
      <p:bldP spid="41" grpId="0" animBg="1"/>
      <p:bldP spid="57" grpId="0"/>
      <p:bldP spid="57" grpId="1"/>
      <p:bldGraphic spid="18" grpId="0">
        <p:bldSub>
          <a:bldDgm bld="one"/>
        </p:bldSub>
      </p:bldGraphic>
      <p:bldGraphic spid="18" grpId="1" uiExpand="1">
        <p:bldSub>
          <a:bldDgm bld="one"/>
        </p:bldSub>
      </p:bldGraphic>
      <p:bldGraphic spid="18" grpId="2" uiExpand="1">
        <p:bldSub>
          <a:bldDgm bld="one"/>
        </p:bldSub>
      </p:bldGraphic>
      <p:bldGraphic spid="64" grpId="0">
        <p:bldSub>
          <a:bldDgm bld="one"/>
        </p:bldSub>
      </p:bldGraphic>
      <p:bldGraphic spid="64" grpId="1" uiExpand="1">
        <p:bldSub>
          <a:bldDgm bld="one"/>
        </p:bldSub>
      </p:bldGraphic>
      <p:bldGraphic spid="64" grpId="2" uiExpand="1">
        <p:bldSub>
          <a:bldDgm bld="one"/>
        </p:bldSub>
      </p:bldGraphic>
      <p:bldP spid="22" grpId="0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341F5-4A3D-44CF-889C-F134D3215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71B01-CC02-4D0F-969E-7B3AE6F28190}"/>
              </a:ext>
            </a:extLst>
          </p:cNvPr>
          <p:cNvSpPr txBox="1"/>
          <p:nvPr/>
        </p:nvSpPr>
        <p:spPr>
          <a:xfrm>
            <a:off x="675290" y="1790700"/>
            <a:ext cx="1410751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PowerShell Modules:</a:t>
            </a:r>
          </a:p>
          <a:p>
            <a:pPr lvl="2"/>
            <a:r>
              <a:rPr lang="en-US" sz="4000" dirty="0">
                <a:latin typeface="Barlow Medium"/>
                <a:hlinkClick r:id="rId3"/>
              </a:rPr>
              <a:t>https://github.com/PrateekKumarSingh/PSCognitiveService</a:t>
            </a:r>
            <a:endParaRPr lang="en-US" sz="4000" dirty="0">
              <a:latin typeface="Barlow Medium"/>
            </a:endParaRPr>
          </a:p>
          <a:p>
            <a:pPr lvl="2"/>
            <a:r>
              <a:rPr lang="en-US" sz="4000" dirty="0">
                <a:hlinkClick r:id="rId4"/>
              </a:rPr>
              <a:t>https://github.com/PrateekKumarSingh/Graphical</a:t>
            </a:r>
            <a:endParaRPr lang="en-US" sz="4000" dirty="0"/>
          </a:p>
          <a:p>
            <a:pPr lvl="2"/>
            <a:r>
              <a:rPr lang="en-US" sz="4000" dirty="0">
                <a:hlinkClick r:id="rId5"/>
              </a:rPr>
              <a:t>https://github.com/PrateekKumarSingh/Gridify</a:t>
            </a:r>
            <a:endParaRPr lang="en-US" sz="4000" dirty="0"/>
          </a:p>
          <a:p>
            <a:pPr lvl="2"/>
            <a:r>
              <a:rPr lang="en-US" sz="4000" dirty="0">
                <a:hlinkClick r:id="rId6"/>
              </a:rPr>
              <a:t>https://github.com/mkellerman/PSTwitterAPI</a:t>
            </a:r>
            <a:br>
              <a:rPr lang="en-US" sz="4000" dirty="0"/>
            </a:br>
            <a:endParaRPr lang="en-US" sz="4000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Use cases, API’s and Language Bindings</a:t>
            </a:r>
          </a:p>
          <a:p>
            <a:pPr lvl="2"/>
            <a:r>
              <a:rPr lang="en-US" sz="4000" dirty="0">
                <a:hlinkClick r:id="rId7"/>
              </a:rPr>
              <a:t>https://aka.ms/cognitive-services</a:t>
            </a:r>
            <a:endParaRPr lang="en-US" sz="4000" dirty="0"/>
          </a:p>
          <a:p>
            <a:endParaRPr lang="en-US" sz="4000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Slides</a:t>
            </a:r>
          </a:p>
          <a:p>
            <a:pPr lvl="2"/>
            <a:r>
              <a:rPr lang="en-US" sz="4000" dirty="0">
                <a:hlinkClick r:id="rId8"/>
              </a:rPr>
              <a:t>https://github.com/prateekkumarsingh/presentations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latin typeface="Barlow Medium"/>
            </a:endParaRPr>
          </a:p>
          <a:p>
            <a:pPr lvl="2"/>
            <a:endParaRPr lang="en-US" sz="4000" dirty="0"/>
          </a:p>
          <a:p>
            <a:pPr lvl="2"/>
            <a:endParaRPr lang="en-US" sz="4000" dirty="0"/>
          </a:p>
          <a:p>
            <a:pPr lvl="2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5292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50" y="2233543"/>
            <a:ext cx="9372600" cy="70526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444C05-110F-4FF4-9CF1-DBA315BBDC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2" b="2162"/>
          <a:stretch/>
        </p:blipFill>
        <p:spPr>
          <a:xfrm>
            <a:off x="11277600" y="876300"/>
            <a:ext cx="5554750" cy="8534400"/>
          </a:xfrm>
          <a:prstGeom prst="rect">
            <a:avLst/>
          </a:prstGeom>
        </p:spPr>
      </p:pic>
      <p:sp>
        <p:nvSpPr>
          <p:cNvPr id="47" name="TextBox 2">
            <a:extLst>
              <a:ext uri="{FF2B5EF4-FFF2-40B4-BE49-F238E27FC236}">
                <a16:creationId xmlns:a16="http://schemas.microsoft.com/office/drawing/2014/main" id="{D3D6A1E0-91E3-4D75-9474-67ECB6A8F985}"/>
              </a:ext>
            </a:extLst>
          </p:cNvPr>
          <p:cNvSpPr txBox="1"/>
          <p:nvPr/>
        </p:nvSpPr>
        <p:spPr>
          <a:xfrm>
            <a:off x="762000" y="906118"/>
            <a:ext cx="7032041" cy="101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E0AB81-2457-454A-A781-B0D2E263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1286"/>
            <a:ext cx="18285714" cy="102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FBC66-27D6-46C5-9961-6DDE21C1992E}"/>
              </a:ext>
            </a:extLst>
          </p:cNvPr>
          <p:cNvSpPr txBox="1"/>
          <p:nvPr/>
        </p:nvSpPr>
        <p:spPr>
          <a:xfrm>
            <a:off x="876300" y="2171700"/>
            <a:ext cx="1653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“</a:t>
            </a:r>
            <a:r>
              <a:rPr lang="en-US" sz="8800" dirty="0">
                <a:latin typeface="Barlow Medium"/>
              </a:rPr>
              <a:t>The only limits to the possibilities </a:t>
            </a:r>
          </a:p>
          <a:p>
            <a:pPr algn="ctr"/>
            <a:r>
              <a:rPr lang="en-US" sz="8800" dirty="0">
                <a:latin typeface="Barlow Medium"/>
              </a:rPr>
              <a:t>in your life tomorrow are,</a:t>
            </a:r>
          </a:p>
          <a:p>
            <a:pPr algn="ctr"/>
            <a:r>
              <a:rPr lang="en-US" sz="8800" dirty="0">
                <a:latin typeface="Barlow Medium"/>
              </a:rPr>
              <a:t> the buts you use today.”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18265-8C46-4FA5-808A-849C94852ED0}"/>
              </a:ext>
            </a:extLst>
          </p:cNvPr>
          <p:cNvSpPr txBox="1"/>
          <p:nvPr/>
        </p:nvSpPr>
        <p:spPr>
          <a:xfrm>
            <a:off x="8686800" y="65151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Les</a:t>
            </a:r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 </a:t>
            </a: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Brown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B7A6D-1B39-4908-AA03-40943E0D8F22}"/>
              </a:ext>
            </a:extLst>
          </p:cNvPr>
          <p:cNvSpPr txBox="1"/>
          <p:nvPr/>
        </p:nvSpPr>
        <p:spPr>
          <a:xfrm>
            <a:off x="876300" y="2171700"/>
            <a:ext cx="1653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“</a:t>
            </a:r>
            <a:r>
              <a:rPr lang="en-US" sz="8800" dirty="0">
                <a:latin typeface="Barlow Medium"/>
              </a:rPr>
              <a:t>The only </a:t>
            </a:r>
            <a:r>
              <a:rPr lang="en-US" sz="8800" dirty="0">
                <a:solidFill>
                  <a:srgbClr val="FF0000"/>
                </a:solidFill>
                <a:latin typeface="Barlow Medium"/>
              </a:rPr>
              <a:t>limits</a:t>
            </a:r>
            <a:r>
              <a:rPr lang="en-US" sz="8800" dirty="0">
                <a:latin typeface="Barlow Medium"/>
              </a:rPr>
              <a:t> to the </a:t>
            </a:r>
            <a:r>
              <a:rPr lang="en-US" sz="8800" dirty="0">
                <a:solidFill>
                  <a:srgbClr val="00B050"/>
                </a:solidFill>
                <a:latin typeface="Barlow Medium"/>
              </a:rPr>
              <a:t>possibilities</a:t>
            </a:r>
            <a:r>
              <a:rPr lang="en-US" sz="8800" dirty="0">
                <a:latin typeface="Barlow Medium"/>
              </a:rPr>
              <a:t> </a:t>
            </a:r>
          </a:p>
          <a:p>
            <a:pPr algn="ctr"/>
            <a:r>
              <a:rPr lang="en-US" sz="8800" dirty="0">
                <a:latin typeface="Barlow Medium"/>
              </a:rPr>
              <a:t>in your life tomorrow are,</a:t>
            </a:r>
          </a:p>
          <a:p>
            <a:pPr algn="ctr"/>
            <a:r>
              <a:rPr lang="en-US" sz="8800" dirty="0">
                <a:latin typeface="Barlow Medium"/>
              </a:rPr>
              <a:t> the </a:t>
            </a:r>
            <a:r>
              <a:rPr lang="en-US" sz="8800" dirty="0">
                <a:solidFill>
                  <a:srgbClr val="FF0000"/>
                </a:solidFill>
                <a:latin typeface="Barlow Medium"/>
              </a:rPr>
              <a:t>buts</a:t>
            </a:r>
            <a:r>
              <a:rPr lang="en-US" sz="8800" dirty="0">
                <a:latin typeface="Barlow Medium"/>
              </a:rPr>
              <a:t> you use today.”</a:t>
            </a:r>
          </a:p>
        </p:txBody>
      </p:sp>
    </p:spTree>
    <p:extLst>
      <p:ext uri="{BB962C8B-B14F-4D97-AF65-F5344CB8AC3E}">
        <p14:creationId xmlns:p14="http://schemas.microsoft.com/office/powerpoint/2010/main" val="26009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BA36F6-1961-4AF2-832F-2929B880C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90530" y="2857500"/>
            <a:ext cx="163173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What is REST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Azure Cognitive Services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Demo 1:  PowerShell + Cognitive Services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Crash Course:  PSHTML, Polaris, </a:t>
            </a:r>
            <a:r>
              <a:rPr lang="en-US" sz="4800" dirty="0" err="1">
                <a:latin typeface="Barlow Medium"/>
              </a:rPr>
              <a:t>Gridify</a:t>
            </a:r>
            <a:r>
              <a:rPr lang="en-US" sz="4800" dirty="0">
                <a:latin typeface="Barlow Medium"/>
              </a:rPr>
              <a:t>, Graphical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Demo 2:  Making a Live Twitter Dashboard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BA36F6-1961-4AF2-832F-2929B880C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08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75290" y="75208"/>
            <a:ext cx="9459310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Get-Help *REST*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705770" y="2283228"/>
            <a:ext cx="163173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err="1">
                <a:latin typeface="Barlow Medium"/>
              </a:rPr>
              <a:t>RE</a:t>
            </a:r>
            <a:r>
              <a:rPr lang="en-US" sz="4400" dirty="0" err="1">
                <a:latin typeface="Barlow Medium"/>
              </a:rPr>
              <a:t>presentational</a:t>
            </a:r>
            <a:r>
              <a:rPr lang="en-US" sz="4400" dirty="0">
                <a:latin typeface="Barlow Medium"/>
              </a:rPr>
              <a:t> </a:t>
            </a:r>
            <a:r>
              <a:rPr lang="en-US" sz="4400" b="1" dirty="0">
                <a:latin typeface="Barlow Medium"/>
              </a:rPr>
              <a:t>S</a:t>
            </a:r>
            <a:r>
              <a:rPr lang="en-US" sz="4400" dirty="0">
                <a:latin typeface="Barlow Medium"/>
              </a:rPr>
              <a:t>tate </a:t>
            </a:r>
            <a:r>
              <a:rPr lang="en-US" sz="4400" b="1" dirty="0">
                <a:latin typeface="Barlow Medium"/>
              </a:rPr>
              <a:t>T</a:t>
            </a:r>
            <a:r>
              <a:rPr lang="en-US" sz="4400" dirty="0">
                <a:latin typeface="Barlow Medium"/>
              </a:rPr>
              <a:t>ransfer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Barlow Medium"/>
              </a:rPr>
              <a:t>Software architectural style to </a:t>
            </a:r>
            <a:r>
              <a:rPr lang="en-US" sz="4400" b="1" dirty="0">
                <a:latin typeface="Barlow Medium"/>
              </a:rPr>
              <a:t>create Web services.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Barlow Medium"/>
              </a:rPr>
              <a:t>Web services that use REST are called </a:t>
            </a:r>
            <a:r>
              <a:rPr lang="en-US" sz="4400" b="1" dirty="0">
                <a:latin typeface="Barlow Medium"/>
              </a:rPr>
              <a:t>RESTful Web services</a:t>
            </a:r>
            <a:r>
              <a:rPr lang="en-US" sz="4400" dirty="0">
                <a:latin typeface="Barlow Medium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Barlow Medium"/>
              </a:rPr>
              <a:t>Provides </a:t>
            </a:r>
            <a:r>
              <a:rPr lang="en-US" sz="4400" b="1" dirty="0">
                <a:latin typeface="Barlow Medium"/>
              </a:rPr>
              <a:t>Interoperability </a:t>
            </a:r>
            <a:r>
              <a:rPr lang="en-US" sz="4400" dirty="0">
                <a:latin typeface="Barlow Medium"/>
              </a:rPr>
              <a:t>and</a:t>
            </a:r>
            <a:r>
              <a:rPr lang="en-US" sz="4400" b="1" dirty="0">
                <a:latin typeface="Barlow Medium"/>
              </a:rPr>
              <a:t> Information exchange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91E2F-0DC1-4318-B1A9-7CE64D22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6270397"/>
            <a:ext cx="13467430" cy="4010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CA409-1C2B-4D52-8428-E7E2B40E0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15" y="1092239"/>
            <a:ext cx="12573000" cy="496774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093FEC-4F99-4FDF-A123-D0618E21C4E2}"/>
              </a:ext>
            </a:extLst>
          </p:cNvPr>
          <p:cNvSpPr/>
          <p:nvPr/>
        </p:nvSpPr>
        <p:spPr>
          <a:xfrm rot="18648905">
            <a:off x="3019885" y="2570403"/>
            <a:ext cx="8382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6F0F9D-45B8-4864-89ED-70AE23FA747D}"/>
              </a:ext>
            </a:extLst>
          </p:cNvPr>
          <p:cNvSpPr/>
          <p:nvPr/>
        </p:nvSpPr>
        <p:spPr>
          <a:xfrm rot="12569875">
            <a:off x="12668755" y="1805151"/>
            <a:ext cx="8382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6DE64A-B722-4E08-B1A0-5B37044D5C2B}"/>
              </a:ext>
            </a:extLst>
          </p:cNvPr>
          <p:cNvSpPr/>
          <p:nvPr/>
        </p:nvSpPr>
        <p:spPr>
          <a:xfrm rot="8738586">
            <a:off x="4834074" y="6138890"/>
            <a:ext cx="762000" cy="4733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C957A2-9164-4B37-8635-E1AFFC356D3F}"/>
              </a:ext>
            </a:extLst>
          </p:cNvPr>
          <p:cNvSpPr/>
          <p:nvPr/>
        </p:nvSpPr>
        <p:spPr>
          <a:xfrm rot="18080800">
            <a:off x="10890755" y="8783548"/>
            <a:ext cx="838200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85F4F9E-C6BB-4437-AD35-59475BD03ED4}"/>
              </a:ext>
            </a:extLst>
          </p:cNvPr>
          <p:cNvSpPr/>
          <p:nvPr/>
        </p:nvSpPr>
        <p:spPr>
          <a:xfrm rot="18080800">
            <a:off x="4795974" y="2977822"/>
            <a:ext cx="838200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C0290C-4DAB-4803-AF7D-EEAE9B57E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" y="75208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75290" y="75208"/>
            <a:ext cx="20203510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5400" b="1" spc="-126" dirty="0">
                <a:solidFill>
                  <a:srgbClr val="5271FF"/>
                </a:solidFill>
                <a:latin typeface="Barlow Medium"/>
              </a:rPr>
              <a:t>Invoke-</a:t>
            </a:r>
            <a:r>
              <a:rPr lang="en-US" sz="5400" b="1" spc="-126" dirty="0" err="1">
                <a:solidFill>
                  <a:srgbClr val="5271FF"/>
                </a:solidFill>
                <a:latin typeface="Barlow Medium"/>
              </a:rPr>
              <a:t>WebRequest</a:t>
            </a:r>
            <a:r>
              <a:rPr lang="en-US" sz="5400" b="1" spc="-126" dirty="0">
                <a:solidFill>
                  <a:srgbClr val="5271FF"/>
                </a:solidFill>
                <a:latin typeface="Barlow Medium"/>
              </a:rPr>
              <a:t>  </a:t>
            </a:r>
            <a:r>
              <a:rPr lang="en-US" sz="5400" b="1" i="1" spc="-126" dirty="0">
                <a:solidFill>
                  <a:schemeClr val="tx1">
                    <a:lumMod val="75000"/>
                    <a:lumOff val="25000"/>
                  </a:schemeClr>
                </a:solidFill>
                <a:latin typeface="Barlow Medium"/>
              </a:rPr>
              <a:t>aka.ms/cognitive-services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FB857-6438-4752-BB1E-C9A16691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1" y="1086254"/>
            <a:ext cx="13569824" cy="8877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931E29-1748-4467-8E27-E6BC7FADD349}"/>
              </a:ext>
            </a:extLst>
          </p:cNvPr>
          <p:cNvSpPr/>
          <p:nvPr/>
        </p:nvSpPr>
        <p:spPr>
          <a:xfrm>
            <a:off x="152400" y="1706319"/>
            <a:ext cx="16625257" cy="7971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Cognition = </a:t>
            </a:r>
            <a:r>
              <a:rPr lang="en-US" sz="4800" b="1" i="1" dirty="0">
                <a:latin typeface="Barlow Medium"/>
              </a:rPr>
              <a:t>Acquiring Knowledge </a:t>
            </a:r>
            <a:r>
              <a:rPr lang="en-US" sz="4800" dirty="0">
                <a:latin typeface="Barlow Medium"/>
              </a:rPr>
              <a:t>and </a:t>
            </a:r>
            <a:r>
              <a:rPr lang="en-US" sz="4800" b="1" i="1" dirty="0">
                <a:latin typeface="Barlow Medium"/>
              </a:rPr>
              <a:t>Understanding</a:t>
            </a:r>
            <a:br>
              <a:rPr lang="en-US" sz="4800" dirty="0">
                <a:latin typeface="Barlow Medium"/>
              </a:rPr>
            </a:br>
            <a:endParaRPr lang="en-US" sz="4800" dirty="0">
              <a:latin typeface="Barlow Medium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Azure Cognitive Services provide intelligent algorithms that can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See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Hear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Speak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Understand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Interpret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Azure cloud based REST APIs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Any device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From anywhere 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A6BF393C-FF57-4DD3-806F-1C3286A6FF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39647" y="5413818"/>
            <a:ext cx="1123290" cy="1123290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1CF1A60-D1AA-4B20-9846-3F97A1D49A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461174" y="7276967"/>
            <a:ext cx="1434526" cy="95069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BC3B98D2-D977-4D27-B05E-DCA1645A6B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502013" y="5363018"/>
            <a:ext cx="1460277" cy="1123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A50557-6A92-48E1-B1E8-79666EB79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59" y="7314152"/>
            <a:ext cx="2124982" cy="979224"/>
          </a:xfrm>
          <a:prstGeom prst="rect">
            <a:avLst/>
          </a:prstGeom>
        </p:spPr>
      </p:pic>
      <p:sp>
        <p:nvSpPr>
          <p:cNvPr id="16" name="AutoShape 2" descr="Image result for speech azure logo">
            <a:extLst>
              <a:ext uri="{FF2B5EF4-FFF2-40B4-BE49-F238E27FC236}">
                <a16:creationId xmlns:a16="http://schemas.microsoft.com/office/drawing/2014/main" id="{41D39312-16C7-45C4-BFBC-E192BD57CB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56988-8C73-4FD3-9E65-E7957E603888}"/>
              </a:ext>
            </a:extLst>
          </p:cNvPr>
          <p:cNvSpPr txBox="1"/>
          <p:nvPr/>
        </p:nvSpPr>
        <p:spPr>
          <a:xfrm>
            <a:off x="8705850" y="6514248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Computer 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9119A7-DBFF-43CE-9D26-5BE5CACE6D77}"/>
              </a:ext>
            </a:extLst>
          </p:cNvPr>
          <p:cNvSpPr txBox="1"/>
          <p:nvPr/>
        </p:nvSpPr>
        <p:spPr>
          <a:xfrm>
            <a:off x="11708151" y="6491438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Content Moderation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3B9AE-55E6-4211-B33E-42F8516AE656}"/>
              </a:ext>
            </a:extLst>
          </p:cNvPr>
          <p:cNvSpPr txBox="1"/>
          <p:nvPr/>
        </p:nvSpPr>
        <p:spPr>
          <a:xfrm>
            <a:off x="8660151" y="8269326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Sentiment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16815-25C0-49CC-8006-976218566F85}"/>
              </a:ext>
            </a:extLst>
          </p:cNvPr>
          <p:cNvSpPr txBox="1"/>
          <p:nvPr/>
        </p:nvSpPr>
        <p:spPr>
          <a:xfrm>
            <a:off x="12215359" y="8238086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Text Analytics</a:t>
            </a:r>
          </a:p>
        </p:txBody>
      </p:sp>
      <p:pic>
        <p:nvPicPr>
          <p:cNvPr id="1028" name="Picture 4" descr="Image result for speech azure logo">
            <a:extLst>
              <a:ext uri="{FF2B5EF4-FFF2-40B4-BE49-F238E27FC236}">
                <a16:creationId xmlns:a16="http://schemas.microsoft.com/office/drawing/2014/main" id="{6795CC17-F0BA-44B7-B2E1-F0296429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649" y="4946438"/>
            <a:ext cx="1604962" cy="16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9F91CB-F2E3-4B0E-970A-D27CCB7AEF19}"/>
              </a:ext>
            </a:extLst>
          </p:cNvPr>
          <p:cNvSpPr txBox="1"/>
          <p:nvPr/>
        </p:nvSpPr>
        <p:spPr>
          <a:xfrm>
            <a:off x="14750798" y="6236290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Text to Speech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0969A4-6D8B-49C5-ADF8-756B31460205}"/>
              </a:ext>
            </a:extLst>
          </p:cNvPr>
          <p:cNvSpPr txBox="1"/>
          <p:nvPr/>
        </p:nvSpPr>
        <p:spPr>
          <a:xfrm>
            <a:off x="14750798" y="6582442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Speech Translation</a:t>
            </a:r>
          </a:p>
        </p:txBody>
      </p:sp>
      <p:sp>
        <p:nvSpPr>
          <p:cNvPr id="21" name="AutoShape 6" descr="Image result for bing search azure">
            <a:extLst>
              <a:ext uri="{FF2B5EF4-FFF2-40B4-BE49-F238E27FC236}">
                <a16:creationId xmlns:a16="http://schemas.microsoft.com/office/drawing/2014/main" id="{74E3E2AB-C5D5-4A2A-A3CD-E34C83B10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8" descr="Image result for bing search azure">
            <a:extLst>
              <a:ext uri="{FF2B5EF4-FFF2-40B4-BE49-F238E27FC236}">
                <a16:creationId xmlns:a16="http://schemas.microsoft.com/office/drawing/2014/main" id="{1BEC6819-E69C-4C2D-A427-1ADF9CAAD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400" y="5295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bing search azure">
            <a:extLst>
              <a:ext uri="{FF2B5EF4-FFF2-40B4-BE49-F238E27FC236}">
                <a16:creationId xmlns:a16="http://schemas.microsoft.com/office/drawing/2014/main" id="{A0A90925-4E25-401F-86AB-B68CCA6BB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3" t="25397" r="23757" b="17216"/>
          <a:stretch/>
        </p:blipFill>
        <p:spPr bwMode="auto">
          <a:xfrm>
            <a:off x="15294649" y="7328417"/>
            <a:ext cx="976250" cy="95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4BB8F5-D76D-4144-8B47-5723D9070F99}"/>
              </a:ext>
            </a:extLst>
          </p:cNvPr>
          <p:cNvSpPr txBox="1"/>
          <p:nvPr/>
        </p:nvSpPr>
        <p:spPr>
          <a:xfrm>
            <a:off x="14857608" y="8239847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Web Search</a:t>
            </a:r>
          </a:p>
        </p:txBody>
      </p:sp>
      <p:pic>
        <p:nvPicPr>
          <p:cNvPr id="1036" name="Picture 12" descr="Image result for bing search azure">
            <a:extLst>
              <a:ext uri="{FF2B5EF4-FFF2-40B4-BE49-F238E27FC236}">
                <a16:creationId xmlns:a16="http://schemas.microsoft.com/office/drawing/2014/main" id="{702BE7CB-7A6F-41D7-B736-C805A9D0C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18190" r="25142" b="22040"/>
          <a:stretch/>
        </p:blipFill>
        <p:spPr bwMode="auto">
          <a:xfrm>
            <a:off x="15078482" y="1475981"/>
            <a:ext cx="2219529" cy="130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25EE38-7DC5-40DC-BEB1-A92B85B837B6}"/>
              </a:ext>
            </a:extLst>
          </p:cNvPr>
          <p:cNvCxnSpPr/>
          <p:nvPr/>
        </p:nvCxnSpPr>
        <p:spPr>
          <a:xfrm>
            <a:off x="5029200" y="5905500"/>
            <a:ext cx="2819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A9722B-ABD4-4AE4-8B7E-C2EA00DD7F4E}"/>
              </a:ext>
            </a:extLst>
          </p:cNvPr>
          <p:cNvCxnSpPr>
            <a:cxnSpLocks/>
          </p:cNvCxnSpPr>
          <p:nvPr/>
        </p:nvCxnSpPr>
        <p:spPr>
          <a:xfrm>
            <a:off x="8362950" y="5905500"/>
            <a:ext cx="18669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  <p:bldP spid="22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C8D71B-B454-4F96-BE27-717E76A2F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18285714" cy="102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15E3-E993-4BFF-8743-86146EEA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55" y="4533900"/>
            <a:ext cx="7849096" cy="5383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7C1AB1-F0B3-4581-8AA6-6F779DC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33900"/>
            <a:ext cx="7394197" cy="5383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4A6C5-012F-4DFF-9E2A-3790FA576B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4999" r="-507" b="4408"/>
          <a:stretch/>
        </p:blipFill>
        <p:spPr>
          <a:xfrm>
            <a:off x="2895600" y="266700"/>
            <a:ext cx="3663896" cy="3935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EA67D0-206D-4530-9F53-AF8078524B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-87" r="7466" b="9463"/>
          <a:stretch/>
        </p:blipFill>
        <p:spPr>
          <a:xfrm>
            <a:off x="10591800" y="266700"/>
            <a:ext cx="3663896" cy="3935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A45D25-239E-4069-9BD9-F9C2E561D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593" y="41476"/>
            <a:ext cx="6967061" cy="48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9D66B-F7EB-4AB6-9BC6-EE100D52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67C29B-6477-4AD4-997C-7547084F5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"/>
            <a:ext cx="12877800" cy="94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2B8ED-9060-4702-A0D7-E19F3383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0" y="2705100"/>
            <a:ext cx="1333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Demo-1</a:t>
            </a:r>
          </a:p>
          <a:p>
            <a:pPr algn="ctr"/>
            <a:r>
              <a:rPr lang="en-US" sz="6600" dirty="0"/>
              <a:t>PowerShell + Azure Cognitive Service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3A273CA-F3F5-435B-9ECE-3A1E4EA9560D}"/>
              </a:ext>
            </a:extLst>
          </p:cNvPr>
          <p:cNvSpPr txBox="1"/>
          <p:nvPr/>
        </p:nvSpPr>
        <p:spPr>
          <a:xfrm>
            <a:off x="990600" y="6667500"/>
            <a:ext cx="13639800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chemeClr val="bg1">
                    <a:lumMod val="75000"/>
                  </a:schemeClr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Install-Module</a:t>
            </a:r>
            <a:r>
              <a:rPr lang="en-US" sz="6000" i="1" dirty="0"/>
              <a:t> </a:t>
            </a:r>
            <a:r>
              <a:rPr lang="en-US" sz="6000" dirty="0" err="1"/>
              <a:t>PSCognitiveService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9399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VisualizeDocument</Template>
  <TotalTime>4253</TotalTime>
  <Words>330</Words>
  <Application>Microsoft Office PowerPoint</Application>
  <PresentationFormat>Custom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Dubai Medium</vt:lpstr>
      <vt:lpstr>Arial</vt:lpstr>
      <vt:lpstr>Barlow Bold</vt:lpstr>
      <vt:lpstr>Calibri</vt:lpstr>
      <vt:lpstr>Barlow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Singh</dc:creator>
  <cp:lastModifiedBy>Prateek Singh</cp:lastModifiedBy>
  <cp:revision>62</cp:revision>
  <dcterms:created xsi:type="dcterms:W3CDTF">2019-09-07T16:20:42Z</dcterms:created>
  <dcterms:modified xsi:type="dcterms:W3CDTF">2019-09-17T23:12:40Z</dcterms:modified>
  <dc:identifier>DADhJp9RznA</dc:identifier>
</cp:coreProperties>
</file>