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8" d="100"/>
          <a:sy n="48" d="100"/>
        </p:scale>
        <p:origin x="50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F0C6D-97E3-41C9-ADEA-A6C55933AAB6}" type="datetimeFigureOut">
              <a:rPr lang="en-IN" smtClean="0"/>
              <a:t>09/13/2019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20EF-526F-4B91-BB5E-66444FA2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0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09800" y="3390900"/>
            <a:ext cx="133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Demo-1</a:t>
            </a:r>
          </a:p>
          <a:p>
            <a:pPr algn="ctr"/>
            <a:r>
              <a:rPr lang="en-US" sz="6600" dirty="0" smtClean="0"/>
              <a:t>PowerShell + Azure Cognitive Service</a:t>
            </a:r>
          </a:p>
        </p:txBody>
      </p:sp>
    </p:spTree>
    <p:extLst>
      <p:ext uri="{BB962C8B-B14F-4D97-AF65-F5344CB8AC3E}">
        <p14:creationId xmlns:p14="http://schemas.microsoft.com/office/powerpoint/2010/main" val="24939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8200" y="3390900"/>
            <a:ext cx="82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Demo-2</a:t>
            </a:r>
          </a:p>
          <a:p>
            <a:pPr algn="ctr"/>
            <a:r>
              <a:rPr lang="en-US" sz="6600" dirty="0" smtClean="0"/>
              <a:t>Live </a:t>
            </a:r>
            <a:r>
              <a:rPr lang="en-US" sz="6600" dirty="0"/>
              <a:t>Twitter Dash Board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43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933700"/>
            <a:ext cx="1569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/>
              <a:t>But Before that!</a:t>
            </a:r>
          </a:p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 quick crash course on dependent modules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93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877620" y="8836224"/>
            <a:ext cx="2452966" cy="9948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8134" r="20731" b="42279"/>
          <a:stretch>
            <a:fillRect/>
          </a:stretch>
        </p:blipFill>
        <p:spPr>
          <a:xfrm>
            <a:off x="12539228" y="438937"/>
            <a:ext cx="1094865" cy="841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rcRect b="33234"/>
          <a:stretch/>
        </p:blipFill>
        <p:spPr>
          <a:xfrm>
            <a:off x="1744390" y="3193725"/>
            <a:ext cx="1940727" cy="11166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40623" y="6162231"/>
            <a:ext cx="3769992" cy="28055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81940" y="346254"/>
            <a:ext cx="1123290" cy="11232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97950" y="474769"/>
            <a:ext cx="1434526" cy="9506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997834" y="373685"/>
            <a:ext cx="1460277" cy="11232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15875" t="32197" r="15913" b="31913"/>
          <a:stretch>
            <a:fillRect/>
          </a:stretch>
        </p:blipFill>
        <p:spPr>
          <a:xfrm>
            <a:off x="13231083" y="1969149"/>
            <a:ext cx="1886226" cy="6897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 l="30108" t="36576" r="30278" b="36530"/>
          <a:stretch>
            <a:fillRect/>
          </a:stretch>
        </p:blipFill>
        <p:spPr>
          <a:xfrm>
            <a:off x="13634093" y="551651"/>
            <a:ext cx="2843696" cy="5598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032962" y="7809797"/>
            <a:ext cx="2187691" cy="14228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rcRect l="8134" t="14135" r="3090" b="2456"/>
          <a:stretch/>
        </p:blipFill>
        <p:spPr>
          <a:xfrm>
            <a:off x="437244" y="6122094"/>
            <a:ext cx="4550817" cy="28005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rcRect l="15903" t="9128" r="14732" b="8481"/>
          <a:stretch/>
        </p:blipFill>
        <p:spPr>
          <a:xfrm>
            <a:off x="8327658" y="4218016"/>
            <a:ext cx="1491529" cy="12046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2774" y="4147277"/>
            <a:ext cx="4240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24292E"/>
                </a:solidFill>
                <a:latin typeface="+mj-lt"/>
              </a:rPr>
              <a:t>Azure Cognitive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4966" y="8926762"/>
            <a:ext cx="3828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Monitoring &amp; Control</a:t>
            </a:r>
            <a:br>
              <a:rPr lang="en-US" sz="3200" dirty="0" smtClean="0"/>
            </a:br>
            <a:r>
              <a:rPr lang="en-US" sz="3200" dirty="0" smtClean="0"/>
              <a:t>Console Grids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49164" y="1481036"/>
            <a:ext cx="154523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Computer</a:t>
            </a:r>
          </a:p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Vision</a:t>
            </a:r>
            <a:endParaRPr lang="en-IN" sz="2600" dirty="0" smtClean="0">
              <a:solidFill>
                <a:srgbClr val="24292E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0509" y="1429688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600" dirty="0" smtClean="0">
                <a:solidFill>
                  <a:srgbClr val="24292E"/>
                </a:solidFill>
                <a:latin typeface="+mj-lt"/>
              </a:rPr>
              <a:t>Image</a:t>
            </a:r>
          </a:p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Moderation</a:t>
            </a:r>
            <a:endParaRPr lang="en-IN" sz="2600" dirty="0" smtClean="0">
              <a:solidFill>
                <a:srgbClr val="24292E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0116" y="1425243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Text</a:t>
            </a:r>
          </a:p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Moderation</a:t>
            </a:r>
            <a:endParaRPr lang="en-IN" sz="2600" dirty="0" smtClean="0">
              <a:solidFill>
                <a:srgbClr val="24292E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23" y="460503"/>
            <a:ext cx="2124982" cy="979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40764" y="1412431"/>
            <a:ext cx="157953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Sentiment</a:t>
            </a:r>
            <a:br>
              <a:rPr lang="en-US" sz="2600" dirty="0" smtClean="0">
                <a:solidFill>
                  <a:srgbClr val="24292E"/>
                </a:solidFill>
                <a:latin typeface="+mj-lt"/>
              </a:rPr>
            </a:br>
            <a:r>
              <a:rPr lang="en-US" sz="2600" dirty="0" smtClean="0">
                <a:solidFill>
                  <a:srgbClr val="24292E"/>
                </a:solidFill>
                <a:latin typeface="+mj-lt"/>
              </a:rPr>
              <a:t>Analysis</a:t>
            </a:r>
            <a:endParaRPr lang="en-IN" sz="2600" dirty="0" smtClean="0">
              <a:solidFill>
                <a:srgbClr val="24292E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65420" y="8989435"/>
            <a:ext cx="471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Live Twitter Dash Board</a:t>
            </a:r>
            <a:endParaRPr lang="en-US" sz="3200" dirty="0"/>
          </a:p>
        </p:txBody>
      </p:sp>
      <p:sp>
        <p:nvSpPr>
          <p:cNvPr id="52" name="Rectangle 51"/>
          <p:cNvSpPr/>
          <p:nvPr/>
        </p:nvSpPr>
        <p:spPr>
          <a:xfrm>
            <a:off x="7930780" y="8787863"/>
            <a:ext cx="2452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Polaris</a:t>
            </a:r>
            <a:br>
              <a:rPr lang="en-IN" sz="3200" dirty="0"/>
            </a:br>
            <a:r>
              <a:rPr lang="en-IN" sz="3200" dirty="0" smtClean="0"/>
              <a:t>Web Server</a:t>
            </a:r>
            <a:endParaRPr lang="en-IN" sz="3200" dirty="0"/>
          </a:p>
        </p:txBody>
      </p:sp>
      <p:sp>
        <p:nvSpPr>
          <p:cNvPr id="53" name="Down Arrow 52"/>
          <p:cNvSpPr/>
          <p:nvPr/>
        </p:nvSpPr>
        <p:spPr>
          <a:xfrm rot="14752274">
            <a:off x="11931877" y="7375922"/>
            <a:ext cx="359417" cy="27334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 rot="18899416">
            <a:off x="9009108" y="1920917"/>
            <a:ext cx="367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Invoke-</a:t>
            </a:r>
            <a:r>
              <a:rPr lang="en-US" sz="2800" dirty="0" err="1" smtClean="0"/>
              <a:t>RESTMethod</a:t>
            </a:r>
            <a:endParaRPr lang="en-IN" sz="2800" dirty="0"/>
          </a:p>
        </p:txBody>
      </p:sp>
      <p:sp>
        <p:nvSpPr>
          <p:cNvPr id="55" name="Rectangle 54"/>
          <p:cNvSpPr/>
          <p:nvPr/>
        </p:nvSpPr>
        <p:spPr>
          <a:xfrm>
            <a:off x="13567758" y="4080531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rgbClr val="24292E"/>
                </a:solidFill>
                <a:latin typeface="+mj-lt"/>
              </a:rPr>
              <a:t>KEYWORDS:</a:t>
            </a:r>
          </a:p>
          <a:p>
            <a:pPr algn="ctr"/>
            <a:r>
              <a:rPr lang="en-IN" sz="3200" b="1" dirty="0" smtClean="0">
                <a:solidFill>
                  <a:srgbClr val="24292E"/>
                </a:solidFill>
                <a:latin typeface="+mj-lt"/>
              </a:rPr>
              <a:t>PowerShell, DevOps</a:t>
            </a:r>
          </a:p>
        </p:txBody>
      </p:sp>
      <p:sp>
        <p:nvSpPr>
          <p:cNvPr id="61" name="Up-Down Arrow 60"/>
          <p:cNvSpPr/>
          <p:nvPr/>
        </p:nvSpPr>
        <p:spPr>
          <a:xfrm rot="3383346">
            <a:off x="6548610" y="4527174"/>
            <a:ext cx="396470" cy="359004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Up-Down Arrow 61"/>
          <p:cNvSpPr/>
          <p:nvPr/>
        </p:nvSpPr>
        <p:spPr>
          <a:xfrm rot="10800000">
            <a:off x="8967516" y="5479387"/>
            <a:ext cx="379495" cy="257164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ctagon 63"/>
          <p:cNvSpPr/>
          <p:nvPr/>
        </p:nvSpPr>
        <p:spPr>
          <a:xfrm>
            <a:off x="11955570" y="5103789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en-IN" sz="4000" b="1" dirty="0"/>
          </a:p>
        </p:txBody>
      </p:sp>
      <p:sp>
        <p:nvSpPr>
          <p:cNvPr id="66" name="Octagon 65"/>
          <p:cNvSpPr/>
          <p:nvPr/>
        </p:nvSpPr>
        <p:spPr>
          <a:xfrm>
            <a:off x="5967915" y="5659892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en-IN" sz="4000" b="1" dirty="0"/>
          </a:p>
        </p:txBody>
      </p:sp>
      <p:sp>
        <p:nvSpPr>
          <p:cNvPr id="67" name="Octagon 66"/>
          <p:cNvSpPr/>
          <p:nvPr/>
        </p:nvSpPr>
        <p:spPr>
          <a:xfrm>
            <a:off x="9748894" y="1836397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3</a:t>
            </a:r>
            <a:endParaRPr lang="en-IN" sz="4000" b="1" dirty="0"/>
          </a:p>
        </p:txBody>
      </p:sp>
      <p:sp>
        <p:nvSpPr>
          <p:cNvPr id="69" name="Up-Down Arrow 68"/>
          <p:cNvSpPr/>
          <p:nvPr/>
        </p:nvSpPr>
        <p:spPr>
          <a:xfrm rot="5754621">
            <a:off x="6378876" y="3007457"/>
            <a:ext cx="385870" cy="343355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ctagon 72"/>
          <p:cNvSpPr/>
          <p:nvPr/>
        </p:nvSpPr>
        <p:spPr>
          <a:xfrm>
            <a:off x="6433109" y="3136626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29008" y="1192824"/>
            <a:ext cx="3222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24292E"/>
                </a:solidFill>
                <a:latin typeface="+mj-lt"/>
              </a:rPr>
              <a:t>Twitter Search API</a:t>
            </a:r>
          </a:p>
        </p:txBody>
      </p:sp>
      <p:sp>
        <p:nvSpPr>
          <p:cNvPr id="75" name="Rectangle 74"/>
          <p:cNvSpPr/>
          <p:nvPr/>
        </p:nvSpPr>
        <p:spPr>
          <a:xfrm rot="19529264">
            <a:off x="5492488" y="6373517"/>
            <a:ext cx="2952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24292E"/>
                </a:solidFill>
              </a:rPr>
              <a:t>Start-Process </a:t>
            </a:r>
            <a:r>
              <a:rPr lang="en-IN" sz="2800" dirty="0" err="1" smtClean="0">
                <a:solidFill>
                  <a:srgbClr val="24292E"/>
                </a:solidFill>
              </a:rPr>
              <a:t>pwsh</a:t>
            </a:r>
            <a:endParaRPr lang="en-IN" sz="2800" dirty="0" smtClean="0">
              <a:solidFill>
                <a:srgbClr val="24292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11076042" y="2687311"/>
            <a:ext cx="2010618" cy="768766"/>
          </a:xfrm>
          <a:prstGeom prst="rect">
            <a:avLst/>
          </a:prstGeom>
        </p:spPr>
      </p:pic>
      <p:sp>
        <p:nvSpPr>
          <p:cNvPr id="68" name="Octagon 67"/>
          <p:cNvSpPr/>
          <p:nvPr/>
        </p:nvSpPr>
        <p:spPr>
          <a:xfrm>
            <a:off x="11785715" y="2213392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4</a:t>
            </a:r>
            <a:endParaRPr lang="en-IN" sz="4000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583745" y="2263460"/>
            <a:ext cx="2168750" cy="128407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6" idx="2"/>
          </p:cNvCxnSpPr>
          <p:nvPr/>
        </p:nvCxnSpPr>
        <p:spPr>
          <a:xfrm flipH="1" flipV="1">
            <a:off x="921779" y="2373588"/>
            <a:ext cx="1154158" cy="98854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14753" y="2273576"/>
            <a:ext cx="98713" cy="86305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299433" y="2317112"/>
            <a:ext cx="1037807" cy="95996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563600" y="4066282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rgbClr val="24292E"/>
                </a:solidFill>
                <a:latin typeface="+mj-lt"/>
              </a:rPr>
              <a:t>KEYWORDS:</a:t>
            </a:r>
          </a:p>
          <a:p>
            <a:pPr algn="ctr"/>
            <a:r>
              <a:rPr lang="en-IN" sz="3200" b="1" dirty="0" smtClean="0">
                <a:solidFill>
                  <a:srgbClr val="24292E"/>
                </a:solidFill>
                <a:latin typeface="+mj-lt"/>
              </a:rPr>
              <a:t>PowerShell, DevOps</a:t>
            </a:r>
          </a:p>
        </p:txBody>
      </p:sp>
      <p:sp>
        <p:nvSpPr>
          <p:cNvPr id="105" name="Octagon 104"/>
          <p:cNvSpPr/>
          <p:nvPr/>
        </p:nvSpPr>
        <p:spPr>
          <a:xfrm>
            <a:off x="8199490" y="6968263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6</a:t>
            </a:r>
          </a:p>
        </p:txBody>
      </p:sp>
      <p:sp>
        <p:nvSpPr>
          <p:cNvPr id="106" name="Octagon 105"/>
          <p:cNvSpPr/>
          <p:nvPr/>
        </p:nvSpPr>
        <p:spPr>
          <a:xfrm>
            <a:off x="11512492" y="7529783"/>
            <a:ext cx="647867" cy="570600"/>
          </a:xfrm>
          <a:prstGeom prst="octago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7</a:t>
            </a:r>
          </a:p>
        </p:txBody>
      </p:sp>
      <p:sp>
        <p:nvSpPr>
          <p:cNvPr id="117" name="Up-Down Arrow 116"/>
          <p:cNvSpPr/>
          <p:nvPr/>
        </p:nvSpPr>
        <p:spPr>
          <a:xfrm rot="13499080">
            <a:off x="10846845" y="545204"/>
            <a:ext cx="422878" cy="414084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Down Arrow 121"/>
          <p:cNvSpPr/>
          <p:nvPr/>
        </p:nvSpPr>
        <p:spPr>
          <a:xfrm rot="5400000">
            <a:off x="11562972" y="2889649"/>
            <a:ext cx="384818" cy="397048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/>
          <p:cNvSpPr/>
          <p:nvPr/>
        </p:nvSpPr>
        <p:spPr>
          <a:xfrm>
            <a:off x="9376162" y="6277082"/>
            <a:ext cx="1393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24292E"/>
                </a:solidFill>
              </a:rPr>
              <a:t>PSHTML</a:t>
            </a:r>
            <a:br>
              <a:rPr lang="en-IN" sz="2800" dirty="0" smtClean="0">
                <a:solidFill>
                  <a:srgbClr val="24292E"/>
                </a:solidFill>
              </a:rPr>
            </a:br>
            <a:r>
              <a:rPr lang="en-IN" sz="2800" dirty="0" smtClean="0">
                <a:solidFill>
                  <a:srgbClr val="24292E"/>
                </a:solidFill>
              </a:rPr>
              <a:t>Module</a:t>
            </a:r>
          </a:p>
        </p:txBody>
      </p:sp>
      <p:sp>
        <p:nvSpPr>
          <p:cNvPr id="124" name="Rectangle 123"/>
          <p:cNvSpPr/>
          <p:nvPr/>
        </p:nvSpPr>
        <p:spPr>
          <a:xfrm rot="360629">
            <a:off x="5136324" y="3682073"/>
            <a:ext cx="29384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dirty="0" err="1" smtClean="0">
                <a:solidFill>
                  <a:srgbClr val="24292E"/>
                </a:solidFill>
              </a:rPr>
              <a:t>PSCognitiveService</a:t>
            </a:r>
            <a:r>
              <a:rPr lang="en-IN" sz="2800" dirty="0" smtClean="0">
                <a:solidFill>
                  <a:srgbClr val="24292E"/>
                </a:solidFill>
              </a:rPr>
              <a:t/>
            </a:r>
            <a:br>
              <a:rPr lang="en-IN" sz="2800" dirty="0" smtClean="0">
                <a:solidFill>
                  <a:srgbClr val="24292E"/>
                </a:solidFill>
              </a:rPr>
            </a:br>
            <a:r>
              <a:rPr lang="en-IN" sz="2800" dirty="0" smtClean="0">
                <a:solidFill>
                  <a:srgbClr val="24292E"/>
                </a:solidFill>
              </a:rPr>
              <a:t>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2.46914E-7 L -0.36354 0.006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 -0.02763 L -0.20044 0.2475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4" grpId="0"/>
      <p:bldP spid="15" grpId="0"/>
      <p:bldP spid="16" grpId="0"/>
      <p:bldP spid="17" grpId="0"/>
      <p:bldP spid="19" grpId="0"/>
      <p:bldP spid="21" grpId="0"/>
      <p:bldP spid="23" grpId="0"/>
      <p:bldP spid="52" grpId="0"/>
      <p:bldP spid="53" grpId="0" animBg="1"/>
      <p:bldP spid="54" grpId="0"/>
      <p:bldP spid="55" grpId="0"/>
      <p:bldP spid="55" grpId="1"/>
      <p:bldP spid="55" grpId="2"/>
      <p:bldP spid="61" grpId="0" animBg="1"/>
      <p:bldP spid="62" grpId="0" animBg="1"/>
      <p:bldP spid="64" grpId="0" animBg="1"/>
      <p:bldP spid="66" grpId="0" animBg="1"/>
      <p:bldP spid="67" grpId="0" animBg="1"/>
      <p:bldP spid="69" grpId="0" animBg="1"/>
      <p:bldP spid="73" grpId="0" animBg="1"/>
      <p:bldP spid="74" grpId="0"/>
      <p:bldP spid="75" grpId="0"/>
      <p:bldP spid="68" grpId="0" animBg="1"/>
      <p:bldP spid="103" grpId="0"/>
      <p:bldP spid="105" grpId="0" animBg="1"/>
      <p:bldP spid="106" grpId="0" animBg="1"/>
      <p:bldP spid="117" grpId="0" animBg="1"/>
      <p:bldP spid="122" grpId="0" animBg="1"/>
      <p:bldP spid="123" grpId="0"/>
      <p:bldP spid="123" grpId="1"/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60</Words>
  <Application>Microsoft Office PowerPoint</Application>
  <PresentationFormat>Custom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Singh</dc:creator>
  <cp:lastModifiedBy>Prateek Singh</cp:lastModifiedBy>
  <cp:revision>28</cp:revision>
  <dcterms:created xsi:type="dcterms:W3CDTF">2006-08-16T00:00:00Z</dcterms:created>
  <dcterms:modified xsi:type="dcterms:W3CDTF">2019-09-13T18:27:32Z</dcterms:modified>
  <dc:identifier>DADlW6wYkbM</dc:identifier>
</cp:coreProperties>
</file>