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8" r:id="rId3"/>
    <p:sldId id="259" r:id="rId4"/>
    <p:sldId id="261" r:id="rId5"/>
    <p:sldId id="257" r:id="rId6"/>
    <p:sldId id="262" r:id="rId7"/>
    <p:sldId id="268" r:id="rId8"/>
    <p:sldId id="269" r:id="rId9"/>
    <p:sldId id="263" r:id="rId10"/>
    <p:sldId id="264" r:id="rId11"/>
    <p:sldId id="265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4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5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54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1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3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3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9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2647A2-0148-41D6-9994-481E4C70EE6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9C22-4F44-4BE6-B676-3D7F6E2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BC3F12-E6D6-4C55-A8AE-338183C0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Anti-Cheating Enforcement System (A.C.E.S)</a:t>
            </a:r>
            <a:br>
              <a:rPr lang="en-US" dirty="0"/>
            </a:br>
            <a:r>
              <a:rPr lang="en-US" dirty="0"/>
              <a:t>GitHub Classroom Tutorial</a:t>
            </a:r>
          </a:p>
        </p:txBody>
      </p:sp>
      <p:pic>
        <p:nvPicPr>
          <p:cNvPr id="1032" name="Picture 8" descr="ROBO-METERMAID MAY BE ON THE WAY TO EDMONTON PARKING LOTS AND DOWNTOWN STREETS ">
            <a:extLst>
              <a:ext uri="{FF2B5EF4-FFF2-40B4-BE49-F238E27FC236}">
                <a16:creationId xmlns:a16="http://schemas.microsoft.com/office/drawing/2014/main" id="{4BBC93B3-7464-4E96-A3AB-95B4EC3A4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486025"/>
            <a:ext cx="69151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FA58-8A8D-4966-953E-88C5B88B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Setup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FE808-CF96-4C18-8B44-954569CA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728545"/>
            <a:ext cx="11602720" cy="47643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578425-99CC-4901-AFA0-F9C2C53E0A28}"/>
              </a:ext>
            </a:extLst>
          </p:cNvPr>
          <p:cNvCxnSpPr>
            <a:cxnSpLocks/>
          </p:cNvCxnSpPr>
          <p:nvPr/>
        </p:nvCxnSpPr>
        <p:spPr>
          <a:xfrm flipV="1">
            <a:off x="2844800" y="5069840"/>
            <a:ext cx="1330960" cy="7924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2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FA58-8A8D-4966-953E-88C5B88B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Setup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211F4-6641-4D97-9EED-011D23E1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76421"/>
            <a:ext cx="11430000" cy="36317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B249C2-CE68-401F-8488-5B1364EF0EDF}"/>
              </a:ext>
            </a:extLst>
          </p:cNvPr>
          <p:cNvCxnSpPr/>
          <p:nvPr/>
        </p:nvCxnSpPr>
        <p:spPr>
          <a:xfrm flipH="1" flipV="1">
            <a:off x="4307840" y="5010335"/>
            <a:ext cx="802640" cy="1219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5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FA58-8A8D-4966-953E-88C5B88B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Setup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9D53F-65E6-4E14-B433-D91B0C32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262705"/>
            <a:ext cx="9591040" cy="52301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E0D5D00-DC3D-4503-AFD9-741030E24D66}"/>
              </a:ext>
            </a:extLst>
          </p:cNvPr>
          <p:cNvSpPr/>
          <p:nvPr/>
        </p:nvSpPr>
        <p:spPr>
          <a:xfrm>
            <a:off x="396240" y="5425440"/>
            <a:ext cx="7203440" cy="1158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FA58-8A8D-4966-953E-88C5B88B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Setup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D0B1A-F841-4D4F-9AF3-E143D75E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061"/>
            <a:ext cx="12192000" cy="527267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6B84D0E-3CAB-4B69-8571-FED96F79A52F}"/>
              </a:ext>
            </a:extLst>
          </p:cNvPr>
          <p:cNvSpPr/>
          <p:nvPr/>
        </p:nvSpPr>
        <p:spPr>
          <a:xfrm>
            <a:off x="406400" y="3556000"/>
            <a:ext cx="3952240" cy="114808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F803-2BD7-4DBE-B66B-336BC2FA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Manage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120DC-8F5F-4736-B959-806960FF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1847639"/>
            <a:ext cx="9926320" cy="4868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0DD83-FF28-4CBD-8F6E-E648DCFF1FDD}"/>
              </a:ext>
            </a:extLst>
          </p:cNvPr>
          <p:cNvSpPr txBox="1"/>
          <p:nvPr/>
        </p:nvSpPr>
        <p:spPr>
          <a:xfrm>
            <a:off x="1362075" y="5172075"/>
            <a:ext cx="2725426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Manage students here</a:t>
            </a:r>
          </a:p>
        </p:txBody>
      </p:sp>
    </p:spTree>
    <p:extLst>
      <p:ext uri="{BB962C8B-B14F-4D97-AF65-F5344CB8AC3E}">
        <p14:creationId xmlns:p14="http://schemas.microsoft.com/office/powerpoint/2010/main" val="332690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3790-9D3A-407F-97FC-0C2489D2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Manage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3B99D-ED36-40B5-A1EE-3CCAB453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642892"/>
            <a:ext cx="9733280" cy="495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4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0555-2149-44D3-B5F4-921B0EFB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Create Organization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88A89-15EA-490D-A9BE-407E29B1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29448"/>
            <a:ext cx="9448800" cy="46072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684B23-2973-4F00-A583-31C8367E9483}"/>
              </a:ext>
            </a:extLst>
          </p:cNvPr>
          <p:cNvCxnSpPr/>
          <p:nvPr/>
        </p:nvCxnSpPr>
        <p:spPr>
          <a:xfrm flipH="1">
            <a:off x="9119124" y="2472246"/>
            <a:ext cx="1003177" cy="710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9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540B-7EE9-4020-8A8F-CB5654BB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Create Organization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1B5D4-98D0-4FB2-B0B4-7D34FA9C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853248"/>
            <a:ext cx="9029700" cy="49142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6512F4-9DBF-4642-AADD-83464B9DB3BD}"/>
              </a:ext>
            </a:extLst>
          </p:cNvPr>
          <p:cNvSpPr txBox="1"/>
          <p:nvPr/>
        </p:nvSpPr>
        <p:spPr>
          <a:xfrm>
            <a:off x="646111" y="2895600"/>
            <a:ext cx="1373189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free account will work fine</a:t>
            </a:r>
          </a:p>
        </p:txBody>
      </p:sp>
    </p:spTree>
    <p:extLst>
      <p:ext uri="{BB962C8B-B14F-4D97-AF65-F5344CB8AC3E}">
        <p14:creationId xmlns:p14="http://schemas.microsoft.com/office/powerpoint/2010/main" val="423248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18CD-571E-4EE9-8DCA-A51043F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Add Assignments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C640A-D0E7-49A8-9A7E-FE57CAAD1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38" y="2508675"/>
            <a:ext cx="8947150" cy="34741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D16E21-4B57-4FA7-82FF-4A4D333FC4BC}"/>
              </a:ext>
            </a:extLst>
          </p:cNvPr>
          <p:cNvCxnSpPr/>
          <p:nvPr/>
        </p:nvCxnSpPr>
        <p:spPr>
          <a:xfrm flipV="1">
            <a:off x="2047875" y="5243232"/>
            <a:ext cx="1114425" cy="11620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882209-27B4-478A-9F81-0B09CE369B83}"/>
              </a:ext>
            </a:extLst>
          </p:cNvPr>
          <p:cNvSpPr txBox="1"/>
          <p:nvPr/>
        </p:nvSpPr>
        <p:spPr>
          <a:xfrm>
            <a:off x="9775437" y="1853248"/>
            <a:ext cx="2240971" cy="39703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you create a new repository depends on if you have an existing one or not. Make at least 1 before moving on.</a:t>
            </a:r>
          </a:p>
          <a:p>
            <a:endParaRPr lang="en-US" dirty="0"/>
          </a:p>
          <a:p>
            <a:r>
              <a:rPr lang="en-US" dirty="0"/>
              <a:t>Also, make sure to add *.</a:t>
            </a:r>
            <a:r>
              <a:rPr lang="en-US" dirty="0" err="1"/>
              <a:t>opendb</a:t>
            </a:r>
            <a:r>
              <a:rPr lang="en-US" dirty="0"/>
              <a:t> to the </a:t>
            </a:r>
            <a:r>
              <a:rPr lang="en-US" dirty="0" err="1"/>
              <a:t>gitignore</a:t>
            </a:r>
            <a:r>
              <a:rPr lang="en-US" dirty="0"/>
              <a:t> file, or Visual Studio will break the auto commit</a:t>
            </a:r>
          </a:p>
        </p:txBody>
      </p:sp>
    </p:spTree>
    <p:extLst>
      <p:ext uri="{BB962C8B-B14F-4D97-AF65-F5344CB8AC3E}">
        <p14:creationId xmlns:p14="http://schemas.microsoft.com/office/powerpoint/2010/main" val="138378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F0DC-AB8F-492C-9D79-CE775418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Setup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132B6-45EF-4814-9CD7-28B74D92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17948"/>
            <a:ext cx="9763124" cy="492732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20D16B3-4BFA-475E-809D-35C302621829}"/>
              </a:ext>
            </a:extLst>
          </p:cNvPr>
          <p:cNvSpPr/>
          <p:nvPr/>
        </p:nvSpPr>
        <p:spPr>
          <a:xfrm>
            <a:off x="7943850" y="2057400"/>
            <a:ext cx="1019175" cy="4572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C9E3EE-300C-42D9-A01A-7D6AA6CF0FE9}"/>
              </a:ext>
            </a:extLst>
          </p:cNvPr>
          <p:cNvSpPr/>
          <p:nvPr/>
        </p:nvSpPr>
        <p:spPr>
          <a:xfrm>
            <a:off x="1905000" y="1638300"/>
            <a:ext cx="2028825" cy="4572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A581-BC60-4DBA-85D6-1E62C184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Setup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7E052-F78E-444C-9150-66F9ECC4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690688"/>
            <a:ext cx="8952547" cy="49135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5C66E7-3507-4D08-92B4-5484B4DED650}"/>
              </a:ext>
            </a:extLst>
          </p:cNvPr>
          <p:cNvCxnSpPr/>
          <p:nvPr/>
        </p:nvCxnSpPr>
        <p:spPr>
          <a:xfrm>
            <a:off x="2164080" y="4511040"/>
            <a:ext cx="1249680" cy="82296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1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F943-9DAD-4678-AC3D-A9661996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Setup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248AB-A2C7-4EA1-A529-71128182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125450"/>
            <a:ext cx="11353800" cy="3626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CD630-EBBE-4437-BDF0-5937445915AA}"/>
              </a:ext>
            </a:extLst>
          </p:cNvPr>
          <p:cNvSpPr txBox="1"/>
          <p:nvPr/>
        </p:nvSpPr>
        <p:spPr>
          <a:xfrm>
            <a:off x="4591050" y="4038600"/>
            <a:ext cx="5921814" cy="369332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 to the organization that you created previously</a:t>
            </a:r>
          </a:p>
        </p:txBody>
      </p:sp>
    </p:spTree>
    <p:extLst>
      <p:ext uri="{BB962C8B-B14F-4D97-AF65-F5344CB8AC3E}">
        <p14:creationId xmlns:p14="http://schemas.microsoft.com/office/powerpoint/2010/main" val="40776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C284-4A42-43FE-AAB4-4B19F8EB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Setup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51914-4F70-459B-93D7-D6199844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80" y="1847127"/>
            <a:ext cx="9032240" cy="4897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925D10-0D8A-41BE-BD36-1E738B11E413}"/>
              </a:ext>
            </a:extLst>
          </p:cNvPr>
          <p:cNvSpPr txBox="1"/>
          <p:nvPr/>
        </p:nvSpPr>
        <p:spPr>
          <a:xfrm>
            <a:off x="7077075" y="3800475"/>
            <a:ext cx="2181225" cy="1754326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Whichever identifiers you use will be how the students pick themselves off of a list</a:t>
            </a:r>
          </a:p>
        </p:txBody>
      </p:sp>
    </p:spTree>
    <p:extLst>
      <p:ext uri="{BB962C8B-B14F-4D97-AF65-F5344CB8AC3E}">
        <p14:creationId xmlns:p14="http://schemas.microsoft.com/office/powerpoint/2010/main" val="329311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FA58-8A8D-4966-953E-88C5B88B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Classroom- Setup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81FF1-AE3B-4100-9C53-908CD96A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001"/>
            <a:ext cx="12192000" cy="36700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578425-99CC-4901-AFA0-F9C2C53E0A28}"/>
              </a:ext>
            </a:extLst>
          </p:cNvPr>
          <p:cNvCxnSpPr/>
          <p:nvPr/>
        </p:nvCxnSpPr>
        <p:spPr>
          <a:xfrm>
            <a:off x="9113520" y="1910080"/>
            <a:ext cx="650240" cy="762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05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17348</TotalTime>
  <Words>146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Anti-Cheating Enforcement System (A.C.E.S) GitHub Classroom Tutorial</vt:lpstr>
      <vt:lpstr>GitHub Classroom- Create Organization </vt:lpstr>
      <vt:lpstr>GitHub Classroom- Create Organization</vt:lpstr>
      <vt:lpstr>GitHub Classroom- Add Assignments</vt:lpstr>
      <vt:lpstr>GitHub Classroom- Setup Class</vt:lpstr>
      <vt:lpstr>GitHub Classroom- Setup Class</vt:lpstr>
      <vt:lpstr>GitHub Classroom- Setup Class</vt:lpstr>
      <vt:lpstr>GitHub Classroom- Setup Class</vt:lpstr>
      <vt:lpstr>GitHub Classroom- Setup Class</vt:lpstr>
      <vt:lpstr>GitHub Classroom- Setup Class</vt:lpstr>
      <vt:lpstr>GitHub Classroom- Setup Class</vt:lpstr>
      <vt:lpstr>GitHub Classroom- Setup Class</vt:lpstr>
      <vt:lpstr>GitHub Classroom- Setup Class</vt:lpstr>
      <vt:lpstr>GitHub Classroom- Manage Class</vt:lpstr>
      <vt:lpstr>GitHub Classroom- Manage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Classroom Tutorial</dc:title>
  <dc:creator>Dexter Snyder</dc:creator>
  <cp:lastModifiedBy>Dexter Snyder</cp:lastModifiedBy>
  <cp:revision>10</cp:revision>
  <dcterms:created xsi:type="dcterms:W3CDTF">2019-01-24T00:58:32Z</dcterms:created>
  <dcterms:modified xsi:type="dcterms:W3CDTF">2019-02-05T02:08:54Z</dcterms:modified>
</cp:coreProperties>
</file>