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notesMasterIdLst>
    <p:notesMasterId r:id="rId9"/>
  </p:notesMasterIdLst>
  <p:sldIdLst>
    <p:sldId id="256" r:id="rId3"/>
    <p:sldId id="309" r:id="rId4"/>
    <p:sldId id="433" r:id="rId5"/>
    <p:sldId id="434" r:id="rId6"/>
    <p:sldId id="435" r:id="rId7"/>
    <p:sldId id="268" r:id="rId8"/>
  </p:sldIdLst>
  <p:sldSz cx="12192000" cy="6858000"/>
  <p:notesSz cx="6858000" cy="9144000"/>
  <p:custDataLst>
    <p:tags r:id="rId10"/>
  </p:custData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 userDrawn="1">
          <p15:clr>
            <a:srgbClr val="A4A3A4"/>
          </p15:clr>
        </p15:guide>
        <p15:guide id="2" pos="37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yde Lange" initials="C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03"/>
    <p:restoredTop sz="66395"/>
  </p:normalViewPr>
  <p:slideViewPr>
    <p:cSldViewPr snapToGrid="0" snapToObjects="1" showGuides="1">
      <p:cViewPr varScale="1">
        <p:scale>
          <a:sx n="75" d="100"/>
          <a:sy n="75" d="100"/>
        </p:scale>
        <p:origin x="2654" y="48"/>
      </p:cViewPr>
      <p:guideLst>
        <p:guide orient="horz" pos="2146"/>
        <p:guide pos="37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14543-572E-0E4F-911E-9AB57F402631}" type="datetimeFigureOut">
              <a:rPr lang="sv-SE" smtClean="0"/>
              <a:t>2024-05-21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B3788-9001-B644-BA17-8295324E87C1}" type="slidenum">
              <a:rPr lang="sv-SE" smtClean="0"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3788-9001-B644-BA17-8295324E87C1}" type="slidenum">
              <a:rPr lang="sv-SE" smtClean="0"/>
              <a:t>1</a:t>
            </a:fld>
            <a:endParaRPr lang="sv-S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noProof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3788-9001-B644-BA17-8295324E87C1}" type="slidenum">
              <a:rPr lang="sv-SE" smtClean="0"/>
              <a:t>2</a:t>
            </a:fld>
            <a:endParaRPr lang="sv-S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noProof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3788-9001-B644-BA17-8295324E87C1}" type="slidenum">
              <a:rPr lang="sv-SE" smtClean="0"/>
              <a:t>3</a:t>
            </a:fld>
            <a:endParaRPr lang="sv-S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noProof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3788-9001-B644-BA17-8295324E87C1}" type="slidenum">
              <a:rPr lang="sv-SE" smtClean="0"/>
              <a:t>4</a:t>
            </a:fld>
            <a:endParaRPr lang="sv-S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3788-9001-B644-BA17-8295324E87C1}" type="slidenum">
              <a:rPr lang="sv-SE" smtClean="0"/>
              <a:t>6</a:t>
            </a:fld>
            <a:endParaRPr lang="sv-S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>
          <a:xfrm>
            <a:off x="5439210" y="2777771"/>
            <a:ext cx="6752790" cy="1302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1" hasCustomPrompt="1"/>
          </p:nvPr>
        </p:nvSpPr>
        <p:spPr>
          <a:xfrm>
            <a:off x="5738705" y="3706291"/>
            <a:ext cx="6182051" cy="34941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 cap="all" spc="50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Sub text, e.g. name, affiliation, date etc.</a:t>
            </a:r>
          </a:p>
        </p:txBody>
      </p:sp>
      <p:cxnSp>
        <p:nvCxnSpPr>
          <p:cNvPr id="7" name="Rak 6"/>
          <p:cNvCxnSpPr/>
          <p:nvPr userDrawn="1"/>
        </p:nvCxnSpPr>
        <p:spPr>
          <a:xfrm>
            <a:off x="5738706" y="3589513"/>
            <a:ext cx="626120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5738705" y="2883809"/>
            <a:ext cx="6181369" cy="646331"/>
          </a:xfrm>
        </p:spPr>
        <p:txBody>
          <a:bodyPr wrap="square" bIns="0">
            <a:spAutoFit/>
          </a:bodyPr>
          <a:lstStyle>
            <a:lvl1pPr>
              <a:lnSpc>
                <a:spcPct val="100000"/>
              </a:lnSpc>
              <a:defRPr sz="4200" baseline="0"/>
            </a:lvl1pPr>
          </a:lstStyle>
          <a:p>
            <a:r>
              <a:rPr lang="en-GB" noProof="0" dirty="0"/>
              <a:t>One line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5"/>
          <p:cNvSpPr>
            <a:spLocks noGrp="1"/>
          </p:cNvSpPr>
          <p:nvPr>
            <p:ph type="pic" sz="quarter" idx="10" hasCustomPrompt="1"/>
          </p:nvPr>
        </p:nvSpPr>
        <p:spPr>
          <a:xfrm>
            <a:off x="192088" y="188913"/>
            <a:ext cx="11807825" cy="6480175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Add background image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898234" y="4880235"/>
            <a:ext cx="5293766" cy="1205418"/>
          </a:xfrm>
          <a:solidFill>
            <a:schemeClr val="bg1"/>
          </a:solidFill>
        </p:spPr>
        <p:txBody>
          <a:bodyPr wrap="square" lIns="540000" tIns="360000" rIns="360000" bIns="468000">
            <a:spAutoFit/>
          </a:bodyPr>
          <a:lstStyle>
            <a:lvl1pPr>
              <a:lnSpc>
                <a:spcPct val="100000"/>
              </a:lnSpc>
              <a:defRPr sz="2400" baseline="0"/>
            </a:lvl1pPr>
          </a:lstStyle>
          <a:p>
            <a:r>
              <a:rPr lang="en-GB" noProof="0" dirty="0"/>
              <a:t>Add text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smal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5"/>
          <p:cNvSpPr>
            <a:spLocks noGrp="1"/>
          </p:cNvSpPr>
          <p:nvPr>
            <p:ph type="pic" sz="quarter" idx="10" hasCustomPrompt="1"/>
          </p:nvPr>
        </p:nvSpPr>
        <p:spPr>
          <a:xfrm>
            <a:off x="192088" y="188913"/>
            <a:ext cx="11807825" cy="6480175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Add background image</a:t>
            </a:r>
          </a:p>
        </p:txBody>
      </p:sp>
      <p:sp>
        <p:nvSpPr>
          <p:cNvPr id="4" name="Rubrik 1"/>
          <p:cNvSpPr>
            <a:spLocks noGrp="1"/>
          </p:cNvSpPr>
          <p:nvPr>
            <p:ph type="title" hasCustomPrompt="1"/>
          </p:nvPr>
        </p:nvSpPr>
        <p:spPr>
          <a:xfrm>
            <a:off x="8075612" y="4880235"/>
            <a:ext cx="4116387" cy="1205418"/>
          </a:xfrm>
          <a:solidFill>
            <a:schemeClr val="bg1"/>
          </a:solidFill>
        </p:spPr>
        <p:txBody>
          <a:bodyPr wrap="square" lIns="540000" tIns="360000" rIns="360000" bIns="468000">
            <a:spAutoFit/>
          </a:bodyPr>
          <a:lstStyle>
            <a:lvl1pPr>
              <a:lnSpc>
                <a:spcPct val="100000"/>
              </a:lnSpc>
              <a:defRPr sz="2400" baseline="0"/>
            </a:lvl1pPr>
          </a:lstStyle>
          <a:p>
            <a:r>
              <a:rPr lang="en-GB" noProof="0" dirty="0"/>
              <a:t>Add text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short message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550800" y="2785298"/>
            <a:ext cx="11088000" cy="615553"/>
          </a:xfrm>
        </p:spPr>
        <p:txBody>
          <a:bodyPr bIns="0" anchor="ctr" anchorCtr="0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GB" noProof="0" dirty="0"/>
              <a:t>Add text</a:t>
            </a:r>
          </a:p>
        </p:txBody>
      </p:sp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10989749" y="5561052"/>
            <a:ext cx="708740" cy="9458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short message or statem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>
          <a:xfrm>
            <a:off x="192088" y="187656"/>
            <a:ext cx="11807825" cy="64814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550800" y="2785298"/>
            <a:ext cx="11088000" cy="615553"/>
          </a:xfrm>
        </p:spPr>
        <p:txBody>
          <a:bodyPr bIns="0" anchor="ctr" anchorCtr="0">
            <a:sp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Add text</a:t>
            </a:r>
          </a:p>
        </p:txBody>
      </p:sp>
      <p:pic>
        <p:nvPicPr>
          <p:cNvPr id="4" name="Bildobjekt 3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10989749" y="5561052"/>
            <a:ext cx="708739" cy="9458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 3"/>
          <p:cNvSpPr>
            <a:spLocks noGrp="1"/>
          </p:cNvSpPr>
          <p:nvPr>
            <p:ph type="pic" sz="quarter" idx="10" hasCustomPrompt="1"/>
          </p:nvPr>
        </p:nvSpPr>
        <p:spPr>
          <a:xfrm>
            <a:off x="192088" y="188913"/>
            <a:ext cx="3924300" cy="3240087"/>
          </a:xfrm>
        </p:spPr>
        <p:txBody>
          <a:bodyPr/>
          <a:lstStyle/>
          <a:p>
            <a:r>
              <a:rPr lang="en-GB" noProof="0" dirty="0"/>
              <a:t>Add image</a:t>
            </a:r>
          </a:p>
        </p:txBody>
      </p:sp>
      <p:sp>
        <p:nvSpPr>
          <p:cNvPr id="5" name="Platshållare för bild 3"/>
          <p:cNvSpPr>
            <a:spLocks noGrp="1"/>
          </p:cNvSpPr>
          <p:nvPr>
            <p:ph type="pic" sz="quarter" idx="11" hasCustomPrompt="1"/>
          </p:nvPr>
        </p:nvSpPr>
        <p:spPr>
          <a:xfrm>
            <a:off x="4116388" y="188913"/>
            <a:ext cx="3959224" cy="3240087"/>
          </a:xfrm>
        </p:spPr>
        <p:txBody>
          <a:bodyPr/>
          <a:lstStyle/>
          <a:p>
            <a:r>
              <a:rPr lang="en-GB" noProof="0" dirty="0"/>
              <a:t>Add image</a:t>
            </a:r>
          </a:p>
        </p:txBody>
      </p:sp>
      <p:sp>
        <p:nvSpPr>
          <p:cNvPr id="6" name="Platshållare för bild 3"/>
          <p:cNvSpPr>
            <a:spLocks noGrp="1"/>
          </p:cNvSpPr>
          <p:nvPr>
            <p:ph type="pic" sz="quarter" idx="12" hasCustomPrompt="1"/>
          </p:nvPr>
        </p:nvSpPr>
        <p:spPr>
          <a:xfrm>
            <a:off x="8075612" y="188913"/>
            <a:ext cx="3924302" cy="3240087"/>
          </a:xfrm>
        </p:spPr>
        <p:txBody>
          <a:bodyPr/>
          <a:lstStyle/>
          <a:p>
            <a:r>
              <a:rPr lang="en-GB" noProof="0" dirty="0"/>
              <a:t>Add image</a:t>
            </a:r>
          </a:p>
        </p:txBody>
      </p:sp>
      <p:sp>
        <p:nvSpPr>
          <p:cNvPr id="14" name="Platshållare för bild 3"/>
          <p:cNvSpPr>
            <a:spLocks noGrp="1"/>
          </p:cNvSpPr>
          <p:nvPr>
            <p:ph type="pic" sz="quarter" idx="15" hasCustomPrompt="1"/>
          </p:nvPr>
        </p:nvSpPr>
        <p:spPr>
          <a:xfrm>
            <a:off x="8075612" y="3428999"/>
            <a:ext cx="3924302" cy="3240087"/>
          </a:xfrm>
        </p:spPr>
        <p:txBody>
          <a:bodyPr/>
          <a:lstStyle/>
          <a:p>
            <a:r>
              <a:rPr lang="en-GB" noProof="0" dirty="0"/>
              <a:t>Add image</a:t>
            </a:r>
          </a:p>
        </p:txBody>
      </p:sp>
      <p:sp>
        <p:nvSpPr>
          <p:cNvPr id="15" name="Platshållare för bild 3"/>
          <p:cNvSpPr>
            <a:spLocks noGrp="1"/>
          </p:cNvSpPr>
          <p:nvPr>
            <p:ph type="pic" sz="quarter" idx="16" hasCustomPrompt="1"/>
          </p:nvPr>
        </p:nvSpPr>
        <p:spPr>
          <a:xfrm>
            <a:off x="192088" y="3428998"/>
            <a:ext cx="3924300" cy="3240087"/>
          </a:xfrm>
        </p:spPr>
        <p:txBody>
          <a:bodyPr/>
          <a:lstStyle/>
          <a:p>
            <a:r>
              <a:rPr lang="en-GB" noProof="0" dirty="0"/>
              <a:t>Add image</a:t>
            </a:r>
          </a:p>
        </p:txBody>
      </p:sp>
      <p:sp>
        <p:nvSpPr>
          <p:cNvPr id="16" name="Platshållare för bild 3"/>
          <p:cNvSpPr>
            <a:spLocks noGrp="1"/>
          </p:cNvSpPr>
          <p:nvPr>
            <p:ph type="pic" sz="quarter" idx="17" hasCustomPrompt="1"/>
          </p:nvPr>
        </p:nvSpPr>
        <p:spPr>
          <a:xfrm>
            <a:off x="4116388" y="3428997"/>
            <a:ext cx="3959224" cy="3240087"/>
          </a:xfrm>
        </p:spPr>
        <p:txBody>
          <a:bodyPr/>
          <a:lstStyle/>
          <a:p>
            <a:r>
              <a:rPr lang="en-GB" noProof="0" dirty="0"/>
              <a:t>Add image</a:t>
            </a:r>
          </a:p>
        </p:txBody>
      </p:sp>
      <p:sp>
        <p:nvSpPr>
          <p:cNvPr id="8" name="Rubrik 1"/>
          <p:cNvSpPr>
            <a:spLocks noGrp="1"/>
          </p:cNvSpPr>
          <p:nvPr>
            <p:ph type="title" hasCustomPrompt="1"/>
          </p:nvPr>
        </p:nvSpPr>
        <p:spPr>
          <a:xfrm>
            <a:off x="464440" y="-461191"/>
            <a:ext cx="8820000" cy="304699"/>
          </a:xfrm>
        </p:spPr>
        <p:txBody>
          <a:bodyPr bIns="0" anchor="t" anchorCtr="0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Add slide title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 3"/>
          <p:cNvSpPr>
            <a:spLocks noGrp="1"/>
          </p:cNvSpPr>
          <p:nvPr>
            <p:ph type="pic" sz="quarter" idx="10" hasCustomPrompt="1"/>
          </p:nvPr>
        </p:nvSpPr>
        <p:spPr>
          <a:xfrm>
            <a:off x="192088" y="188913"/>
            <a:ext cx="3924300" cy="3240087"/>
          </a:xfrm>
        </p:spPr>
        <p:txBody>
          <a:bodyPr/>
          <a:lstStyle/>
          <a:p>
            <a:r>
              <a:rPr lang="en-GB" noProof="0" dirty="0"/>
              <a:t>Add image</a:t>
            </a:r>
          </a:p>
        </p:txBody>
      </p:sp>
      <p:sp>
        <p:nvSpPr>
          <p:cNvPr id="5" name="Platshållare för bild 3"/>
          <p:cNvSpPr>
            <a:spLocks noGrp="1"/>
          </p:cNvSpPr>
          <p:nvPr>
            <p:ph type="pic" sz="quarter" idx="11" hasCustomPrompt="1"/>
          </p:nvPr>
        </p:nvSpPr>
        <p:spPr>
          <a:xfrm>
            <a:off x="4116388" y="188913"/>
            <a:ext cx="3959224" cy="3240087"/>
          </a:xfrm>
        </p:spPr>
        <p:txBody>
          <a:bodyPr/>
          <a:lstStyle>
            <a:lvl1pPr marL="179705" marR="0" indent="-179705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defRPr/>
            </a:lvl1pPr>
          </a:lstStyle>
          <a:p>
            <a:r>
              <a:rPr lang="en-GB" noProof="0" dirty="0"/>
              <a:t>Add image</a:t>
            </a:r>
          </a:p>
        </p:txBody>
      </p:sp>
      <p:sp>
        <p:nvSpPr>
          <p:cNvPr id="6" name="Platshållare för bild 3"/>
          <p:cNvSpPr>
            <a:spLocks noGrp="1"/>
          </p:cNvSpPr>
          <p:nvPr>
            <p:ph type="pic" sz="quarter" idx="12" hasCustomPrompt="1"/>
          </p:nvPr>
        </p:nvSpPr>
        <p:spPr>
          <a:xfrm>
            <a:off x="8075612" y="188913"/>
            <a:ext cx="3924302" cy="3240087"/>
          </a:xfrm>
        </p:spPr>
        <p:txBody>
          <a:bodyPr/>
          <a:lstStyle/>
          <a:p>
            <a:r>
              <a:rPr lang="en-GB" noProof="0" dirty="0"/>
              <a:t>Add image</a:t>
            </a:r>
          </a:p>
        </p:txBody>
      </p:sp>
      <p:sp>
        <p:nvSpPr>
          <p:cNvPr id="14" name="Platshållare för bild 3"/>
          <p:cNvSpPr>
            <a:spLocks noGrp="1"/>
          </p:cNvSpPr>
          <p:nvPr>
            <p:ph type="pic" sz="quarter" idx="15" hasCustomPrompt="1"/>
          </p:nvPr>
        </p:nvSpPr>
        <p:spPr>
          <a:xfrm>
            <a:off x="8075612" y="3428999"/>
            <a:ext cx="3924302" cy="3240087"/>
          </a:xfrm>
        </p:spPr>
        <p:txBody>
          <a:bodyPr/>
          <a:lstStyle/>
          <a:p>
            <a:r>
              <a:rPr lang="en-GB" noProof="0" dirty="0"/>
              <a:t>Add image</a:t>
            </a:r>
          </a:p>
        </p:txBody>
      </p:sp>
      <p:sp>
        <p:nvSpPr>
          <p:cNvPr id="15" name="Platshållare för bild 3"/>
          <p:cNvSpPr>
            <a:spLocks noGrp="1"/>
          </p:cNvSpPr>
          <p:nvPr>
            <p:ph type="pic" sz="quarter" idx="16" hasCustomPrompt="1"/>
          </p:nvPr>
        </p:nvSpPr>
        <p:spPr>
          <a:xfrm>
            <a:off x="192088" y="3428998"/>
            <a:ext cx="3924300" cy="3240087"/>
          </a:xfrm>
        </p:spPr>
        <p:txBody>
          <a:bodyPr/>
          <a:lstStyle/>
          <a:p>
            <a:r>
              <a:rPr lang="en-GB" noProof="0" dirty="0"/>
              <a:t>Add image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 hasCustomPrompt="1"/>
          </p:nvPr>
        </p:nvSpPr>
        <p:spPr>
          <a:xfrm>
            <a:off x="4116390" y="4647273"/>
            <a:ext cx="3959221" cy="430887"/>
          </a:xfrm>
        </p:spPr>
        <p:txBody>
          <a:bodyPr wrap="square" lIns="468000" rIns="432000" bIns="0" anchor="ctr" anchorCtr="0">
            <a:spAutoFit/>
          </a:bodyPr>
          <a:lstStyle>
            <a:lvl1pPr>
              <a:lnSpc>
                <a:spcPct val="100000"/>
              </a:lnSpc>
              <a:defRPr sz="2800" baseline="0"/>
            </a:lvl1pPr>
          </a:lstStyle>
          <a:p>
            <a:r>
              <a:rPr lang="en-GB" noProof="0"/>
              <a:t>Add text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+ 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 3"/>
          <p:cNvSpPr>
            <a:spLocks noGrp="1"/>
          </p:cNvSpPr>
          <p:nvPr>
            <p:ph type="pic" sz="quarter" idx="10" hasCustomPrompt="1"/>
          </p:nvPr>
        </p:nvSpPr>
        <p:spPr>
          <a:xfrm>
            <a:off x="192088" y="188913"/>
            <a:ext cx="3924300" cy="3240087"/>
          </a:xfrm>
        </p:spPr>
        <p:txBody>
          <a:bodyPr/>
          <a:lstStyle/>
          <a:p>
            <a:r>
              <a:rPr lang="en-GB" noProof="0" dirty="0"/>
              <a:t>Add image</a:t>
            </a:r>
          </a:p>
        </p:txBody>
      </p:sp>
      <p:sp>
        <p:nvSpPr>
          <p:cNvPr id="5" name="Platshållare för bild 3"/>
          <p:cNvSpPr>
            <a:spLocks noGrp="1"/>
          </p:cNvSpPr>
          <p:nvPr>
            <p:ph type="pic" sz="quarter" idx="11" hasCustomPrompt="1"/>
          </p:nvPr>
        </p:nvSpPr>
        <p:spPr>
          <a:xfrm>
            <a:off x="4116388" y="188913"/>
            <a:ext cx="3959224" cy="3240087"/>
          </a:xfrm>
        </p:spPr>
        <p:txBody>
          <a:bodyPr/>
          <a:lstStyle/>
          <a:p>
            <a:r>
              <a:rPr lang="en-GB" noProof="0" dirty="0"/>
              <a:t>Add image</a:t>
            </a:r>
          </a:p>
        </p:txBody>
      </p:sp>
      <p:sp>
        <p:nvSpPr>
          <p:cNvPr id="6" name="Platshållare för bild 3"/>
          <p:cNvSpPr>
            <a:spLocks noGrp="1"/>
          </p:cNvSpPr>
          <p:nvPr>
            <p:ph type="pic" sz="quarter" idx="12" hasCustomPrompt="1"/>
          </p:nvPr>
        </p:nvSpPr>
        <p:spPr>
          <a:xfrm>
            <a:off x="8075612" y="188913"/>
            <a:ext cx="3924302" cy="3240087"/>
          </a:xfrm>
        </p:spPr>
        <p:txBody>
          <a:bodyPr/>
          <a:lstStyle/>
          <a:p>
            <a:r>
              <a:rPr lang="en-GB" noProof="0" dirty="0"/>
              <a:t>Add image</a:t>
            </a:r>
          </a:p>
        </p:txBody>
      </p:sp>
      <p:sp>
        <p:nvSpPr>
          <p:cNvPr id="14" name="Platshållare för bild 3"/>
          <p:cNvSpPr>
            <a:spLocks noGrp="1"/>
          </p:cNvSpPr>
          <p:nvPr>
            <p:ph type="pic" sz="quarter" idx="15" hasCustomPrompt="1"/>
          </p:nvPr>
        </p:nvSpPr>
        <p:spPr>
          <a:xfrm>
            <a:off x="8075612" y="3428999"/>
            <a:ext cx="3924302" cy="3240087"/>
          </a:xfrm>
        </p:spPr>
        <p:txBody>
          <a:bodyPr/>
          <a:lstStyle/>
          <a:p>
            <a:r>
              <a:rPr lang="en-GB" noProof="0" dirty="0"/>
              <a:t>Add image</a:t>
            </a:r>
          </a:p>
        </p:txBody>
      </p:sp>
      <p:sp>
        <p:nvSpPr>
          <p:cNvPr id="15" name="Platshållare för bild 3"/>
          <p:cNvSpPr>
            <a:spLocks noGrp="1"/>
          </p:cNvSpPr>
          <p:nvPr>
            <p:ph type="pic" sz="quarter" idx="16" hasCustomPrompt="1"/>
          </p:nvPr>
        </p:nvSpPr>
        <p:spPr>
          <a:xfrm>
            <a:off x="192088" y="3428998"/>
            <a:ext cx="3924300" cy="3240087"/>
          </a:xfrm>
        </p:spPr>
        <p:txBody>
          <a:bodyPr/>
          <a:lstStyle/>
          <a:p>
            <a:r>
              <a:rPr lang="en-GB" noProof="0" dirty="0"/>
              <a:t>Add image</a:t>
            </a:r>
          </a:p>
        </p:txBody>
      </p:sp>
      <p:sp>
        <p:nvSpPr>
          <p:cNvPr id="2" name="Rektangel 1"/>
          <p:cNvSpPr/>
          <p:nvPr userDrawn="1"/>
        </p:nvSpPr>
        <p:spPr>
          <a:xfrm>
            <a:off x="4116388" y="3429000"/>
            <a:ext cx="3959224" cy="32400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9" name="Rubrik 2"/>
          <p:cNvSpPr>
            <a:spLocks noGrp="1"/>
          </p:cNvSpPr>
          <p:nvPr>
            <p:ph type="title" hasCustomPrompt="1"/>
          </p:nvPr>
        </p:nvSpPr>
        <p:spPr>
          <a:xfrm>
            <a:off x="4116390" y="4647273"/>
            <a:ext cx="3959221" cy="430887"/>
          </a:xfrm>
        </p:spPr>
        <p:txBody>
          <a:bodyPr wrap="square" lIns="468000" rIns="432000" bIns="0" anchor="ctr" anchorCtr="0">
            <a:spAutoFit/>
          </a:bodyPr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text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464440" y="-461191"/>
            <a:ext cx="8820000" cy="304699"/>
          </a:xfrm>
        </p:spPr>
        <p:txBody>
          <a:bodyPr bIns="0" anchor="t" anchorCtr="0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/>
              <a:t>Add title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ort budsk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0800" y="2785298"/>
            <a:ext cx="11088000" cy="615553"/>
          </a:xfrm>
        </p:spPr>
        <p:txBody>
          <a:bodyPr bIns="0" anchor="ctr" anchorCtr="0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endParaRPr lang="sv-SE" noProof="0"/>
          </a:p>
        </p:txBody>
      </p:sp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10949843" y="5560557"/>
            <a:ext cx="768614" cy="945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 + liten textru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5"/>
          <p:cNvSpPr>
            <a:spLocks noGrp="1"/>
          </p:cNvSpPr>
          <p:nvPr>
            <p:ph type="pic" sz="quarter" idx="10" hasCustomPrompt="1"/>
          </p:nvPr>
        </p:nvSpPr>
        <p:spPr>
          <a:xfrm>
            <a:off x="192088" y="188913"/>
            <a:ext cx="11807825" cy="6480175"/>
          </a:xfrm>
          <a:solidFill>
            <a:schemeClr val="bg2"/>
          </a:solidFill>
        </p:spPr>
        <p:txBody>
          <a:bodyPr/>
          <a:lstStyle/>
          <a:p>
            <a:r>
              <a:rPr lang="sv-SE" noProof="0"/>
              <a:t>Klicka på ikonen för att lägga till en bild</a:t>
            </a:r>
          </a:p>
        </p:txBody>
      </p:sp>
      <p:sp>
        <p:nvSpPr>
          <p:cNvPr id="4" name="Rubrik 1"/>
          <p:cNvSpPr>
            <a:spLocks noGrp="1"/>
          </p:cNvSpPr>
          <p:nvPr>
            <p:ph type="title" hasCustomPrompt="1"/>
          </p:nvPr>
        </p:nvSpPr>
        <p:spPr>
          <a:xfrm>
            <a:off x="8075612" y="4880235"/>
            <a:ext cx="4116387" cy="1205418"/>
          </a:xfrm>
          <a:solidFill>
            <a:schemeClr val="bg1"/>
          </a:solidFill>
        </p:spPr>
        <p:txBody>
          <a:bodyPr wrap="square" lIns="540000" tIns="360000" rIns="360000" bIns="468000">
            <a:spAutoFit/>
          </a:bodyPr>
          <a:lstStyle>
            <a:lvl1pPr>
              <a:lnSpc>
                <a:spcPct val="100000"/>
              </a:lnSpc>
              <a:defRPr sz="2400" baseline="0"/>
            </a:lvl1pPr>
          </a:lstStyle>
          <a:p>
            <a:r>
              <a:rPr lang="sv-SE" noProof="0"/>
              <a:t>Skriv text här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5"/>
          <p:cNvSpPr>
            <a:spLocks noGrp="1"/>
          </p:cNvSpPr>
          <p:nvPr>
            <p:ph type="pic" sz="quarter" idx="10" hasCustomPrompt="1"/>
          </p:nvPr>
        </p:nvSpPr>
        <p:spPr>
          <a:xfrm>
            <a:off x="192088" y="188913"/>
            <a:ext cx="11807825" cy="6480175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Add background image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464440" y="-461191"/>
            <a:ext cx="8820000" cy="304699"/>
          </a:xfrm>
        </p:spPr>
        <p:txBody>
          <a:bodyPr bIns="0" anchor="t" anchorCtr="0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Add slide title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>
          <a:xfrm>
            <a:off x="5439210" y="2777771"/>
            <a:ext cx="6752790" cy="1302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1" hasCustomPrompt="1"/>
          </p:nvPr>
        </p:nvSpPr>
        <p:spPr>
          <a:xfrm>
            <a:off x="5738705" y="3706291"/>
            <a:ext cx="6182051" cy="34941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 cap="all" spc="50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Sub text, e.g. name, affiliation, date etc.</a:t>
            </a:r>
          </a:p>
        </p:txBody>
      </p:sp>
      <p:cxnSp>
        <p:nvCxnSpPr>
          <p:cNvPr id="7" name="Rak 6"/>
          <p:cNvCxnSpPr/>
          <p:nvPr userDrawn="1"/>
        </p:nvCxnSpPr>
        <p:spPr>
          <a:xfrm>
            <a:off x="5738706" y="3589513"/>
            <a:ext cx="626120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5738705" y="2883809"/>
            <a:ext cx="6181369" cy="646331"/>
          </a:xfrm>
        </p:spPr>
        <p:txBody>
          <a:bodyPr wrap="square" bIns="0">
            <a:spAutoFit/>
          </a:bodyPr>
          <a:lstStyle>
            <a:lvl1pPr>
              <a:lnSpc>
                <a:spcPct val="100000"/>
              </a:lnSpc>
              <a:defRPr sz="4200" baseline="0"/>
            </a:lvl1pPr>
          </a:lstStyle>
          <a:p>
            <a:r>
              <a:rPr lang="en-GB" noProof="0" dirty="0"/>
              <a:t>One line title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5"/>
          <p:cNvSpPr>
            <a:spLocks noGrp="1"/>
          </p:cNvSpPr>
          <p:nvPr>
            <p:ph type="pic" sz="quarter" idx="10" hasCustomPrompt="1"/>
          </p:nvPr>
        </p:nvSpPr>
        <p:spPr>
          <a:xfrm>
            <a:off x="192088" y="188913"/>
            <a:ext cx="11807825" cy="6480175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Add background image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464440" y="-461191"/>
            <a:ext cx="8820000" cy="304699"/>
          </a:xfrm>
        </p:spPr>
        <p:txBody>
          <a:bodyPr bIns="0" anchor="t" anchorCtr="0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Add slide title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 hasCustomPrompt="1"/>
          </p:nvPr>
        </p:nvSpPr>
        <p:spPr>
          <a:xfrm>
            <a:off x="192088" y="188913"/>
            <a:ext cx="11807825" cy="6480175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Add background image</a:t>
            </a: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92088" y="4624631"/>
            <a:ext cx="11807824" cy="1641128"/>
          </a:xfrm>
          <a:solidFill>
            <a:schemeClr val="tx1">
              <a:alpha val="50000"/>
            </a:schemeClr>
          </a:solidFill>
          <a:effectLst/>
        </p:spPr>
        <p:txBody>
          <a:bodyPr wrap="square" lIns="360000" tIns="108000" rIns="360000" bIns="612000" anchor="b">
            <a:spAutoFit/>
          </a:bodyPr>
          <a:lstStyle>
            <a:lvl1pPr algn="ctr">
              <a:defRPr sz="6400" cap="all" spc="100" baseline="0">
                <a:solidFill>
                  <a:schemeClr val="bg1"/>
                </a:solidFill>
                <a:effectLst>
                  <a:outerShdw blurRad="152400" algn="ctr" rotWithShape="0">
                    <a:prstClr val="black"/>
                  </a:outerShdw>
                </a:effectLst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92087" y="5588704"/>
            <a:ext cx="11807823" cy="502445"/>
          </a:xfrm>
          <a:effectLst/>
        </p:spPr>
        <p:txBody>
          <a:bodyPr wrap="square" lIns="360000" rIns="360000">
            <a:sp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effectLst>
                  <a:outerShdw blurRad="152400" algn="ctr" rotWithShape="0">
                    <a:prstClr val="black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Add text, or make the grey box smaller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GB" noProof="0" dirty="0"/>
              <a:t>Add headline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1620000" y="2159999"/>
            <a:ext cx="8820000" cy="3960000"/>
          </a:xfrm>
        </p:spPr>
        <p:txBody>
          <a:bodyPr>
            <a:noAutofit/>
          </a:bodyPr>
          <a:lstStyle>
            <a:lvl7pPr marL="2743200" indent="0">
              <a:buNone/>
              <a:defRPr/>
            </a:lvl7pPr>
          </a:lstStyle>
          <a:p>
            <a:r>
              <a:rPr lang="en-GB" noProof="0" dirty="0"/>
              <a:t>Bullet list level 1</a:t>
            </a:r>
          </a:p>
          <a:p>
            <a:pPr lvl="1"/>
            <a:r>
              <a:rPr lang="en-GB" noProof="0" dirty="0"/>
              <a:t>Bullet list level 2</a:t>
            </a:r>
          </a:p>
          <a:p>
            <a:pPr lvl="2"/>
            <a:r>
              <a:rPr lang="en-GB" noProof="0" dirty="0"/>
              <a:t>Bullet list level 3</a:t>
            </a:r>
          </a:p>
          <a:p>
            <a:pPr lvl="3"/>
            <a:r>
              <a:rPr lang="en-GB" noProof="0" dirty="0"/>
              <a:t>Bullet list level 4</a:t>
            </a:r>
          </a:p>
          <a:p>
            <a:pPr lvl="4"/>
            <a:r>
              <a:rPr lang="en-GB" noProof="0" dirty="0"/>
              <a:t>Bullet list level 5</a:t>
            </a:r>
          </a:p>
          <a:p>
            <a:pPr lvl="5"/>
            <a:r>
              <a:rPr lang="en-GB" noProof="0" dirty="0"/>
              <a:t>Bullet list level 6</a:t>
            </a:r>
          </a:p>
        </p:txBody>
      </p:sp>
      <p:pic>
        <p:nvPicPr>
          <p:cNvPr id="4" name="Bildobjekt 3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10989749" y="5561052"/>
            <a:ext cx="708740" cy="9458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lin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>
          <a:xfrm>
            <a:off x="192088" y="187656"/>
            <a:ext cx="11807825" cy="64814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headline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1620000" y="2159999"/>
            <a:ext cx="8820000" cy="3960000"/>
          </a:xfrm>
        </p:spPr>
        <p:txBody>
          <a:bodyPr>
            <a:noAutofit/>
          </a:bodyPr>
          <a:lstStyle>
            <a:lvl1pPr>
              <a:buClr>
                <a:schemeClr val="accent6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accent6"/>
              </a:buClr>
              <a:defRPr>
                <a:solidFill>
                  <a:schemeClr val="bg1"/>
                </a:solidFill>
              </a:defRPr>
            </a:lvl6pPr>
            <a:lvl7pPr marL="2743200" indent="0">
              <a:buNone/>
              <a:defRPr/>
            </a:lvl7pPr>
          </a:lstStyle>
          <a:p>
            <a:r>
              <a:rPr lang="en-GB" noProof="0"/>
              <a:t>Bullet list level 1</a:t>
            </a:r>
          </a:p>
          <a:p>
            <a:pPr lvl="1"/>
            <a:r>
              <a:rPr lang="en-GB" noProof="0"/>
              <a:t>Bullet list level 2</a:t>
            </a:r>
          </a:p>
          <a:p>
            <a:pPr lvl="2"/>
            <a:r>
              <a:rPr lang="en-GB" noProof="0"/>
              <a:t>Bullet list level 3</a:t>
            </a:r>
          </a:p>
          <a:p>
            <a:pPr lvl="3"/>
            <a:r>
              <a:rPr lang="en-GB" noProof="0"/>
              <a:t>Bullet list level 4</a:t>
            </a:r>
          </a:p>
          <a:p>
            <a:pPr lvl="4"/>
            <a:r>
              <a:rPr lang="en-GB" noProof="0"/>
              <a:t>Bullet list level 5</a:t>
            </a:r>
          </a:p>
          <a:p>
            <a:pPr lvl="5"/>
            <a:r>
              <a:rPr lang="en-GB" noProof="0"/>
              <a:t>Bullet list level 6</a:t>
            </a:r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10989749" y="5561052"/>
            <a:ext cx="708739" cy="9458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line and bulki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1620000" y="359999"/>
            <a:ext cx="8820000" cy="1199860"/>
          </a:xfrm>
        </p:spPr>
        <p:txBody>
          <a:bodyPr bIns="0" anchor="ctr" anchorCtr="0">
            <a:normAutofit/>
          </a:bodyPr>
          <a:lstStyle>
            <a:lvl1pPr>
              <a:defRPr sz="4800"/>
            </a:lvl1pPr>
          </a:lstStyle>
          <a:p>
            <a:r>
              <a:rPr lang="en-GB" noProof="0"/>
              <a:t>Add headline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1620000" y="1559859"/>
            <a:ext cx="8820000" cy="4560140"/>
          </a:xfrm>
        </p:spPr>
        <p:txBody>
          <a:bodyPr>
            <a:noAutofit/>
          </a:bodyPr>
          <a:lstStyle>
            <a:lvl7pPr marL="2743200" indent="0">
              <a:buNone/>
              <a:defRPr/>
            </a:lvl7pPr>
          </a:lstStyle>
          <a:p>
            <a:r>
              <a:rPr lang="en-GB" noProof="0" dirty="0"/>
              <a:t>Bullet list level 1</a:t>
            </a:r>
          </a:p>
          <a:p>
            <a:pPr lvl="1"/>
            <a:r>
              <a:rPr lang="en-GB" noProof="0" dirty="0"/>
              <a:t>Bullet list level 2</a:t>
            </a:r>
          </a:p>
          <a:p>
            <a:pPr lvl="2"/>
            <a:r>
              <a:rPr lang="en-GB" noProof="0" dirty="0"/>
              <a:t>Bullet list level 3</a:t>
            </a:r>
          </a:p>
          <a:p>
            <a:pPr lvl="3"/>
            <a:r>
              <a:rPr lang="en-GB" noProof="0" dirty="0"/>
              <a:t>Bullet list level 4</a:t>
            </a:r>
          </a:p>
          <a:p>
            <a:pPr lvl="4"/>
            <a:r>
              <a:rPr lang="en-GB" noProof="0" dirty="0"/>
              <a:t>Bullet list level 5</a:t>
            </a:r>
          </a:p>
          <a:p>
            <a:pPr lvl="5"/>
            <a:r>
              <a:rPr lang="en-GB" noProof="0" dirty="0"/>
              <a:t>Bullet list level 6</a:t>
            </a:r>
          </a:p>
        </p:txBody>
      </p:sp>
      <p:pic>
        <p:nvPicPr>
          <p:cNvPr id="4" name="Bildobjekt 3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10989749" y="5561052"/>
            <a:ext cx="708740" cy="9458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line and bulkier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>
          <a:xfrm>
            <a:off x="192088" y="187656"/>
            <a:ext cx="11807825" cy="64814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1620000" y="359999"/>
            <a:ext cx="8820000" cy="1199860"/>
          </a:xfrm>
        </p:spPr>
        <p:txBody>
          <a:bodyPr bIns="0"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Add headline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1620000" y="1559859"/>
            <a:ext cx="8820000" cy="4560140"/>
          </a:xfrm>
        </p:spPr>
        <p:txBody>
          <a:bodyPr>
            <a:noAutofit/>
          </a:bodyPr>
          <a:lstStyle>
            <a:lvl1pPr>
              <a:buClr>
                <a:schemeClr val="accent6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accent6"/>
              </a:buClr>
              <a:defRPr>
                <a:solidFill>
                  <a:schemeClr val="bg1"/>
                </a:solidFill>
              </a:defRPr>
            </a:lvl6pPr>
            <a:lvl7pPr marL="2743200" indent="0">
              <a:buNone/>
              <a:defRPr/>
            </a:lvl7pPr>
          </a:lstStyle>
          <a:p>
            <a:r>
              <a:rPr lang="en-GB" noProof="0" dirty="0"/>
              <a:t>Bullet list level 1</a:t>
            </a:r>
          </a:p>
          <a:p>
            <a:pPr lvl="1"/>
            <a:r>
              <a:rPr lang="en-GB" noProof="0" dirty="0"/>
              <a:t>Bullet list level 2</a:t>
            </a:r>
          </a:p>
          <a:p>
            <a:pPr lvl="2"/>
            <a:r>
              <a:rPr lang="en-GB" noProof="0" dirty="0"/>
              <a:t>Bullet list level 3</a:t>
            </a:r>
          </a:p>
          <a:p>
            <a:pPr lvl="3"/>
            <a:r>
              <a:rPr lang="en-GB" noProof="0" dirty="0"/>
              <a:t>Bullet list level 4</a:t>
            </a:r>
          </a:p>
          <a:p>
            <a:pPr lvl="4"/>
            <a:r>
              <a:rPr lang="en-GB" noProof="0" dirty="0"/>
              <a:t>Bullet list level 5</a:t>
            </a:r>
          </a:p>
          <a:p>
            <a:pPr lvl="5"/>
            <a:r>
              <a:rPr lang="en-GB" noProof="0" dirty="0"/>
              <a:t>Bullet list level 6</a:t>
            </a:r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10989749" y="5561052"/>
            <a:ext cx="708739" cy="9458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r even bulki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900000" y="188913"/>
            <a:ext cx="10440000" cy="1071087"/>
          </a:xfrm>
        </p:spPr>
        <p:txBody>
          <a:bodyPr bIns="0" anchor="ctr" anchorCtr="0">
            <a:normAutofit/>
          </a:bodyPr>
          <a:lstStyle>
            <a:lvl1pPr>
              <a:defRPr sz="4800"/>
            </a:lvl1pPr>
          </a:lstStyle>
          <a:p>
            <a:r>
              <a:rPr lang="en-GB" noProof="0" dirty="0"/>
              <a:t>Add headline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900000" y="1260000"/>
            <a:ext cx="10440000" cy="5409088"/>
          </a:xfrm>
        </p:spPr>
        <p:txBody>
          <a:bodyPr>
            <a:noAutofit/>
          </a:bodyPr>
          <a:lstStyle>
            <a:lvl7pPr marL="2743200" indent="0">
              <a:buNone/>
              <a:defRPr/>
            </a:lvl7pPr>
          </a:lstStyle>
          <a:p>
            <a:r>
              <a:rPr lang="en-GB" noProof="0" dirty="0"/>
              <a:t>Bullet list level 1</a:t>
            </a:r>
          </a:p>
          <a:p>
            <a:pPr lvl="1"/>
            <a:r>
              <a:rPr lang="en-GB" noProof="0" dirty="0"/>
              <a:t>Bullet list level 2</a:t>
            </a:r>
          </a:p>
          <a:p>
            <a:pPr lvl="2"/>
            <a:r>
              <a:rPr lang="en-GB" noProof="0" dirty="0"/>
              <a:t>Bullet list level 3</a:t>
            </a:r>
          </a:p>
          <a:p>
            <a:pPr lvl="3"/>
            <a:r>
              <a:rPr lang="en-GB" noProof="0" dirty="0"/>
              <a:t>Bullet list level 4</a:t>
            </a:r>
          </a:p>
          <a:p>
            <a:pPr lvl="4"/>
            <a:r>
              <a:rPr lang="en-GB" noProof="0" dirty="0"/>
              <a:t>Bullet list level 5</a:t>
            </a:r>
          </a:p>
          <a:p>
            <a:pPr lvl="5"/>
            <a:r>
              <a:rPr lang="en-GB" noProof="0" dirty="0"/>
              <a:t>Bullet list level 6</a:t>
            </a:r>
          </a:p>
        </p:txBody>
      </p:sp>
      <p:pic>
        <p:nvPicPr>
          <p:cNvPr id="4" name="Bildobjekt 3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10989749" y="5561052"/>
            <a:ext cx="708740" cy="9458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r even bulkier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>
          <a:xfrm>
            <a:off x="192088" y="187656"/>
            <a:ext cx="11807825" cy="64814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900000" y="188914"/>
            <a:ext cx="10440000" cy="1071086"/>
          </a:xfrm>
        </p:spPr>
        <p:txBody>
          <a:bodyPr bIns="0"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Add headline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900000" y="1259999"/>
            <a:ext cx="10440000" cy="5409087"/>
          </a:xfrm>
        </p:spPr>
        <p:txBody>
          <a:bodyPr>
            <a:noAutofit/>
          </a:bodyPr>
          <a:lstStyle>
            <a:lvl1pPr>
              <a:buClr>
                <a:schemeClr val="accent6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accent6"/>
              </a:buClr>
              <a:defRPr>
                <a:solidFill>
                  <a:schemeClr val="bg1"/>
                </a:solidFill>
              </a:defRPr>
            </a:lvl6pPr>
            <a:lvl7pPr marL="2743200" indent="0">
              <a:buNone/>
              <a:defRPr/>
            </a:lvl7pPr>
          </a:lstStyle>
          <a:p>
            <a:r>
              <a:rPr lang="en-GB" noProof="0" dirty="0"/>
              <a:t>Bullet list level 1</a:t>
            </a:r>
          </a:p>
          <a:p>
            <a:pPr lvl="1"/>
            <a:r>
              <a:rPr lang="en-GB" noProof="0" dirty="0"/>
              <a:t>Bullet list level 2</a:t>
            </a:r>
          </a:p>
          <a:p>
            <a:pPr lvl="2"/>
            <a:r>
              <a:rPr lang="en-GB" noProof="0" dirty="0"/>
              <a:t>Bullet list level 3</a:t>
            </a:r>
          </a:p>
          <a:p>
            <a:pPr lvl="3"/>
            <a:r>
              <a:rPr lang="en-GB" noProof="0" dirty="0"/>
              <a:t>Bullet list level 4</a:t>
            </a:r>
          </a:p>
          <a:p>
            <a:pPr lvl="4"/>
            <a:r>
              <a:rPr lang="en-GB" noProof="0" dirty="0"/>
              <a:t>Bullet list level 5</a:t>
            </a:r>
          </a:p>
          <a:p>
            <a:pPr lvl="5"/>
            <a:r>
              <a:rPr lang="en-GB" noProof="0" dirty="0"/>
              <a:t>Bullet list level 6</a:t>
            </a:r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10989749" y="5561052"/>
            <a:ext cx="708739" cy="9458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5"/>
          <p:cNvSpPr>
            <a:spLocks noGrp="1"/>
          </p:cNvSpPr>
          <p:nvPr>
            <p:ph type="pic" sz="quarter" idx="10" hasCustomPrompt="1"/>
          </p:nvPr>
        </p:nvSpPr>
        <p:spPr>
          <a:xfrm>
            <a:off x="192088" y="188913"/>
            <a:ext cx="11807825" cy="6480175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Add background image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898234" y="4880235"/>
            <a:ext cx="5293766" cy="1205418"/>
          </a:xfrm>
          <a:solidFill>
            <a:schemeClr val="bg1"/>
          </a:solidFill>
        </p:spPr>
        <p:txBody>
          <a:bodyPr wrap="square" lIns="540000" tIns="360000" rIns="360000" bIns="468000">
            <a:spAutoFit/>
          </a:bodyPr>
          <a:lstStyle>
            <a:lvl1pPr>
              <a:lnSpc>
                <a:spcPct val="100000"/>
              </a:lnSpc>
              <a:defRPr sz="2400" baseline="0"/>
            </a:lvl1pPr>
          </a:lstStyle>
          <a:p>
            <a:r>
              <a:rPr lang="en-GB" noProof="0" dirty="0"/>
              <a:t>Add text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 hasCustomPrompt="1"/>
          </p:nvPr>
        </p:nvSpPr>
        <p:spPr>
          <a:xfrm>
            <a:off x="192088" y="188913"/>
            <a:ext cx="11807825" cy="6480175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Add background image</a:t>
            </a: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92088" y="4624631"/>
            <a:ext cx="11807824" cy="1641128"/>
          </a:xfrm>
          <a:solidFill>
            <a:schemeClr val="tx1">
              <a:alpha val="50000"/>
            </a:schemeClr>
          </a:solidFill>
          <a:effectLst/>
        </p:spPr>
        <p:txBody>
          <a:bodyPr wrap="square" lIns="360000" tIns="108000" rIns="360000" bIns="612000" anchor="b">
            <a:spAutoFit/>
          </a:bodyPr>
          <a:lstStyle>
            <a:lvl1pPr algn="ctr">
              <a:defRPr sz="6400" cap="all" spc="100" baseline="0">
                <a:solidFill>
                  <a:schemeClr val="bg1"/>
                </a:solidFill>
                <a:effectLst>
                  <a:outerShdw blurRad="152400" algn="ctr" rotWithShape="0">
                    <a:prstClr val="black"/>
                  </a:outerShdw>
                </a:effectLst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92087" y="5588704"/>
            <a:ext cx="11807823" cy="502445"/>
          </a:xfrm>
          <a:effectLst/>
        </p:spPr>
        <p:txBody>
          <a:bodyPr wrap="square" lIns="360000" rIns="360000">
            <a:sp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effectLst>
                  <a:outerShdw blurRad="152400" algn="ctr" rotWithShape="0">
                    <a:prstClr val="black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Add text, or make the grey box smaller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smal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5"/>
          <p:cNvSpPr>
            <a:spLocks noGrp="1"/>
          </p:cNvSpPr>
          <p:nvPr>
            <p:ph type="pic" sz="quarter" idx="10" hasCustomPrompt="1"/>
          </p:nvPr>
        </p:nvSpPr>
        <p:spPr>
          <a:xfrm>
            <a:off x="192088" y="188913"/>
            <a:ext cx="11807825" cy="6480175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Add background image</a:t>
            </a:r>
          </a:p>
        </p:txBody>
      </p:sp>
      <p:sp>
        <p:nvSpPr>
          <p:cNvPr id="4" name="Rubrik 1"/>
          <p:cNvSpPr>
            <a:spLocks noGrp="1"/>
          </p:cNvSpPr>
          <p:nvPr>
            <p:ph type="title" hasCustomPrompt="1"/>
          </p:nvPr>
        </p:nvSpPr>
        <p:spPr>
          <a:xfrm>
            <a:off x="8075612" y="4880235"/>
            <a:ext cx="4116387" cy="1205418"/>
          </a:xfrm>
          <a:solidFill>
            <a:schemeClr val="bg1"/>
          </a:solidFill>
        </p:spPr>
        <p:txBody>
          <a:bodyPr wrap="square" lIns="540000" tIns="360000" rIns="360000" bIns="468000">
            <a:spAutoFit/>
          </a:bodyPr>
          <a:lstStyle>
            <a:lvl1pPr>
              <a:lnSpc>
                <a:spcPct val="100000"/>
              </a:lnSpc>
              <a:defRPr sz="2400" baseline="0"/>
            </a:lvl1pPr>
          </a:lstStyle>
          <a:p>
            <a:r>
              <a:rPr lang="en-GB" noProof="0" dirty="0"/>
              <a:t>Add text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short message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550800" y="2785298"/>
            <a:ext cx="11088000" cy="615553"/>
          </a:xfrm>
        </p:spPr>
        <p:txBody>
          <a:bodyPr bIns="0" anchor="ctr" anchorCtr="0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GB" noProof="0" dirty="0"/>
              <a:t>Add text</a:t>
            </a:r>
          </a:p>
        </p:txBody>
      </p:sp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10989749" y="5561052"/>
            <a:ext cx="708740" cy="9458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short message or statem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>
          <a:xfrm>
            <a:off x="192088" y="187656"/>
            <a:ext cx="11807825" cy="64814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550800" y="2785298"/>
            <a:ext cx="11088000" cy="615553"/>
          </a:xfrm>
        </p:spPr>
        <p:txBody>
          <a:bodyPr bIns="0" anchor="ctr" anchorCtr="0">
            <a:sp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Add text</a:t>
            </a:r>
          </a:p>
        </p:txBody>
      </p:sp>
      <p:pic>
        <p:nvPicPr>
          <p:cNvPr id="4" name="Bildobjekt 3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10989749" y="5561052"/>
            <a:ext cx="708739" cy="9458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 3"/>
          <p:cNvSpPr>
            <a:spLocks noGrp="1"/>
          </p:cNvSpPr>
          <p:nvPr>
            <p:ph type="pic" sz="quarter" idx="10" hasCustomPrompt="1"/>
          </p:nvPr>
        </p:nvSpPr>
        <p:spPr>
          <a:xfrm>
            <a:off x="192088" y="188913"/>
            <a:ext cx="3924300" cy="3240087"/>
          </a:xfrm>
        </p:spPr>
        <p:txBody>
          <a:bodyPr/>
          <a:lstStyle/>
          <a:p>
            <a:r>
              <a:rPr lang="en-GB" noProof="0" dirty="0"/>
              <a:t>Add image</a:t>
            </a:r>
          </a:p>
        </p:txBody>
      </p:sp>
      <p:sp>
        <p:nvSpPr>
          <p:cNvPr id="5" name="Platshållare för bild 3"/>
          <p:cNvSpPr>
            <a:spLocks noGrp="1"/>
          </p:cNvSpPr>
          <p:nvPr>
            <p:ph type="pic" sz="quarter" idx="11" hasCustomPrompt="1"/>
          </p:nvPr>
        </p:nvSpPr>
        <p:spPr>
          <a:xfrm>
            <a:off x="4116388" y="188913"/>
            <a:ext cx="3959224" cy="3240087"/>
          </a:xfrm>
        </p:spPr>
        <p:txBody>
          <a:bodyPr/>
          <a:lstStyle/>
          <a:p>
            <a:r>
              <a:rPr lang="en-GB" noProof="0" dirty="0"/>
              <a:t>Add image</a:t>
            </a:r>
          </a:p>
        </p:txBody>
      </p:sp>
      <p:sp>
        <p:nvSpPr>
          <p:cNvPr id="6" name="Platshållare för bild 3"/>
          <p:cNvSpPr>
            <a:spLocks noGrp="1"/>
          </p:cNvSpPr>
          <p:nvPr>
            <p:ph type="pic" sz="quarter" idx="12" hasCustomPrompt="1"/>
          </p:nvPr>
        </p:nvSpPr>
        <p:spPr>
          <a:xfrm>
            <a:off x="8075612" y="188913"/>
            <a:ext cx="3924302" cy="3240087"/>
          </a:xfrm>
        </p:spPr>
        <p:txBody>
          <a:bodyPr/>
          <a:lstStyle/>
          <a:p>
            <a:r>
              <a:rPr lang="en-GB" noProof="0" dirty="0"/>
              <a:t>Add image</a:t>
            </a:r>
          </a:p>
        </p:txBody>
      </p:sp>
      <p:sp>
        <p:nvSpPr>
          <p:cNvPr id="14" name="Platshållare för bild 3"/>
          <p:cNvSpPr>
            <a:spLocks noGrp="1"/>
          </p:cNvSpPr>
          <p:nvPr>
            <p:ph type="pic" sz="quarter" idx="15" hasCustomPrompt="1"/>
          </p:nvPr>
        </p:nvSpPr>
        <p:spPr>
          <a:xfrm>
            <a:off x="8075612" y="3428999"/>
            <a:ext cx="3924302" cy="3240087"/>
          </a:xfrm>
        </p:spPr>
        <p:txBody>
          <a:bodyPr/>
          <a:lstStyle/>
          <a:p>
            <a:r>
              <a:rPr lang="en-GB" noProof="0" dirty="0"/>
              <a:t>Add image</a:t>
            </a:r>
          </a:p>
        </p:txBody>
      </p:sp>
      <p:sp>
        <p:nvSpPr>
          <p:cNvPr id="15" name="Platshållare för bild 3"/>
          <p:cNvSpPr>
            <a:spLocks noGrp="1"/>
          </p:cNvSpPr>
          <p:nvPr>
            <p:ph type="pic" sz="quarter" idx="16" hasCustomPrompt="1"/>
          </p:nvPr>
        </p:nvSpPr>
        <p:spPr>
          <a:xfrm>
            <a:off x="192088" y="3428998"/>
            <a:ext cx="3924300" cy="3240087"/>
          </a:xfrm>
        </p:spPr>
        <p:txBody>
          <a:bodyPr/>
          <a:lstStyle/>
          <a:p>
            <a:r>
              <a:rPr lang="en-GB" noProof="0" dirty="0"/>
              <a:t>Add image</a:t>
            </a:r>
          </a:p>
        </p:txBody>
      </p:sp>
      <p:sp>
        <p:nvSpPr>
          <p:cNvPr id="16" name="Platshållare för bild 3"/>
          <p:cNvSpPr>
            <a:spLocks noGrp="1"/>
          </p:cNvSpPr>
          <p:nvPr>
            <p:ph type="pic" sz="quarter" idx="17" hasCustomPrompt="1"/>
          </p:nvPr>
        </p:nvSpPr>
        <p:spPr>
          <a:xfrm>
            <a:off x="4116388" y="3428997"/>
            <a:ext cx="3959224" cy="3240087"/>
          </a:xfrm>
        </p:spPr>
        <p:txBody>
          <a:bodyPr/>
          <a:lstStyle/>
          <a:p>
            <a:r>
              <a:rPr lang="en-GB" noProof="0" dirty="0"/>
              <a:t>Add image</a:t>
            </a:r>
          </a:p>
        </p:txBody>
      </p:sp>
      <p:sp>
        <p:nvSpPr>
          <p:cNvPr id="8" name="Rubrik 1"/>
          <p:cNvSpPr>
            <a:spLocks noGrp="1"/>
          </p:cNvSpPr>
          <p:nvPr>
            <p:ph type="title" hasCustomPrompt="1"/>
          </p:nvPr>
        </p:nvSpPr>
        <p:spPr>
          <a:xfrm>
            <a:off x="464440" y="-461191"/>
            <a:ext cx="8820000" cy="304699"/>
          </a:xfrm>
        </p:spPr>
        <p:txBody>
          <a:bodyPr bIns="0" anchor="t" anchorCtr="0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Add slide title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 3"/>
          <p:cNvSpPr>
            <a:spLocks noGrp="1"/>
          </p:cNvSpPr>
          <p:nvPr>
            <p:ph type="pic" sz="quarter" idx="10" hasCustomPrompt="1"/>
          </p:nvPr>
        </p:nvSpPr>
        <p:spPr>
          <a:xfrm>
            <a:off x="192088" y="188913"/>
            <a:ext cx="3924300" cy="3240087"/>
          </a:xfrm>
        </p:spPr>
        <p:txBody>
          <a:bodyPr/>
          <a:lstStyle/>
          <a:p>
            <a:r>
              <a:rPr lang="en-GB" noProof="0" dirty="0"/>
              <a:t>Add image</a:t>
            </a:r>
          </a:p>
        </p:txBody>
      </p:sp>
      <p:sp>
        <p:nvSpPr>
          <p:cNvPr id="5" name="Platshållare för bild 3"/>
          <p:cNvSpPr>
            <a:spLocks noGrp="1"/>
          </p:cNvSpPr>
          <p:nvPr>
            <p:ph type="pic" sz="quarter" idx="11" hasCustomPrompt="1"/>
          </p:nvPr>
        </p:nvSpPr>
        <p:spPr>
          <a:xfrm>
            <a:off x="4116388" y="188913"/>
            <a:ext cx="3959224" cy="3240087"/>
          </a:xfrm>
        </p:spPr>
        <p:txBody>
          <a:bodyPr/>
          <a:lstStyle>
            <a:lvl1pPr marL="179705" marR="0" indent="-179705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defRPr/>
            </a:lvl1pPr>
          </a:lstStyle>
          <a:p>
            <a:r>
              <a:rPr lang="en-GB" noProof="0" dirty="0"/>
              <a:t>Add image</a:t>
            </a:r>
          </a:p>
        </p:txBody>
      </p:sp>
      <p:sp>
        <p:nvSpPr>
          <p:cNvPr id="6" name="Platshållare för bild 3"/>
          <p:cNvSpPr>
            <a:spLocks noGrp="1"/>
          </p:cNvSpPr>
          <p:nvPr>
            <p:ph type="pic" sz="quarter" idx="12" hasCustomPrompt="1"/>
          </p:nvPr>
        </p:nvSpPr>
        <p:spPr>
          <a:xfrm>
            <a:off x="8075612" y="188913"/>
            <a:ext cx="3924302" cy="3240087"/>
          </a:xfrm>
        </p:spPr>
        <p:txBody>
          <a:bodyPr/>
          <a:lstStyle/>
          <a:p>
            <a:r>
              <a:rPr lang="en-GB" noProof="0" dirty="0"/>
              <a:t>Add image</a:t>
            </a:r>
          </a:p>
        </p:txBody>
      </p:sp>
      <p:sp>
        <p:nvSpPr>
          <p:cNvPr id="14" name="Platshållare för bild 3"/>
          <p:cNvSpPr>
            <a:spLocks noGrp="1"/>
          </p:cNvSpPr>
          <p:nvPr>
            <p:ph type="pic" sz="quarter" idx="15" hasCustomPrompt="1"/>
          </p:nvPr>
        </p:nvSpPr>
        <p:spPr>
          <a:xfrm>
            <a:off x="8075612" y="3428999"/>
            <a:ext cx="3924302" cy="3240087"/>
          </a:xfrm>
        </p:spPr>
        <p:txBody>
          <a:bodyPr/>
          <a:lstStyle/>
          <a:p>
            <a:r>
              <a:rPr lang="en-GB" noProof="0" dirty="0"/>
              <a:t>Add image</a:t>
            </a:r>
          </a:p>
        </p:txBody>
      </p:sp>
      <p:sp>
        <p:nvSpPr>
          <p:cNvPr id="15" name="Platshållare för bild 3"/>
          <p:cNvSpPr>
            <a:spLocks noGrp="1"/>
          </p:cNvSpPr>
          <p:nvPr>
            <p:ph type="pic" sz="quarter" idx="16" hasCustomPrompt="1"/>
          </p:nvPr>
        </p:nvSpPr>
        <p:spPr>
          <a:xfrm>
            <a:off x="192088" y="3428998"/>
            <a:ext cx="3924300" cy="3240087"/>
          </a:xfrm>
        </p:spPr>
        <p:txBody>
          <a:bodyPr/>
          <a:lstStyle/>
          <a:p>
            <a:r>
              <a:rPr lang="en-GB" noProof="0" dirty="0"/>
              <a:t>Add image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 hasCustomPrompt="1"/>
          </p:nvPr>
        </p:nvSpPr>
        <p:spPr>
          <a:xfrm>
            <a:off x="4116390" y="4647273"/>
            <a:ext cx="3959221" cy="430887"/>
          </a:xfrm>
        </p:spPr>
        <p:txBody>
          <a:bodyPr wrap="square" lIns="468000" rIns="432000" bIns="0" anchor="ctr" anchorCtr="0">
            <a:spAutoFit/>
          </a:bodyPr>
          <a:lstStyle>
            <a:lvl1pPr>
              <a:lnSpc>
                <a:spcPct val="100000"/>
              </a:lnSpc>
              <a:defRPr sz="2800" baseline="0"/>
            </a:lvl1pPr>
          </a:lstStyle>
          <a:p>
            <a:r>
              <a:rPr lang="en-GB" noProof="0"/>
              <a:t>Add text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+ 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 3"/>
          <p:cNvSpPr>
            <a:spLocks noGrp="1"/>
          </p:cNvSpPr>
          <p:nvPr>
            <p:ph type="pic" sz="quarter" idx="10" hasCustomPrompt="1"/>
          </p:nvPr>
        </p:nvSpPr>
        <p:spPr>
          <a:xfrm>
            <a:off x="192088" y="188913"/>
            <a:ext cx="3924300" cy="3240087"/>
          </a:xfrm>
        </p:spPr>
        <p:txBody>
          <a:bodyPr/>
          <a:lstStyle/>
          <a:p>
            <a:r>
              <a:rPr lang="en-GB" noProof="0" dirty="0"/>
              <a:t>Add image</a:t>
            </a:r>
          </a:p>
        </p:txBody>
      </p:sp>
      <p:sp>
        <p:nvSpPr>
          <p:cNvPr id="5" name="Platshållare för bild 3"/>
          <p:cNvSpPr>
            <a:spLocks noGrp="1"/>
          </p:cNvSpPr>
          <p:nvPr>
            <p:ph type="pic" sz="quarter" idx="11" hasCustomPrompt="1"/>
          </p:nvPr>
        </p:nvSpPr>
        <p:spPr>
          <a:xfrm>
            <a:off x="4116388" y="188913"/>
            <a:ext cx="3959224" cy="3240087"/>
          </a:xfrm>
        </p:spPr>
        <p:txBody>
          <a:bodyPr/>
          <a:lstStyle/>
          <a:p>
            <a:r>
              <a:rPr lang="en-GB" noProof="0" dirty="0"/>
              <a:t>Add image</a:t>
            </a:r>
          </a:p>
        </p:txBody>
      </p:sp>
      <p:sp>
        <p:nvSpPr>
          <p:cNvPr id="6" name="Platshållare för bild 3"/>
          <p:cNvSpPr>
            <a:spLocks noGrp="1"/>
          </p:cNvSpPr>
          <p:nvPr>
            <p:ph type="pic" sz="quarter" idx="12" hasCustomPrompt="1"/>
          </p:nvPr>
        </p:nvSpPr>
        <p:spPr>
          <a:xfrm>
            <a:off x="8075612" y="188913"/>
            <a:ext cx="3924302" cy="3240087"/>
          </a:xfrm>
        </p:spPr>
        <p:txBody>
          <a:bodyPr/>
          <a:lstStyle/>
          <a:p>
            <a:r>
              <a:rPr lang="en-GB" noProof="0" dirty="0"/>
              <a:t>Add image</a:t>
            </a:r>
          </a:p>
        </p:txBody>
      </p:sp>
      <p:sp>
        <p:nvSpPr>
          <p:cNvPr id="14" name="Platshållare för bild 3"/>
          <p:cNvSpPr>
            <a:spLocks noGrp="1"/>
          </p:cNvSpPr>
          <p:nvPr>
            <p:ph type="pic" sz="quarter" idx="15" hasCustomPrompt="1"/>
          </p:nvPr>
        </p:nvSpPr>
        <p:spPr>
          <a:xfrm>
            <a:off x="8075612" y="3428999"/>
            <a:ext cx="3924302" cy="3240087"/>
          </a:xfrm>
        </p:spPr>
        <p:txBody>
          <a:bodyPr/>
          <a:lstStyle/>
          <a:p>
            <a:r>
              <a:rPr lang="en-GB" noProof="0" dirty="0"/>
              <a:t>Add image</a:t>
            </a:r>
          </a:p>
        </p:txBody>
      </p:sp>
      <p:sp>
        <p:nvSpPr>
          <p:cNvPr id="15" name="Platshållare för bild 3"/>
          <p:cNvSpPr>
            <a:spLocks noGrp="1"/>
          </p:cNvSpPr>
          <p:nvPr>
            <p:ph type="pic" sz="quarter" idx="16" hasCustomPrompt="1"/>
          </p:nvPr>
        </p:nvSpPr>
        <p:spPr>
          <a:xfrm>
            <a:off x="192088" y="3428998"/>
            <a:ext cx="3924300" cy="3240087"/>
          </a:xfrm>
        </p:spPr>
        <p:txBody>
          <a:bodyPr/>
          <a:lstStyle/>
          <a:p>
            <a:r>
              <a:rPr lang="en-GB" noProof="0" dirty="0"/>
              <a:t>Add image</a:t>
            </a:r>
          </a:p>
        </p:txBody>
      </p:sp>
      <p:sp>
        <p:nvSpPr>
          <p:cNvPr id="2" name="Rektangel 1"/>
          <p:cNvSpPr/>
          <p:nvPr userDrawn="1"/>
        </p:nvSpPr>
        <p:spPr>
          <a:xfrm>
            <a:off x="4116388" y="3429000"/>
            <a:ext cx="3959224" cy="32400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9" name="Rubrik 2"/>
          <p:cNvSpPr>
            <a:spLocks noGrp="1"/>
          </p:cNvSpPr>
          <p:nvPr>
            <p:ph type="title" hasCustomPrompt="1"/>
          </p:nvPr>
        </p:nvSpPr>
        <p:spPr>
          <a:xfrm>
            <a:off x="4116390" y="4647273"/>
            <a:ext cx="3959221" cy="430887"/>
          </a:xfrm>
        </p:spPr>
        <p:txBody>
          <a:bodyPr wrap="square" lIns="468000" rIns="432000" bIns="0" anchor="ctr" anchorCtr="0">
            <a:spAutoFit/>
          </a:bodyPr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text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464440" y="-461191"/>
            <a:ext cx="8820000" cy="304699"/>
          </a:xfrm>
        </p:spPr>
        <p:txBody>
          <a:bodyPr bIns="0" anchor="t" anchorCtr="0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/>
              <a:t>Add title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ort budsk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0800" y="2785298"/>
            <a:ext cx="11088000" cy="615553"/>
          </a:xfrm>
        </p:spPr>
        <p:txBody>
          <a:bodyPr bIns="0" anchor="ctr" anchorCtr="0">
            <a:sp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endParaRPr lang="sv-SE" noProof="0"/>
          </a:p>
        </p:txBody>
      </p:sp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10949843" y="5560557"/>
            <a:ext cx="768614" cy="945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 + liten textru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5"/>
          <p:cNvSpPr>
            <a:spLocks noGrp="1"/>
          </p:cNvSpPr>
          <p:nvPr>
            <p:ph type="pic" sz="quarter" idx="10" hasCustomPrompt="1"/>
          </p:nvPr>
        </p:nvSpPr>
        <p:spPr>
          <a:xfrm>
            <a:off x="192088" y="188913"/>
            <a:ext cx="11807825" cy="6480175"/>
          </a:xfrm>
          <a:solidFill>
            <a:schemeClr val="bg2"/>
          </a:solidFill>
        </p:spPr>
        <p:txBody>
          <a:bodyPr/>
          <a:lstStyle/>
          <a:p>
            <a:r>
              <a:rPr lang="sv-SE" noProof="0"/>
              <a:t>Klicka på ikonen för att lägga till en bild</a:t>
            </a:r>
          </a:p>
        </p:txBody>
      </p:sp>
      <p:sp>
        <p:nvSpPr>
          <p:cNvPr id="4" name="Rubrik 1"/>
          <p:cNvSpPr>
            <a:spLocks noGrp="1"/>
          </p:cNvSpPr>
          <p:nvPr>
            <p:ph type="title" hasCustomPrompt="1"/>
          </p:nvPr>
        </p:nvSpPr>
        <p:spPr>
          <a:xfrm>
            <a:off x="8075612" y="4880235"/>
            <a:ext cx="4116387" cy="1205418"/>
          </a:xfrm>
          <a:solidFill>
            <a:schemeClr val="bg1"/>
          </a:solidFill>
        </p:spPr>
        <p:txBody>
          <a:bodyPr wrap="square" lIns="540000" tIns="360000" rIns="360000" bIns="468000">
            <a:spAutoFit/>
          </a:bodyPr>
          <a:lstStyle>
            <a:lvl1pPr>
              <a:lnSpc>
                <a:spcPct val="100000"/>
              </a:lnSpc>
              <a:defRPr sz="2400" baseline="0"/>
            </a:lvl1pPr>
          </a:lstStyle>
          <a:p>
            <a:r>
              <a:rPr lang="sv-SE" noProof="0"/>
              <a:t>Skriv text här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GB" noProof="0" dirty="0"/>
              <a:t>Add headline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1620000" y="2159999"/>
            <a:ext cx="8820000" cy="3960000"/>
          </a:xfrm>
        </p:spPr>
        <p:txBody>
          <a:bodyPr>
            <a:noAutofit/>
          </a:bodyPr>
          <a:lstStyle>
            <a:lvl7pPr marL="2743200" indent="0">
              <a:buNone/>
              <a:defRPr/>
            </a:lvl7pPr>
          </a:lstStyle>
          <a:p>
            <a:r>
              <a:rPr lang="en-GB" noProof="0" dirty="0"/>
              <a:t>Bullet list level 1</a:t>
            </a:r>
          </a:p>
          <a:p>
            <a:pPr lvl="1"/>
            <a:r>
              <a:rPr lang="en-GB" noProof="0" dirty="0"/>
              <a:t>Bullet list level 2</a:t>
            </a:r>
          </a:p>
          <a:p>
            <a:pPr lvl="2"/>
            <a:r>
              <a:rPr lang="en-GB" noProof="0" dirty="0"/>
              <a:t>Bullet list level 3</a:t>
            </a:r>
          </a:p>
          <a:p>
            <a:pPr lvl="3"/>
            <a:r>
              <a:rPr lang="en-GB" noProof="0" dirty="0"/>
              <a:t>Bullet list level 4</a:t>
            </a:r>
          </a:p>
          <a:p>
            <a:pPr lvl="4"/>
            <a:r>
              <a:rPr lang="en-GB" noProof="0" dirty="0"/>
              <a:t>Bullet list level 5</a:t>
            </a:r>
          </a:p>
          <a:p>
            <a:pPr lvl="5"/>
            <a:r>
              <a:rPr lang="en-GB" noProof="0" dirty="0"/>
              <a:t>Bullet list level 6</a:t>
            </a:r>
          </a:p>
        </p:txBody>
      </p:sp>
      <p:pic>
        <p:nvPicPr>
          <p:cNvPr id="4" name="Bildobjekt 3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10989749" y="5561052"/>
            <a:ext cx="708740" cy="9458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lin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>
          <a:xfrm>
            <a:off x="192088" y="187656"/>
            <a:ext cx="11807825" cy="64814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headline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1620000" y="2159999"/>
            <a:ext cx="8820000" cy="3960000"/>
          </a:xfrm>
        </p:spPr>
        <p:txBody>
          <a:bodyPr>
            <a:noAutofit/>
          </a:bodyPr>
          <a:lstStyle>
            <a:lvl1pPr>
              <a:buClr>
                <a:schemeClr val="accent6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accent6"/>
              </a:buClr>
              <a:defRPr>
                <a:solidFill>
                  <a:schemeClr val="bg1"/>
                </a:solidFill>
              </a:defRPr>
            </a:lvl6pPr>
            <a:lvl7pPr marL="2743200" indent="0">
              <a:buNone/>
              <a:defRPr/>
            </a:lvl7pPr>
          </a:lstStyle>
          <a:p>
            <a:r>
              <a:rPr lang="en-GB" noProof="0"/>
              <a:t>Bullet list level 1</a:t>
            </a:r>
          </a:p>
          <a:p>
            <a:pPr lvl="1"/>
            <a:r>
              <a:rPr lang="en-GB" noProof="0"/>
              <a:t>Bullet list level 2</a:t>
            </a:r>
          </a:p>
          <a:p>
            <a:pPr lvl="2"/>
            <a:r>
              <a:rPr lang="en-GB" noProof="0"/>
              <a:t>Bullet list level 3</a:t>
            </a:r>
          </a:p>
          <a:p>
            <a:pPr lvl="3"/>
            <a:r>
              <a:rPr lang="en-GB" noProof="0"/>
              <a:t>Bullet list level 4</a:t>
            </a:r>
          </a:p>
          <a:p>
            <a:pPr lvl="4"/>
            <a:r>
              <a:rPr lang="en-GB" noProof="0"/>
              <a:t>Bullet list level 5</a:t>
            </a:r>
          </a:p>
          <a:p>
            <a:pPr lvl="5"/>
            <a:r>
              <a:rPr lang="en-GB" noProof="0"/>
              <a:t>Bullet list level 6</a:t>
            </a:r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10989749" y="5561052"/>
            <a:ext cx="708739" cy="9458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line and bulki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1620000" y="359999"/>
            <a:ext cx="8820000" cy="1199860"/>
          </a:xfrm>
        </p:spPr>
        <p:txBody>
          <a:bodyPr bIns="0" anchor="ctr" anchorCtr="0">
            <a:normAutofit/>
          </a:bodyPr>
          <a:lstStyle>
            <a:lvl1pPr>
              <a:defRPr sz="4800"/>
            </a:lvl1pPr>
          </a:lstStyle>
          <a:p>
            <a:r>
              <a:rPr lang="en-GB" noProof="0"/>
              <a:t>Add headline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1620000" y="1559859"/>
            <a:ext cx="8820000" cy="4560140"/>
          </a:xfrm>
        </p:spPr>
        <p:txBody>
          <a:bodyPr>
            <a:noAutofit/>
          </a:bodyPr>
          <a:lstStyle>
            <a:lvl7pPr marL="2743200" indent="0">
              <a:buNone/>
              <a:defRPr/>
            </a:lvl7pPr>
          </a:lstStyle>
          <a:p>
            <a:r>
              <a:rPr lang="en-GB" noProof="0" dirty="0"/>
              <a:t>Bullet list level 1</a:t>
            </a:r>
          </a:p>
          <a:p>
            <a:pPr lvl="1"/>
            <a:r>
              <a:rPr lang="en-GB" noProof="0" dirty="0"/>
              <a:t>Bullet list level 2</a:t>
            </a:r>
          </a:p>
          <a:p>
            <a:pPr lvl="2"/>
            <a:r>
              <a:rPr lang="en-GB" noProof="0" dirty="0"/>
              <a:t>Bullet list level 3</a:t>
            </a:r>
          </a:p>
          <a:p>
            <a:pPr lvl="3"/>
            <a:r>
              <a:rPr lang="en-GB" noProof="0" dirty="0"/>
              <a:t>Bullet list level 4</a:t>
            </a:r>
          </a:p>
          <a:p>
            <a:pPr lvl="4"/>
            <a:r>
              <a:rPr lang="en-GB" noProof="0" dirty="0"/>
              <a:t>Bullet list level 5</a:t>
            </a:r>
          </a:p>
          <a:p>
            <a:pPr lvl="5"/>
            <a:r>
              <a:rPr lang="en-GB" noProof="0" dirty="0"/>
              <a:t>Bullet list level 6</a:t>
            </a:r>
          </a:p>
        </p:txBody>
      </p:sp>
      <p:pic>
        <p:nvPicPr>
          <p:cNvPr id="4" name="Bildobjekt 3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10989749" y="5561052"/>
            <a:ext cx="708740" cy="9458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line and bulkier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>
          <a:xfrm>
            <a:off x="192088" y="187656"/>
            <a:ext cx="11807825" cy="64814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1620000" y="359999"/>
            <a:ext cx="8820000" cy="1199860"/>
          </a:xfrm>
        </p:spPr>
        <p:txBody>
          <a:bodyPr bIns="0"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Add headline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1620000" y="1559859"/>
            <a:ext cx="8820000" cy="4560140"/>
          </a:xfrm>
        </p:spPr>
        <p:txBody>
          <a:bodyPr>
            <a:noAutofit/>
          </a:bodyPr>
          <a:lstStyle>
            <a:lvl1pPr>
              <a:buClr>
                <a:schemeClr val="accent6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accent6"/>
              </a:buClr>
              <a:defRPr>
                <a:solidFill>
                  <a:schemeClr val="bg1"/>
                </a:solidFill>
              </a:defRPr>
            </a:lvl6pPr>
            <a:lvl7pPr marL="2743200" indent="0">
              <a:buNone/>
              <a:defRPr/>
            </a:lvl7pPr>
          </a:lstStyle>
          <a:p>
            <a:r>
              <a:rPr lang="en-GB" noProof="0" dirty="0"/>
              <a:t>Bullet list level 1</a:t>
            </a:r>
          </a:p>
          <a:p>
            <a:pPr lvl="1"/>
            <a:r>
              <a:rPr lang="en-GB" noProof="0" dirty="0"/>
              <a:t>Bullet list level 2</a:t>
            </a:r>
          </a:p>
          <a:p>
            <a:pPr lvl="2"/>
            <a:r>
              <a:rPr lang="en-GB" noProof="0" dirty="0"/>
              <a:t>Bullet list level 3</a:t>
            </a:r>
          </a:p>
          <a:p>
            <a:pPr lvl="3"/>
            <a:r>
              <a:rPr lang="en-GB" noProof="0" dirty="0"/>
              <a:t>Bullet list level 4</a:t>
            </a:r>
          </a:p>
          <a:p>
            <a:pPr lvl="4"/>
            <a:r>
              <a:rPr lang="en-GB" noProof="0" dirty="0"/>
              <a:t>Bullet list level 5</a:t>
            </a:r>
          </a:p>
          <a:p>
            <a:pPr lvl="5"/>
            <a:r>
              <a:rPr lang="en-GB" noProof="0" dirty="0"/>
              <a:t>Bullet list level 6</a:t>
            </a:r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10989749" y="5561052"/>
            <a:ext cx="708739" cy="9458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r even bulki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900000" y="188913"/>
            <a:ext cx="10440000" cy="1071087"/>
          </a:xfrm>
        </p:spPr>
        <p:txBody>
          <a:bodyPr bIns="0" anchor="ctr" anchorCtr="0">
            <a:normAutofit/>
          </a:bodyPr>
          <a:lstStyle>
            <a:lvl1pPr>
              <a:defRPr sz="4800"/>
            </a:lvl1pPr>
          </a:lstStyle>
          <a:p>
            <a:r>
              <a:rPr lang="en-GB" noProof="0" dirty="0"/>
              <a:t>Add headline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900000" y="1260000"/>
            <a:ext cx="10440000" cy="5409088"/>
          </a:xfrm>
        </p:spPr>
        <p:txBody>
          <a:bodyPr>
            <a:noAutofit/>
          </a:bodyPr>
          <a:lstStyle>
            <a:lvl7pPr marL="2743200" indent="0">
              <a:buNone/>
              <a:defRPr/>
            </a:lvl7pPr>
          </a:lstStyle>
          <a:p>
            <a:r>
              <a:rPr lang="en-GB" noProof="0" dirty="0"/>
              <a:t>Bullet list level 1</a:t>
            </a:r>
          </a:p>
          <a:p>
            <a:pPr lvl="1"/>
            <a:r>
              <a:rPr lang="en-GB" noProof="0" dirty="0"/>
              <a:t>Bullet list level 2</a:t>
            </a:r>
          </a:p>
          <a:p>
            <a:pPr lvl="2"/>
            <a:r>
              <a:rPr lang="en-GB" noProof="0" dirty="0"/>
              <a:t>Bullet list level 3</a:t>
            </a:r>
          </a:p>
          <a:p>
            <a:pPr lvl="3"/>
            <a:r>
              <a:rPr lang="en-GB" noProof="0" dirty="0"/>
              <a:t>Bullet list level 4</a:t>
            </a:r>
          </a:p>
          <a:p>
            <a:pPr lvl="4"/>
            <a:r>
              <a:rPr lang="en-GB" noProof="0" dirty="0"/>
              <a:t>Bullet list level 5</a:t>
            </a:r>
          </a:p>
          <a:p>
            <a:pPr lvl="5"/>
            <a:r>
              <a:rPr lang="en-GB" noProof="0" dirty="0"/>
              <a:t>Bullet list level 6</a:t>
            </a:r>
          </a:p>
        </p:txBody>
      </p:sp>
      <p:pic>
        <p:nvPicPr>
          <p:cNvPr id="4" name="Bildobjekt 3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10989749" y="5561052"/>
            <a:ext cx="708740" cy="9458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r even bulkier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>
          <a:xfrm>
            <a:off x="192088" y="187656"/>
            <a:ext cx="11807825" cy="64814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900000" y="188914"/>
            <a:ext cx="10440000" cy="1071086"/>
          </a:xfrm>
        </p:spPr>
        <p:txBody>
          <a:bodyPr bIns="0"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Add headline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900000" y="1259999"/>
            <a:ext cx="10440000" cy="5409087"/>
          </a:xfrm>
        </p:spPr>
        <p:txBody>
          <a:bodyPr>
            <a:noAutofit/>
          </a:bodyPr>
          <a:lstStyle>
            <a:lvl1pPr>
              <a:buClr>
                <a:schemeClr val="accent6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accent6"/>
              </a:buClr>
              <a:defRPr>
                <a:solidFill>
                  <a:schemeClr val="bg1"/>
                </a:solidFill>
              </a:defRPr>
            </a:lvl6pPr>
            <a:lvl7pPr marL="2743200" indent="0">
              <a:buNone/>
              <a:defRPr/>
            </a:lvl7pPr>
          </a:lstStyle>
          <a:p>
            <a:r>
              <a:rPr lang="en-GB" noProof="0" dirty="0"/>
              <a:t>Bullet list level 1</a:t>
            </a:r>
          </a:p>
          <a:p>
            <a:pPr lvl="1"/>
            <a:r>
              <a:rPr lang="en-GB" noProof="0" dirty="0"/>
              <a:t>Bullet list level 2</a:t>
            </a:r>
          </a:p>
          <a:p>
            <a:pPr lvl="2"/>
            <a:r>
              <a:rPr lang="en-GB" noProof="0" dirty="0"/>
              <a:t>Bullet list level 3</a:t>
            </a:r>
          </a:p>
          <a:p>
            <a:pPr lvl="3"/>
            <a:r>
              <a:rPr lang="en-GB" noProof="0" dirty="0"/>
              <a:t>Bullet list level 4</a:t>
            </a:r>
          </a:p>
          <a:p>
            <a:pPr lvl="4"/>
            <a:r>
              <a:rPr lang="en-GB" noProof="0" dirty="0"/>
              <a:t>Bullet list level 5</a:t>
            </a:r>
          </a:p>
          <a:p>
            <a:pPr lvl="5"/>
            <a:r>
              <a:rPr lang="en-GB" noProof="0" dirty="0"/>
              <a:t>Bullet list level 6</a:t>
            </a:r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10989749" y="5561052"/>
            <a:ext cx="708739" cy="94580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620000" y="359999"/>
            <a:ext cx="8820000" cy="1800000"/>
          </a:xfrm>
          <a:prstGeom prst="rect">
            <a:avLst/>
          </a:prstGeom>
        </p:spPr>
        <p:txBody>
          <a:bodyPr vert="horz" lIns="0" tIns="0" rIns="0" bIns="288000" rtlCol="0" anchor="b" anchorCtr="0">
            <a:normAutofit/>
          </a:bodyPr>
          <a:lstStyle/>
          <a:p>
            <a:r>
              <a:rPr lang="en-GB" noProof="0" dirty="0"/>
              <a:t>Add headline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620000" y="2159999"/>
            <a:ext cx="8820000" cy="43513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lang="en-GB" noProof="0" dirty="0"/>
              <a:t>Bullet list level 1</a:t>
            </a:r>
          </a:p>
          <a:p>
            <a:pPr lvl="1"/>
            <a:r>
              <a:rPr lang="en-GB" noProof="0" dirty="0"/>
              <a:t>Bullet list level 2</a:t>
            </a:r>
          </a:p>
          <a:p>
            <a:pPr lvl="2"/>
            <a:r>
              <a:rPr lang="en-GB" noProof="0" dirty="0"/>
              <a:t>Bullet list level 3</a:t>
            </a:r>
          </a:p>
          <a:p>
            <a:pPr lvl="3"/>
            <a:r>
              <a:rPr lang="en-GB" noProof="0" dirty="0"/>
              <a:t>Bullet list level 4</a:t>
            </a:r>
          </a:p>
          <a:p>
            <a:pPr lvl="4"/>
            <a:r>
              <a:rPr lang="en-GB" noProof="0" dirty="0"/>
              <a:t>Bullet list level 5</a:t>
            </a:r>
          </a:p>
          <a:p>
            <a:pPr lvl="5"/>
            <a:r>
              <a:rPr lang="en-GB" noProof="0" dirty="0"/>
              <a:t>Bullet list level 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i="0" kern="1200" baseline="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9705" indent="-179705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60045" indent="-179705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Systemtypsnitt"/>
        <a:buChar char="-"/>
        <a:defRPr sz="22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39750" indent="-179705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Systemtypsnitt"/>
        <a:buChar char="-"/>
        <a:defRPr sz="22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20090" indent="-179705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Systemtypsnitt"/>
        <a:buChar char="-"/>
        <a:defRPr sz="22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99795" indent="-179705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Systemtypsnitt"/>
        <a:buChar char="-"/>
        <a:defRPr sz="22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080135" indent="-179705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Systemtypsnitt"/>
        <a:buChar char="-"/>
        <a:defRPr sz="22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620000" y="359999"/>
            <a:ext cx="8820000" cy="1800000"/>
          </a:xfrm>
          <a:prstGeom prst="rect">
            <a:avLst/>
          </a:prstGeom>
        </p:spPr>
        <p:txBody>
          <a:bodyPr vert="horz" lIns="0" tIns="0" rIns="0" bIns="288000" rtlCol="0" anchor="b" anchorCtr="0">
            <a:normAutofit/>
          </a:bodyPr>
          <a:lstStyle/>
          <a:p>
            <a:r>
              <a:rPr lang="en-GB" noProof="0" dirty="0"/>
              <a:t>Add headline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620000" y="2159999"/>
            <a:ext cx="8820000" cy="43513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lang="en-GB" noProof="0" dirty="0"/>
              <a:t>Bullet list level 1</a:t>
            </a:r>
          </a:p>
          <a:p>
            <a:pPr lvl="1"/>
            <a:r>
              <a:rPr lang="en-GB" noProof="0" dirty="0"/>
              <a:t>Bullet list level 2</a:t>
            </a:r>
          </a:p>
          <a:p>
            <a:pPr lvl="2"/>
            <a:r>
              <a:rPr lang="en-GB" noProof="0" dirty="0"/>
              <a:t>Bullet list level 3</a:t>
            </a:r>
          </a:p>
          <a:p>
            <a:pPr lvl="3"/>
            <a:r>
              <a:rPr lang="en-GB" noProof="0" dirty="0"/>
              <a:t>Bullet list level 4</a:t>
            </a:r>
          </a:p>
          <a:p>
            <a:pPr lvl="4"/>
            <a:r>
              <a:rPr lang="en-GB" noProof="0" dirty="0"/>
              <a:t>Bullet list level 5</a:t>
            </a:r>
          </a:p>
          <a:p>
            <a:pPr lvl="5"/>
            <a:r>
              <a:rPr lang="en-GB" noProof="0" dirty="0"/>
              <a:t>Bullet list level 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i="0" kern="1200" baseline="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9705" indent="-179705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60045" indent="-179705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Systemtypsnitt"/>
        <a:buChar char="-"/>
        <a:defRPr sz="22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39750" indent="-179705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Systemtypsnitt"/>
        <a:buChar char="-"/>
        <a:defRPr sz="22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20090" indent="-179705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Systemtypsnitt"/>
        <a:buChar char="-"/>
        <a:defRPr sz="22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99795" indent="-179705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Systemtypsnitt"/>
        <a:buChar char="-"/>
        <a:defRPr sz="22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080135" indent="-179705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Systemtypsnitt"/>
        <a:buChar char="-"/>
        <a:defRPr sz="22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>
          <a:xfrm>
            <a:off x="5738705" y="2376980"/>
            <a:ext cx="6181369" cy="1153160"/>
          </a:xfrm>
        </p:spPr>
        <p:txBody>
          <a:bodyPr/>
          <a:lstStyle/>
          <a:p>
            <a:r>
              <a:rPr lang="en-GB" sz="3600" dirty="0"/>
              <a:t>LINEAR AND LOGISTIC REGRESSION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1"/>
          </p:nvPr>
        </p:nvSpPr>
        <p:spPr>
          <a:xfrm>
            <a:off x="5871845" y="3828415"/>
            <a:ext cx="6320155" cy="349250"/>
          </a:xfrm>
        </p:spPr>
        <p:txBody>
          <a:bodyPr/>
          <a:lstStyle/>
          <a:p>
            <a:r>
              <a:rPr lang="en-GB" sz="1800" dirty="0"/>
              <a:t>PROJECT 3: OTHER REGRESSIONS</a:t>
            </a:r>
          </a:p>
        </p:txBody>
      </p:sp>
      <p:pic>
        <p:nvPicPr>
          <p:cNvPr id="13" name="Bildobjekt 1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374475" y="4227755"/>
            <a:ext cx="2817525" cy="2630245"/>
          </a:xfrm>
          <a:prstGeom prst="rect">
            <a:avLst/>
          </a:prstGeom>
        </p:spPr>
      </p:pic>
      <p:sp>
        <p:nvSpPr>
          <p:cNvPr id="4" name="Platshållare för text 2"/>
          <p:cNvSpPr>
            <a:spLocks noGrp="1"/>
          </p:cNvSpPr>
          <p:nvPr/>
        </p:nvSpPr>
        <p:spPr>
          <a:xfrm>
            <a:off x="5872055" y="4357801"/>
            <a:ext cx="6182051" cy="3494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b="1" i="0" kern="1200" cap="all" spc="5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45" indent="-179705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Systemtypsnitt"/>
              <a:buChar char="-"/>
              <a:defRPr sz="22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9750" indent="-179705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Systemtypsnitt"/>
              <a:buChar char="-"/>
              <a:defRPr sz="22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90" indent="-179705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Systemtypsnitt"/>
              <a:buChar char="-"/>
              <a:defRPr sz="22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99795" indent="-179705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Systemtypsnitt"/>
              <a:buChar char="-"/>
              <a:defRPr sz="22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80135" indent="-179705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Systemtypsnitt"/>
              <a:buChar char="-"/>
              <a:defRPr sz="22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GB" dirty="0"/>
              <a:t>Yifei Zhang</a:t>
            </a:r>
          </a:p>
          <a:p>
            <a:endParaRPr lang="en-US" altLang="en-GB" dirty="0"/>
          </a:p>
          <a:p>
            <a:r>
              <a:rPr lang="en-US" altLang="en-GB" dirty="0"/>
              <a:t>jialu XU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/>
              <a:t>Overview of the Data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885" y="2160270"/>
            <a:ext cx="10042525" cy="395986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1800" dirty="0">
                <a:sym typeface="Helvetica Neue"/>
              </a:rPr>
              <a:t>Kommun</a:t>
            </a:r>
            <a:r>
              <a:rPr lang="en-US" altLang="en-GB" sz="1800" dirty="0">
                <a:sym typeface="Helvetica Neue"/>
              </a:rPr>
              <a:t>: </a:t>
            </a:r>
            <a:r>
              <a:rPr lang="en-GB" sz="1800" dirty="0">
                <a:sym typeface="Helvetica Neue"/>
              </a:rPr>
              <a:t>  </a:t>
            </a:r>
            <a:r>
              <a:rPr lang="en-US" altLang="en-GB" sz="1800" dirty="0">
                <a:sym typeface="Helvetica Neue"/>
              </a:rPr>
              <a:t>	</a:t>
            </a:r>
            <a:r>
              <a:rPr lang="en-GB" sz="1800" dirty="0">
                <a:sym typeface="Helvetica Neue"/>
              </a:rPr>
              <a:t>Municipality number and name</a:t>
            </a:r>
          </a:p>
          <a:p>
            <a:pPr>
              <a:spcBef>
                <a:spcPts val="600"/>
              </a:spcBef>
            </a:pPr>
            <a:r>
              <a:rPr lang="en-GB" sz="1800" dirty="0">
                <a:sym typeface="Helvetica Neue"/>
              </a:rPr>
              <a:t>County</a:t>
            </a:r>
            <a:r>
              <a:rPr lang="en-US" altLang="en-GB" sz="1800" dirty="0">
                <a:sym typeface="Helvetica Neue"/>
              </a:rPr>
              <a:t>: </a:t>
            </a:r>
            <a:r>
              <a:rPr lang="en-GB" sz="1800" dirty="0">
                <a:sym typeface="Helvetica Neue"/>
              </a:rPr>
              <a:t>  </a:t>
            </a:r>
            <a:r>
              <a:rPr lang="en-US" altLang="en-GB" sz="1800" dirty="0">
                <a:sym typeface="Helvetica Neue"/>
              </a:rPr>
              <a:t>	</a:t>
            </a:r>
            <a:r>
              <a:rPr lang="en-GB" sz="1800" dirty="0">
                <a:sym typeface="Helvetica Neue"/>
              </a:rPr>
              <a:t>County  number and name</a:t>
            </a:r>
          </a:p>
          <a:p>
            <a:pPr>
              <a:spcBef>
                <a:spcPts val="600"/>
              </a:spcBef>
            </a:pPr>
            <a:r>
              <a:rPr lang="en-GB" sz="1800" dirty="0">
                <a:sym typeface="Helvetica Neue"/>
              </a:rPr>
              <a:t>Part</a:t>
            </a:r>
            <a:r>
              <a:rPr lang="en-US" altLang="en-GB" sz="1800" dirty="0">
                <a:sym typeface="Helvetica Neue"/>
              </a:rPr>
              <a:t>: </a:t>
            </a:r>
            <a:r>
              <a:rPr lang="en-GB" sz="1800" dirty="0">
                <a:sym typeface="Helvetica Neue"/>
              </a:rPr>
              <a:t> </a:t>
            </a:r>
            <a:r>
              <a:rPr lang="en-US" altLang="en-GB" sz="1800" dirty="0">
                <a:sym typeface="Helvetica Neue"/>
              </a:rPr>
              <a:t>		</a:t>
            </a:r>
            <a:r>
              <a:rPr lang="en-GB" sz="1800" dirty="0">
                <a:sym typeface="Helvetica Neue"/>
              </a:rPr>
              <a:t>Part of Sweden: 1 = Götaland; 2 = Svealand; 3 = Norrland</a:t>
            </a:r>
          </a:p>
          <a:p>
            <a:pPr>
              <a:spcBef>
                <a:spcPts val="600"/>
              </a:spcBef>
            </a:pPr>
            <a:r>
              <a:rPr lang="en-GB" sz="1800" dirty="0">
                <a:sym typeface="Helvetica Neue"/>
              </a:rPr>
              <a:t>Coastal</a:t>
            </a:r>
            <a:r>
              <a:rPr lang="en-US" altLang="en-GB" sz="1800" dirty="0">
                <a:sym typeface="Helvetica Neue"/>
              </a:rPr>
              <a:t>: </a:t>
            </a:r>
            <a:r>
              <a:rPr lang="en-GB" sz="1800" dirty="0">
                <a:sym typeface="Helvetica Neue"/>
              </a:rPr>
              <a:t> </a:t>
            </a:r>
            <a:r>
              <a:rPr lang="en-US" altLang="en-GB" sz="1800" dirty="0">
                <a:sym typeface="Helvetica Neue"/>
              </a:rPr>
              <a:t>	</a:t>
            </a:r>
            <a:r>
              <a:rPr lang="en-GB" sz="1800" dirty="0">
                <a:sym typeface="Helvetica Neue"/>
              </a:rPr>
              <a:t>Coastal = any sea area within its borders: 0 = Inland; 1 = Coastal</a:t>
            </a:r>
          </a:p>
          <a:p>
            <a:pPr>
              <a:spcBef>
                <a:spcPts val="600"/>
              </a:spcBef>
            </a:pPr>
            <a:r>
              <a:rPr lang="en-GB" sz="1800" dirty="0">
                <a:sym typeface="Helvetica Neue"/>
              </a:rPr>
              <a:t>Builton</a:t>
            </a:r>
            <a:r>
              <a:rPr lang="en-US" altLang="en-GB" sz="1800" dirty="0">
                <a:sym typeface="Helvetica Neue"/>
              </a:rPr>
              <a:t>: </a:t>
            </a:r>
            <a:r>
              <a:rPr lang="en-GB" sz="1800" dirty="0">
                <a:sym typeface="Helvetica Neue"/>
              </a:rPr>
              <a:t>  </a:t>
            </a:r>
            <a:r>
              <a:rPr lang="en-US" altLang="en-GB" sz="1800" dirty="0">
                <a:sym typeface="Helvetica Neue"/>
              </a:rPr>
              <a:t>	</a:t>
            </a:r>
            <a:r>
              <a:rPr lang="en-GB" sz="1800" dirty="0">
                <a:sym typeface="Helvetica Neue"/>
              </a:rPr>
              <a:t>Area covered in buldings, roads, etc (= not nature), (hectares / 1000 inhabitants)</a:t>
            </a:r>
          </a:p>
          <a:p>
            <a:pPr>
              <a:spcBef>
                <a:spcPts val="600"/>
              </a:spcBef>
            </a:pPr>
            <a:r>
              <a:rPr lang="en-GB" sz="1800" dirty="0">
                <a:sym typeface="Helvetica Neue"/>
              </a:rPr>
              <a:t>Children</a:t>
            </a:r>
            <a:r>
              <a:rPr lang="en-US" altLang="en-GB" sz="1800" dirty="0">
                <a:sym typeface="Helvetica Neue"/>
              </a:rPr>
              <a:t>: </a:t>
            </a:r>
            <a:r>
              <a:rPr lang="en-GB" sz="1800" dirty="0">
                <a:sym typeface="Helvetica Neue"/>
              </a:rPr>
              <a:t>  </a:t>
            </a:r>
            <a:r>
              <a:rPr lang="en-US" altLang="en-GB" sz="1800" dirty="0">
                <a:sym typeface="Helvetica Neue"/>
              </a:rPr>
              <a:t>	</a:t>
            </a:r>
            <a:r>
              <a:rPr lang="en-GB" sz="1800" dirty="0">
                <a:sym typeface="Helvetica Neue"/>
              </a:rPr>
              <a:t>0–14 year olds (percentage)</a:t>
            </a:r>
          </a:p>
          <a:p>
            <a:pPr>
              <a:spcBef>
                <a:spcPts val="600"/>
              </a:spcBef>
            </a:pPr>
            <a:r>
              <a:rPr lang="en-GB" sz="1800" dirty="0">
                <a:sym typeface="Helvetica Neue"/>
              </a:rPr>
              <a:t>Seniors </a:t>
            </a:r>
            <a:r>
              <a:rPr lang="en-US" altLang="en-GB" sz="1800" dirty="0">
                <a:sym typeface="Helvetica Neue"/>
              </a:rPr>
              <a:t>: </a:t>
            </a:r>
            <a:r>
              <a:rPr lang="en-GB" sz="1800" dirty="0">
                <a:sym typeface="Helvetica Neue"/>
              </a:rPr>
              <a:t> </a:t>
            </a:r>
            <a:r>
              <a:rPr lang="en-US" altLang="en-GB" sz="1800" dirty="0">
                <a:sym typeface="Helvetica Neue"/>
              </a:rPr>
              <a:t>	</a:t>
            </a:r>
            <a:r>
              <a:rPr lang="en-GB" sz="1800" dirty="0">
                <a:sym typeface="Helvetica Neue"/>
              </a:rPr>
              <a:t>65+ year olds (percentage)</a:t>
            </a:r>
          </a:p>
          <a:p>
            <a:pPr>
              <a:spcBef>
                <a:spcPts val="600"/>
              </a:spcBef>
            </a:pPr>
            <a:r>
              <a:rPr lang="en-GB" sz="1800" dirty="0">
                <a:sym typeface="Helvetica Neue"/>
              </a:rPr>
              <a:t>Higheds</a:t>
            </a:r>
            <a:r>
              <a:rPr lang="en-US" altLang="en-GB" sz="1800" dirty="0">
                <a:sym typeface="Helvetica Neue"/>
              </a:rPr>
              <a:t>: </a:t>
            </a:r>
            <a:r>
              <a:rPr lang="en-GB" sz="1800" dirty="0">
                <a:sym typeface="Helvetica Neue"/>
              </a:rPr>
              <a:t>  </a:t>
            </a:r>
            <a:r>
              <a:rPr lang="en-US" altLang="en-GB" sz="1800" dirty="0">
                <a:sym typeface="Helvetica Neue"/>
              </a:rPr>
              <a:t>	</a:t>
            </a:r>
            <a:r>
              <a:rPr lang="en-GB" sz="1800" dirty="0">
                <a:sym typeface="Helvetica Neue"/>
              </a:rPr>
              <a:t>At least 3 years of post-secondary</a:t>
            </a:r>
            <a:r>
              <a:rPr lang="en-US" altLang="en-GB" sz="1800" dirty="0">
                <a:sym typeface="Helvetica Neue"/>
              </a:rPr>
              <a:t> </a:t>
            </a:r>
            <a:r>
              <a:rPr lang="en-GB" sz="1800" dirty="0">
                <a:sym typeface="Helvetica Neue"/>
              </a:rPr>
              <a:t>education (percentage)</a:t>
            </a:r>
          </a:p>
          <a:p>
            <a:pPr>
              <a:spcBef>
                <a:spcPts val="600"/>
              </a:spcBef>
            </a:pPr>
            <a:r>
              <a:rPr lang="en-GB" sz="1800" dirty="0">
                <a:sym typeface="Helvetica Neue"/>
              </a:rPr>
              <a:t>Income</a:t>
            </a:r>
            <a:r>
              <a:rPr lang="en-US" altLang="en-GB" sz="1800" dirty="0">
                <a:sym typeface="Helvetica Neue"/>
              </a:rPr>
              <a:t>: </a:t>
            </a:r>
            <a:r>
              <a:rPr lang="en-GB" sz="1800" dirty="0">
                <a:sym typeface="Helvetica Neue"/>
              </a:rPr>
              <a:t>  </a:t>
            </a:r>
            <a:r>
              <a:rPr lang="en-US" altLang="en-GB" sz="1800" dirty="0">
                <a:sym typeface="Helvetica Neue"/>
              </a:rPr>
              <a:t>	</a:t>
            </a:r>
            <a:r>
              <a:rPr lang="en-GB" sz="1800" dirty="0">
                <a:sym typeface="Helvetica Neue"/>
              </a:rPr>
              <a:t>Median yearly income (1000 SEK)</a:t>
            </a:r>
          </a:p>
          <a:p>
            <a:pPr>
              <a:spcBef>
                <a:spcPts val="600"/>
              </a:spcBef>
            </a:pPr>
            <a:r>
              <a:rPr lang="en-GB" sz="1800" dirty="0">
                <a:sym typeface="Helvetica Neue"/>
              </a:rPr>
              <a:t>BRP</a:t>
            </a:r>
            <a:r>
              <a:rPr lang="en-US" altLang="en-GB" sz="1800" dirty="0">
                <a:sym typeface="Helvetica Neue"/>
              </a:rPr>
              <a:t>: </a:t>
            </a:r>
            <a:r>
              <a:rPr lang="en-GB" sz="1800" dirty="0">
                <a:sym typeface="Helvetica Neue"/>
              </a:rPr>
              <a:t>  </a:t>
            </a:r>
            <a:r>
              <a:rPr lang="en-US" altLang="en-GB" sz="1800" dirty="0">
                <a:sym typeface="Helvetica Neue"/>
              </a:rPr>
              <a:t>		</a:t>
            </a:r>
            <a:r>
              <a:rPr lang="en-GB" sz="1800" dirty="0">
                <a:sym typeface="Helvetica Neue"/>
              </a:rPr>
              <a:t>Gross Regional Product per capita (1000 SEK)</a:t>
            </a:r>
          </a:p>
          <a:p>
            <a:pPr marL="0" indent="0">
              <a:spcBef>
                <a:spcPts val="600"/>
              </a:spcBef>
              <a:buNone/>
            </a:pPr>
            <a:endParaRPr lang="en-GB" sz="1800" dirty="0"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/>
              <a:t>Overview of the Data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885" y="2160270"/>
            <a:ext cx="9722485" cy="395986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1800" dirty="0">
                <a:sym typeface="Helvetica Neue"/>
              </a:rPr>
              <a:t>Cars</a:t>
            </a:r>
            <a:r>
              <a:rPr lang="en-US" altLang="en-GB" sz="1800" dirty="0">
                <a:sym typeface="Helvetica Neue"/>
              </a:rPr>
              <a:t>: </a:t>
            </a:r>
            <a:r>
              <a:rPr lang="en-GB" sz="1800" dirty="0">
                <a:sym typeface="Helvetica Neue"/>
              </a:rPr>
              <a:t>  </a:t>
            </a:r>
            <a:r>
              <a:rPr lang="en-US" altLang="en-GB" sz="1800" dirty="0">
                <a:sym typeface="Helvetica Neue"/>
              </a:rPr>
              <a:t>	</a:t>
            </a:r>
            <a:r>
              <a:rPr lang="en-GB" sz="1800" dirty="0">
                <a:sym typeface="Helvetica Neue"/>
              </a:rPr>
              <a:t>Number of passenger cars / 1000 inhabitants</a:t>
            </a:r>
          </a:p>
          <a:p>
            <a:pPr>
              <a:spcBef>
                <a:spcPts val="600"/>
              </a:spcBef>
            </a:pPr>
            <a:r>
              <a:rPr lang="en-GB" sz="1800" dirty="0">
                <a:sym typeface="Helvetica Neue"/>
              </a:rPr>
              <a:t>Urban</a:t>
            </a:r>
            <a:r>
              <a:rPr lang="en-US" altLang="en-GB" sz="1800" dirty="0">
                <a:sym typeface="Helvetica Neue"/>
              </a:rPr>
              <a:t>: </a:t>
            </a:r>
            <a:r>
              <a:rPr lang="en-GB" sz="1800" dirty="0">
                <a:sym typeface="Helvetica Neue"/>
              </a:rPr>
              <a:t>  </a:t>
            </a:r>
            <a:r>
              <a:rPr lang="en-US" altLang="en-GB" sz="1800" dirty="0">
                <a:sym typeface="Helvetica Neue"/>
              </a:rPr>
              <a:t>	</a:t>
            </a:r>
            <a:r>
              <a:rPr lang="en-GB" sz="1800" dirty="0">
                <a:sym typeface="Helvetica Neue"/>
              </a:rPr>
              <a:t>Proportion of the population that lives in urban areas (percentage)</a:t>
            </a:r>
          </a:p>
          <a:p>
            <a:pPr>
              <a:spcBef>
                <a:spcPts val="600"/>
              </a:spcBef>
            </a:pPr>
            <a:r>
              <a:rPr lang="en-GB" sz="1800" dirty="0">
                <a:sym typeface="Helvetica Neue"/>
              </a:rPr>
              <a:t>Transit</a:t>
            </a:r>
            <a:r>
              <a:rPr lang="en-US" altLang="en-GB" sz="1800" dirty="0">
                <a:sym typeface="Helvetica Neue"/>
              </a:rPr>
              <a:t>: </a:t>
            </a:r>
            <a:r>
              <a:rPr lang="en-GB" sz="1800" dirty="0">
                <a:sym typeface="Helvetica Neue"/>
              </a:rPr>
              <a:t>  </a:t>
            </a:r>
            <a:r>
              <a:rPr lang="en-US" altLang="en-GB" sz="1800" dirty="0">
                <a:sym typeface="Helvetica Neue"/>
              </a:rPr>
              <a:t>	</a:t>
            </a:r>
            <a:r>
              <a:rPr lang="en-GB" sz="1800" dirty="0">
                <a:sym typeface="Helvetica Neue"/>
              </a:rPr>
              <a:t>Proportion of the population that lives within 400 meters of a bus stop or other</a:t>
            </a:r>
          </a:p>
          <a:p>
            <a:pPr>
              <a:spcBef>
                <a:spcPts val="600"/>
              </a:spcBef>
            </a:pPr>
            <a:r>
              <a:rPr lang="en-GB" sz="1800" dirty="0">
                <a:sym typeface="Helvetica Neue"/>
              </a:rPr>
              <a:t>public</a:t>
            </a:r>
            <a:r>
              <a:rPr lang="en-US" altLang="en-GB" sz="1800" dirty="0">
                <a:sym typeface="Helvetica Neue"/>
              </a:rPr>
              <a:t>: </a:t>
            </a:r>
            <a:r>
              <a:rPr lang="en-GB" sz="1800" dirty="0">
                <a:sym typeface="Helvetica Neue"/>
              </a:rPr>
              <a:t>  </a:t>
            </a:r>
            <a:r>
              <a:rPr lang="en-US" altLang="en-GB" sz="1800" dirty="0">
                <a:sym typeface="Helvetica Neue"/>
              </a:rPr>
              <a:t>	T</a:t>
            </a:r>
            <a:r>
              <a:rPr lang="en-GB" sz="1800" dirty="0">
                <a:sym typeface="Helvetica Neue"/>
              </a:rPr>
              <a:t>ransportation (percentage).</a:t>
            </a:r>
          </a:p>
          <a:p>
            <a:pPr>
              <a:spcBef>
                <a:spcPts val="600"/>
              </a:spcBef>
            </a:pPr>
            <a:r>
              <a:rPr lang="en-GB" sz="1800" dirty="0">
                <a:sym typeface="Helvetica Neue"/>
              </a:rPr>
              <a:t>Apartments</a:t>
            </a:r>
            <a:r>
              <a:rPr lang="en-US" altLang="en-GB" sz="1800" dirty="0">
                <a:sym typeface="Helvetica Neue"/>
              </a:rPr>
              <a:t>: </a:t>
            </a:r>
            <a:r>
              <a:rPr lang="en-GB" sz="1800" dirty="0">
                <a:sym typeface="Helvetica Neue"/>
              </a:rPr>
              <a:t>  </a:t>
            </a:r>
            <a:r>
              <a:rPr lang="en-US" altLang="en-GB" sz="1800" dirty="0">
                <a:sym typeface="Helvetica Neue"/>
              </a:rPr>
              <a:t>	</a:t>
            </a:r>
            <a:r>
              <a:rPr lang="en-GB" sz="1800" dirty="0">
                <a:sym typeface="Helvetica Neue"/>
              </a:rPr>
              <a:t>Proportion of the apartments that are in apartment buildings</a:t>
            </a:r>
            <a:r>
              <a:rPr lang="en-US" altLang="en-GB" sz="1800" dirty="0">
                <a:sym typeface="Helvetica Neue"/>
              </a:rPr>
              <a:t> </a:t>
            </a:r>
            <a:r>
              <a:rPr lang="en-GB" sz="1800" dirty="0">
                <a:sym typeface="Helvetica Neue"/>
              </a:rPr>
              <a:t>(percentage).</a:t>
            </a:r>
          </a:p>
          <a:p>
            <a:pPr>
              <a:spcBef>
                <a:spcPts val="600"/>
              </a:spcBef>
            </a:pPr>
            <a:r>
              <a:rPr lang="en-GB" sz="1800" dirty="0">
                <a:sym typeface="Helvetica Neue"/>
              </a:rPr>
              <a:t>Fertility</a:t>
            </a:r>
            <a:r>
              <a:rPr lang="en-US" altLang="en-GB" sz="1800" dirty="0">
                <a:sym typeface="Helvetica Neue"/>
              </a:rPr>
              <a:t>: </a:t>
            </a:r>
            <a:r>
              <a:rPr lang="en-GB" sz="1800" dirty="0">
                <a:sym typeface="Helvetica Neue"/>
              </a:rPr>
              <a:t>  </a:t>
            </a:r>
            <a:r>
              <a:rPr lang="en-US" altLang="en-GB" sz="1800" dirty="0">
                <a:sym typeface="Helvetica Neue"/>
              </a:rPr>
              <a:t>	</a:t>
            </a:r>
            <a:r>
              <a:rPr lang="en-GB" sz="1800" dirty="0">
                <a:sym typeface="Helvetica Neue"/>
              </a:rPr>
              <a:t>Total fertility rate. Number of births per woman.</a:t>
            </a:r>
          </a:p>
          <a:p>
            <a:pPr>
              <a:spcBef>
                <a:spcPts val="600"/>
              </a:spcBef>
            </a:pPr>
            <a:r>
              <a:rPr lang="en-GB" sz="1800" dirty="0">
                <a:sym typeface="Helvetica Neue"/>
              </a:rPr>
              <a:t>Persperhh</a:t>
            </a:r>
            <a:r>
              <a:rPr lang="en-US" altLang="en-GB" sz="1800" dirty="0">
                <a:sym typeface="Helvetica Neue"/>
              </a:rPr>
              <a:t>: </a:t>
            </a:r>
            <a:r>
              <a:rPr lang="en-GB" sz="1800" dirty="0">
                <a:sym typeface="Helvetica Neue"/>
              </a:rPr>
              <a:t>  </a:t>
            </a:r>
            <a:r>
              <a:rPr lang="en-US" altLang="en-GB" sz="1800" dirty="0">
                <a:sym typeface="Helvetica Neue"/>
              </a:rPr>
              <a:t>	</a:t>
            </a:r>
            <a:r>
              <a:rPr lang="en-GB" sz="1800" dirty="0">
                <a:sym typeface="Helvetica Neue"/>
              </a:rPr>
              <a:t>Average number of persons per household.</a:t>
            </a:r>
          </a:p>
          <a:p>
            <a:pPr>
              <a:spcBef>
                <a:spcPts val="600"/>
              </a:spcBef>
            </a:pPr>
            <a:r>
              <a:rPr lang="en-US" altLang="en-GB" sz="1800" dirty="0">
                <a:sym typeface="Helvetica Neue"/>
              </a:rPr>
              <a:t>Population</a:t>
            </a:r>
          </a:p>
          <a:p>
            <a:pPr>
              <a:spcBef>
                <a:spcPts val="600"/>
              </a:spcBef>
            </a:pPr>
            <a:r>
              <a:rPr lang="en-US" altLang="en-GB" sz="1800" dirty="0">
                <a:sym typeface="Helvetica Neue"/>
              </a:rPr>
              <a:t>Cars_nbr: 	The number of personal cars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675640" y="526415"/>
            <a:ext cx="10752455" cy="5948045"/>
            <a:chOff x="594" y="723"/>
            <a:chExt cx="16933" cy="9367"/>
          </a:xfrm>
        </p:grpSpPr>
        <p:pic>
          <p:nvPicPr>
            <p:cNvPr id="7" name="图片 6" descr="plot_logIncom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" y="723"/>
              <a:ext cx="3845" cy="2884"/>
            </a:xfrm>
            <a:prstGeom prst="rect">
              <a:avLst/>
            </a:prstGeom>
          </p:spPr>
        </p:pic>
        <p:pic>
          <p:nvPicPr>
            <p:cNvPr id="8" name="图片 7" descr="plot_logPopulatio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7" y="753"/>
              <a:ext cx="3845" cy="2883"/>
            </a:xfrm>
            <a:prstGeom prst="rect">
              <a:avLst/>
            </a:prstGeom>
          </p:spPr>
        </p:pic>
        <p:pic>
          <p:nvPicPr>
            <p:cNvPr id="10" name="图片 9" descr="plot_Persperhh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" y="3923"/>
              <a:ext cx="3845" cy="2884"/>
            </a:xfrm>
            <a:prstGeom prst="rect">
              <a:avLst/>
            </a:prstGeom>
          </p:spPr>
        </p:pic>
        <p:pic>
          <p:nvPicPr>
            <p:cNvPr id="11" name="图片 10" descr="plot_Seniors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57" y="4026"/>
              <a:ext cx="3845" cy="2883"/>
            </a:xfrm>
            <a:prstGeom prst="rect">
              <a:avLst/>
            </a:prstGeom>
          </p:spPr>
        </p:pic>
        <p:pic>
          <p:nvPicPr>
            <p:cNvPr id="12" name="图片 11" descr="plot_Transit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20" y="4077"/>
              <a:ext cx="3845" cy="2883"/>
            </a:xfrm>
            <a:prstGeom prst="rect">
              <a:avLst/>
            </a:prstGeom>
          </p:spPr>
        </p:pic>
        <p:pic>
          <p:nvPicPr>
            <p:cNvPr id="13" name="图片 12" descr="plot_Urban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4" y="7123"/>
              <a:ext cx="3845" cy="2884"/>
            </a:xfrm>
            <a:prstGeom prst="rect">
              <a:avLst/>
            </a:prstGeom>
          </p:spPr>
        </p:pic>
        <p:pic>
          <p:nvPicPr>
            <p:cNvPr id="14" name="图片 13" descr="plot_Builton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57" y="7180"/>
              <a:ext cx="3845" cy="2883"/>
            </a:xfrm>
            <a:prstGeom prst="rect">
              <a:avLst/>
            </a:prstGeom>
          </p:spPr>
        </p:pic>
        <p:pic>
          <p:nvPicPr>
            <p:cNvPr id="15" name="图片 14" descr="plot_Children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320" y="782"/>
              <a:ext cx="3845" cy="2883"/>
            </a:xfrm>
            <a:prstGeom prst="rect">
              <a:avLst/>
            </a:prstGeom>
          </p:spPr>
        </p:pic>
        <p:pic>
          <p:nvPicPr>
            <p:cNvPr id="16" name="图片 15" descr="plot_Fertility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320" y="7208"/>
              <a:ext cx="3845" cy="2883"/>
            </a:xfrm>
            <a:prstGeom prst="rect">
              <a:avLst/>
            </a:prstGeom>
          </p:spPr>
        </p:pic>
        <p:pic>
          <p:nvPicPr>
            <p:cNvPr id="17" name="图片 16" descr="plot_logApartments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683" y="7152"/>
              <a:ext cx="3845" cy="2883"/>
            </a:xfrm>
            <a:prstGeom prst="rect">
              <a:avLst/>
            </a:prstGeom>
          </p:spPr>
        </p:pic>
        <p:pic>
          <p:nvPicPr>
            <p:cNvPr id="18" name="图片 17" descr="plot_logGRP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3683" y="3975"/>
              <a:ext cx="3845" cy="2883"/>
            </a:xfrm>
            <a:prstGeom prst="rect">
              <a:avLst/>
            </a:prstGeom>
          </p:spPr>
        </p:pic>
        <p:pic>
          <p:nvPicPr>
            <p:cNvPr id="19" name="图片 18" descr="plot_logHigheds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683" y="811"/>
              <a:ext cx="3845" cy="2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Data </a:t>
            </a:r>
            <a:r>
              <a:rPr lang="en-US" altLang="zh-CN"/>
              <a:t>P</a:t>
            </a:r>
            <a:r>
              <a:rPr lang="zh-CN" altLang="en-US"/>
              <a:t>reprocessing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2940" y="3877945"/>
            <a:ext cx="4476115" cy="1541780"/>
          </a:xfrm>
        </p:spPr>
        <p:txBody>
          <a:bodyPr/>
          <a:lstStyle/>
          <a:p>
            <a:r>
              <a:rPr lang="zh-CN" altLang="en-US" sz="1600"/>
              <a:t>"Gotaland"</a:t>
            </a:r>
            <a:r>
              <a:rPr lang="en-US" altLang="zh-CN" sz="1600"/>
              <a:t>	</a:t>
            </a:r>
            <a:r>
              <a:rPr lang="zh-CN" altLang="en-US" sz="1600"/>
              <a:t>| </a:t>
            </a:r>
            <a:r>
              <a:rPr lang="en-US" altLang="zh-CN" sz="1600"/>
              <a:t>  </a:t>
            </a:r>
            <a:r>
              <a:rPr lang="zh-CN" altLang="en-US" sz="1600"/>
              <a:t>Coastal == "Yes"</a:t>
            </a:r>
          </a:p>
          <a:p>
            <a:r>
              <a:rPr lang="zh-CN" altLang="en-US" sz="1600"/>
              <a:t>"Svealand"  </a:t>
            </a:r>
            <a:r>
              <a:rPr lang="en-US" altLang="zh-CN" sz="1600"/>
              <a:t>	</a:t>
            </a:r>
            <a:r>
              <a:rPr lang="zh-CN" altLang="en-US" sz="1600"/>
              <a:t>&amp; </a:t>
            </a:r>
            <a:r>
              <a:rPr lang="en-US" altLang="zh-CN" sz="1600"/>
              <a:t> </a:t>
            </a:r>
            <a:r>
              <a:rPr lang="zh-CN" altLang="en-US" sz="1600"/>
              <a:t>Coastal == "No"</a:t>
            </a:r>
          </a:p>
          <a:p>
            <a:r>
              <a:rPr lang="zh-CN" altLang="en-US" sz="1600"/>
              <a:t>"Norrland" </a:t>
            </a:r>
            <a:r>
              <a:rPr lang="en-US" altLang="zh-CN" sz="1600"/>
              <a:t>	</a:t>
            </a:r>
            <a:r>
              <a:rPr lang="zh-CN" altLang="en-US" sz="1600"/>
              <a:t>&amp; </a:t>
            </a:r>
            <a:r>
              <a:rPr lang="en-US" altLang="zh-CN" sz="1600"/>
              <a:t> </a:t>
            </a:r>
            <a:r>
              <a:rPr lang="zh-CN" altLang="en-US" sz="1600"/>
              <a:t>Coastal == "No"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620000" y="2159999"/>
            <a:ext cx="8820000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705" indent="-179705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45" indent="-179705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Systemtypsnitt"/>
              <a:buChar char="-"/>
              <a:defRPr sz="22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9750" indent="-179705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Systemtypsnitt"/>
              <a:buChar char="-"/>
              <a:defRPr sz="22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90" indent="-179705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Systemtypsnitt"/>
              <a:buChar char="-"/>
              <a:defRPr sz="22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99795" indent="-179705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Systemtypsnitt"/>
              <a:buChar char="-"/>
              <a:defRPr sz="22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80135" indent="-179705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Systemtypsnitt"/>
              <a:buChar char="-"/>
              <a:defRPr sz="22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Fertility Missing Values Completion</a:t>
            </a:r>
          </a:p>
          <a:p>
            <a:endParaRPr lang="zh-CN" altLang="en-US"/>
          </a:p>
          <a:p>
            <a:r>
              <a:rPr lang="zh-CN" altLang="en-US"/>
              <a:t>New</a:t>
            </a:r>
            <a:r>
              <a:rPr lang="en-US" altLang="zh-CN"/>
              <a:t> </a:t>
            </a:r>
            <a:r>
              <a:rPr lang="zh-CN" altLang="en-US"/>
              <a:t>parts division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64440" y="-461191"/>
            <a:ext cx="8820000" cy="304699"/>
          </a:xfrm>
        </p:spPr>
        <p:txBody>
          <a:bodyPr/>
          <a:lstStyle/>
          <a:p>
            <a:r>
              <a:rPr lang="en-GB"/>
              <a:t>End slide. Logotype only.</a:t>
            </a:r>
          </a:p>
        </p:txBody>
      </p:sp>
      <p:pic>
        <p:nvPicPr>
          <p:cNvPr id="4" name="Bildobjekt 3" descr="Lund University logotype.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5106538" y="1569593"/>
            <a:ext cx="1978924" cy="264208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IxZWQ5MWZlODFkZDY1MWMxNDBmZDBiNDYwYmMxMjIifQ=="/>
</p:tagLst>
</file>

<file path=ppt/theme/theme1.xml><?xml version="1.0" encoding="utf-8"?>
<a:theme xmlns:a="http://schemas.openxmlformats.org/drawingml/2006/main" name="LU template">
  <a:themeElements>
    <a:clrScheme name="LU_2017-03-02">
      <a:dk1>
        <a:srgbClr val="000000"/>
      </a:dk1>
      <a:lt1>
        <a:srgbClr val="FFFFFF"/>
      </a:lt1>
      <a:dk2>
        <a:srgbClr val="2F2B28"/>
      </a:dk2>
      <a:lt2>
        <a:srgbClr val="D0CCB6"/>
      </a:lt2>
      <a:accent1>
        <a:srgbClr val="894E11"/>
      </a:accent1>
      <a:accent2>
        <a:srgbClr val="E3B6BB"/>
      </a:accent2>
      <a:accent3>
        <a:srgbClr val="ABC9D4"/>
      </a:accent3>
      <a:accent4>
        <a:srgbClr val="9EC0AA"/>
      </a:accent4>
      <a:accent5>
        <a:srgbClr val="D0CCB6"/>
      </a:accent5>
      <a:accent6>
        <a:srgbClr val="B1AA9F"/>
      </a:accent6>
      <a:hlink>
        <a:srgbClr val="00006D"/>
      </a:hlink>
      <a:folHlink>
        <a:srgbClr val="894E11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U template">
  <a:themeElements>
    <a:clrScheme name="LU_2017-03-02">
      <a:dk1>
        <a:srgbClr val="000000"/>
      </a:dk1>
      <a:lt1>
        <a:srgbClr val="FFFFFF"/>
      </a:lt1>
      <a:dk2>
        <a:srgbClr val="2F2B28"/>
      </a:dk2>
      <a:lt2>
        <a:srgbClr val="D0CCB6"/>
      </a:lt2>
      <a:accent1>
        <a:srgbClr val="894E11"/>
      </a:accent1>
      <a:accent2>
        <a:srgbClr val="E3B6BB"/>
      </a:accent2>
      <a:accent3>
        <a:srgbClr val="ABC9D4"/>
      </a:accent3>
      <a:accent4>
        <a:srgbClr val="9EC0AA"/>
      </a:accent4>
      <a:accent5>
        <a:srgbClr val="D0CCB6"/>
      </a:accent5>
      <a:accent6>
        <a:srgbClr val="B1AA9F"/>
      </a:accent6>
      <a:hlink>
        <a:srgbClr val="00006D"/>
      </a:hlink>
      <a:folHlink>
        <a:srgbClr val="894E11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0</TotalTime>
  <Words>300</Words>
  <Application>Microsoft Office PowerPoint</Application>
  <PresentationFormat>宽屏</PresentationFormat>
  <Paragraphs>39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Helvetica Neue</vt:lpstr>
      <vt:lpstr>Systemtypsnitt</vt:lpstr>
      <vt:lpstr>Arial</vt:lpstr>
      <vt:lpstr>Calibri</vt:lpstr>
      <vt:lpstr>Times New Roman</vt:lpstr>
      <vt:lpstr>LU template</vt:lpstr>
      <vt:lpstr>1_LU template</vt:lpstr>
      <vt:lpstr>LINEAR AND LOGISTIC REGRESSION</vt:lpstr>
      <vt:lpstr>Overview of the Data</vt:lpstr>
      <vt:lpstr>Overview of the Data</vt:lpstr>
      <vt:lpstr>PowerPoint 演示文稿</vt:lpstr>
      <vt:lpstr>Data Preprocessing</vt:lpstr>
      <vt:lpstr>End slide. Logotype only.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Lund University 2022</dc:title>
  <dc:creator>Lund University</dc:creator>
  <cp:lastModifiedBy>Dexter Zhang</cp:lastModifiedBy>
  <cp:revision>324</cp:revision>
  <dcterms:created xsi:type="dcterms:W3CDTF">2020-05-14T14:25:00Z</dcterms:created>
  <dcterms:modified xsi:type="dcterms:W3CDTF">2024-05-20T22:23:51Z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2065E00775C64C86AB7C1FF7118E86EB_12</vt:lpwstr>
  </property>
  <property fmtid="{D5CDD505-2E9C-101B-9397-08002B2CF9AE}" pid="3" name="KSOProductBuildVer">
    <vt:lpwstr>2052-12.1.0.16729</vt:lpwstr>
  </property>
</Properties>
</file>