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Variance Inflation Factors (VIF) for Predictors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/>
        </p:nvGraphicFramePr>
        <p:xfrm>
          <a:off x="2700020" y="1628775"/>
          <a:ext cx="4021455" cy="5307965"/>
        </p:xfrm>
        <a:graphic>
          <a:graphicData uri="http://schemas.openxmlformats.org/drawingml/2006/table">
            <a:tbl>
              <a:tblPr/>
              <a:tblGrid>
                <a:gridCol w="1470660"/>
                <a:gridCol w="921142"/>
                <a:gridCol w="408181"/>
                <a:gridCol w="1221740"/>
              </a:tblGrid>
              <a:tr h="38989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Variable</a:t>
                      </a:r>
                      <a:endParaRPr sz="1100" b="1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GVIF</a:t>
                      </a:r>
                      <a:endParaRPr sz="1100" b="1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Df</a:t>
                      </a:r>
                      <a:endParaRPr sz="1100" b="1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GVIF_sqrt</a:t>
                      </a:r>
                      <a:endParaRPr sz="1100" b="1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log(Higheds)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5.315311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2.305496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Children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8.695745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2.948855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Seniors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10.580993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3.252844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log(Income)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2.815877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1.678058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log(GRP)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3.602205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1.897948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Persperhh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6.345686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2.519065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Fertility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2.398688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1.548770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Urban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5.278295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2.297454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Transit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5.220666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2.284878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log(Apartments)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7.579518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2.753093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Builton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4.191415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2.047295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log(Population)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7.079126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2.660663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NewParts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1.984210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2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1.186853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_AMO_UNIQUEIDENTIFIER" val="Empty"/>
  <p:tag name="commondata" val="eyJoZGlkIjoiMzIxZWQ5MWZlODFkZDY1MWMxNDBmZDBiNDYwYmMxMj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WPS 演示</Application>
  <PresentationFormat>Présentation à l'écran (4:3)</PresentationFormat>
  <Paragraphs>114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Office Theme</vt:lpstr>
      <vt:lpstr>Variance Inflation Factors (VIF) for Predictors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Dexter今天瘦了没有</cp:lastModifiedBy>
  <cp:revision>4</cp:revision>
  <dcterms:created xsi:type="dcterms:W3CDTF">2017-02-13T16:18:00Z</dcterms:created>
  <dcterms:modified xsi:type="dcterms:W3CDTF">2024-05-20T23:00:20Z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79D8B14874424670B5AF5F30CF72CF96_12</vt:lpwstr>
  </property>
  <property fmtid="{D5CDD505-2E9C-101B-9397-08002B2CF9AE}" pid="3" name="KSOProductBuildVer">
    <vt:lpwstr>2052-12.1.0.16729</vt:lpwstr>
  </property>
</Properties>
</file>