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Model Comparison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231"/>
                <a:gridCol w="975099"/>
                <a:gridCol w="408181"/>
                <a:gridCol w="874280"/>
              </a:tblGrid>
              <a:tr h="3641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Resid..Df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Resid..Dev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Deviance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29,136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28,635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500.76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2024-05-21T13:51:23Z</dcterms:modified>
  <cp:category/>
</cp:coreProperties>
</file>