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Coefficients of Reduced Poisson Model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60502"/>
                <a:gridCol w="889969"/>
                <a:gridCol w="998837"/>
                <a:gridCol w="882261"/>
                <a:gridCol w="843448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Variable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Estimate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Std..Error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z.value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Pr...z..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(Intercept)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-0.123400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0.03403000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-3.626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0.000288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log(Income)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0.190000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0.00680600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27.916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&lt; 2e-16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log(GRP)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0.025280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0.00167600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15.085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&lt; 2e-16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Persperhh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-0.280900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0.00446500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-62.904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&lt; 2e-16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Fertility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0.038270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0.00443000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8.640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&lt; 2e-16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Transit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-0.002201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0.00004277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-51.469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&lt; 2e-16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log(Population)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0.898800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0.00067070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1,340.215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&lt; 2e-16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NewPartsSvealandandNo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-0.042310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0.00115000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-36.802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&lt; 2e-16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NewPartsNorrlandandNo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-0.025560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0.00222300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-11.499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&lt; 2e-16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2024-05-21T14:35:41Z</dcterms:modified>
  <cp:category/>
</cp:coreProperties>
</file>