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Variance Inflation Factors (VIF) for Reduced Model</a:t>
            </a:r>
          </a:p>
        </p:txBody>
      </p:sp>
      <p:graphicFrame>
        <p:nvGraphicFramePr>
          <p:cNvPr id="3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200474"/>
                <a:gridCol w="843448"/>
                <a:gridCol w="408181"/>
                <a:gridCol w="928373"/>
              </a:tblGrid>
              <a:tr h="39010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Variable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GVIF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GVIF_sqrt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log(Income)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1.590543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1.261167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log(GRP)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2.773222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1.665299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Persperhh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2.180905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1.476789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Fertility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1.602168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1.265768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Transit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3.886604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1.971447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Builton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3.677435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1.917664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log(Population)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4.253619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2.062430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NewParts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1.793513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1.157247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2024-05-21T14:08:38Z</dcterms:modified>
  <cp:category/>
</cp:coreProperties>
</file>