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Regression Coefficients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60502"/>
                <a:gridCol w="967664"/>
                <a:gridCol w="921142"/>
                <a:gridCol w="734580"/>
                <a:gridCol w="812275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Estimate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StdError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zValue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(Intercept)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-4.3430775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0.1692348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-25.663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 2e-16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log(Apartments)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-0.0428626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0.0105524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-4.062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4.87e-05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log(Builton)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-0.0649671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0.0098844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-6.573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4.94e-11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log(Higheds)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-0.0214063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0.0112766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0.05766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log(Seniors)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0.1304264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0.0205683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6.341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2.28e-10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Transit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-0.0002049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0.0002269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-0.903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0.36642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Urban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0.0009794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0.0003492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0.00503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log(Vehicles)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0.5546852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0.0264783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20.949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 2e-16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NewPartsSvealandandNo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-0.0056819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0.0060574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-0.938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0.34824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NewPartsNorrlandandNo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-0.1042360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0.0109022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-9.561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 2e-16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2024-05-22T18:20:16Z</dcterms:modified>
  <cp:category/>
</cp:coreProperties>
</file>