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ucidchart.com/documents/edit/387e4979-0bdb-467a-98e8-c9aa4b5ca16f/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htmlpreview.github.io/?https://github.com/Dexterasoft/436GymModernization/blob/master/Deliverable5/RockCreekHom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ejx_Ox2Rqxv6cPuh-hH_Er3CNOKHGU0_9i3guQB23bU/edit#gid=51184971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anbanflow.com/board/nyGh4ZN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44250" y="910600"/>
            <a:ext cx="5017500" cy="19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Gym Modernization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790975" y="3340025"/>
            <a:ext cx="34707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br>
              <a:rPr lang="en"/>
            </a:br>
            <a:r>
              <a:rPr lang="en"/>
              <a:t> Akram Khan, Daniel Cunningham, Pratik Padhiyar, Alek Babecki, Jay Early, and Tom Irwin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Frame Diagrams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https://www.lucidchart.com/documents/edit/387e4979-0bdb-467a-98e8-c9aa4b5ca16f/0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our application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Homepage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http://htmlpreview.github.io/?https://github.com/Dexterasoft/436GymModernization/blob/master/Deliverable5/RockCreekHome.html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 Plan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https://docs.google.com/spreadsheets/d/1ejx_Ox2Rqxv6cPuh-hH_Er3CNOKHGU0_9i3guQB23bU/edit#gid=511849719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https://kanbanflow.com/board/nyGh4ZN5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130475"/>
            <a:ext cx="70389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liked and didn’t like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050675"/>
            <a:ext cx="76662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Akram- I liked that the project encompassed all parts of the systems development life cycle and was done in a structured format. One thing I didn’t like was it felt that the planning and analysis phase dragged a bit, however the project got quite interesting when we started doing DFDs and implementing our actual design.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Daniel- I enjoyed how we, as a team, were required to collaborate, communicate, and create each stage of the project so that none of us were doing more work than the other. One thing I didn’t like was the lack of time to present our group deliverables at each stage.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Pratik- I learned a lot from the processes and phases that we went through to complete the project. Each step was clear and concise and explain the process easily. I didn’t understand or like using GitHub.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Jay- I very much enjoyed being able to make a semi-working implementation of the project. I did not like how nebulous the requirements of the CBA and matrixes were.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Alek- I enjoyed working collaboratively and seeing group efforts finish work that would take an individual a relatively large amount of time. I liked that we could support each other in aspects where some of us have more experience for a task. I did not like not knowing the contents of our upcoming deliverables. That made the condensed end to the semester difficult when things suddenly needed to be functional.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Tom- I liked how we were able to assign each person an individual role. I did NOT like using GitHub.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