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ejx_Ox2Rqxv6cPuh-hH_Er3CNOKHGU0_9i3guQB23bU/edit#gid=51184971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anbanflow.com/board/nyGh4ZN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u/1/d/1E3qMEV6JX0RGeSJApnTgosY1o_bErM8ai-GwbPLC_6o/edit?usp=drive_web&amp;ouid=10593261690547453035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22925" y="960325"/>
            <a:ext cx="5017500" cy="19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 Modernization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708425" y="3321025"/>
            <a:ext cx="37806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br>
              <a:rPr lang="en"/>
            </a:br>
            <a:r>
              <a:rPr lang="en"/>
              <a:t> Akram Khan, Daniel Cunningham, Pratik Padhiyar, Alek Babecki, Jay Early, and Tom Irwin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 Plan 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34075" y="1652800"/>
            <a:ext cx="7038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https://docs.google.com/spreadsheets/d/1ejx_Ox2Rqxv6cPuh-hH_Er3CNOKHGU0_9i3guQB23bU/edit#gid=511849719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547875" y="1922750"/>
            <a:ext cx="34980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https://kanbanflow.com/board/nyGh4ZN5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711150" y="67925"/>
            <a:ext cx="17217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 Diagram</a:t>
            </a:r>
            <a:endParaRPr sz="180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10965" l="25864" r="22979" t="20625"/>
          <a:stretch/>
        </p:blipFill>
        <p:spPr>
          <a:xfrm>
            <a:off x="1271650" y="548000"/>
            <a:ext cx="6372552" cy="44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 Descriptions of entities and relationships</a:t>
            </a:r>
            <a:endParaRPr sz="18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</a:rPr>
              <a:t>Gym Member: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Entity describes a member’s personal information. Connects with Paypal table, accounts table, and appointments table.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</a:rPr>
              <a:t>Personal Trainer: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Entity consists of a trainer’s name and phone. Connected with appointments and accounts table.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</a:rPr>
              <a:t>Training Appointments: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Attributes such as appointment length and status of appointment. Connected to personal trainer and gym member tables.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</a:rPr>
              <a:t>Paypal or User’s Bank: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Contains info such as routing number and member_address. Connected to gym member table.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</a:rPr>
              <a:t>Transaction Log:</a:t>
            </a:r>
            <a:endParaRPr sz="1200" u="sng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Includes a uniquely identified primary key called Transaction_ID along with the actual transaction date &amp; time along with the actual cost amount.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 Descriptions of entities and relationships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continued</a:t>
            </a:r>
            <a:endParaRPr sz="1800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/>
              <a:t>Receptionist: </a:t>
            </a:r>
            <a:br>
              <a:rPr lang="en" sz="1400"/>
            </a:br>
            <a:r>
              <a:rPr lang="en" sz="1400"/>
              <a:t>Contains staff personal info as attributes. </a:t>
            </a:r>
            <a:br>
              <a:rPr lang="en" sz="1400"/>
            </a:br>
            <a:r>
              <a:rPr lang="en" sz="1400" u="sng"/>
              <a:t>Accounts Data Store:</a:t>
            </a:r>
            <a:br>
              <a:rPr lang="en" sz="1400"/>
            </a:br>
            <a:r>
              <a:rPr lang="en" sz="1400"/>
              <a:t>Has membership access information including fees owned and start/stop time. </a:t>
            </a:r>
            <a:br>
              <a:rPr lang="en" sz="1400"/>
            </a:br>
            <a:r>
              <a:rPr lang="en" sz="1400" u="sng"/>
              <a:t>Visit Log:</a:t>
            </a:r>
            <a:br>
              <a:rPr lang="en" sz="1400"/>
            </a:br>
            <a:r>
              <a:rPr lang="en" sz="1400"/>
              <a:t>Contains unique primary key called Visit_ID but also includes the actual date and time of the visit itself along with the Member_ID as the foreign key to recognize who actually visited the gym.</a:t>
            </a:r>
            <a:br>
              <a:rPr lang="en" sz="1400"/>
            </a:br>
            <a:r>
              <a:rPr lang="en" sz="1400" u="sng"/>
              <a:t>Management:</a:t>
            </a:r>
            <a:br>
              <a:rPr lang="en" sz="1400"/>
            </a:br>
            <a:r>
              <a:rPr lang="en" sz="1400"/>
              <a:t>Includes Management_ID as primary key along with the management user’s name and phone number.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76900" y="180850"/>
            <a:ext cx="7038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Alternatives </a:t>
            </a:r>
            <a:r>
              <a:rPr lang="en" sz="1800"/>
              <a:t>Matrix</a:t>
            </a:r>
            <a:endParaRPr sz="1800"/>
          </a:p>
        </p:txBody>
      </p:sp>
      <p:sp>
        <p:nvSpPr>
          <p:cNvPr id="159" name="Shape 159"/>
          <p:cNvSpPr txBox="1"/>
          <p:nvPr/>
        </p:nvSpPr>
        <p:spPr>
          <a:xfrm>
            <a:off x="1832900" y="2111400"/>
            <a:ext cx="5149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https://docs.google.com/spreadsheets/u/1/d/1E3qMEV6JX0RGeSJApnTgosY1o_bErM8ai-GwbPLC_6o/edit?usp=drive_web&amp;ouid=105932616905474530358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 for choosing a web application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using familiar technologies such as PHP, HTML, CSS, Javascript.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a web application allows us to run ads and build relationships with customers.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can easily be tweaked and updated at will.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61740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 Architecture Matrix(non-functional requirements)</a:t>
            </a:r>
            <a:endParaRPr sz="140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25" y="843675"/>
            <a:ext cx="4408724" cy="41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 for System Architecture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Choosing a server based architecture allows us to constantly ping our servers as opposed to a thick or even a thin-client architecture.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Because we have a web application, it is necessary for all of the processing to be handled on the backend through servers and databases hosted on the GCP.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server based architecture meets all of our nonfunctional requirements.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Hardware/Software Specification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00" y="1370975"/>
            <a:ext cx="76676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