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6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Lato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ejx_Ox2Rqxv6cPuh-hH_Er3CNOKHGU0_9i3guQB23bU/edit#gid=511849719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kanbanflow.com/board/nyGh4ZN5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 Modernization: DIII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By Alek, Akram, Daniel, Jay, Tom, PK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48400" y="698350"/>
            <a:ext cx="22683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#2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125" y="455875"/>
            <a:ext cx="5440225" cy="43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Definitions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0 Entrance System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is where member swipes ID card for entry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WHEN cardSwipe THEN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Transmit Credentials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 Online System Login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is where member accesses online system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if(username != NULL || password != NULL)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 credentials to verify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Retrieve Profile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else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Return no_data_found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Cont..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 Transaction System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is where member pays for membership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If(cardExpired = true || cardInvalid = true)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Return error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Else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 card to TPS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If (Declined){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Alert(Error: unable to authorize credit card)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Else{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Print receipt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0.1 0.2 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0.1 Determine Account Status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Verify membership status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 information to data flow 0.1.2 and 0.1.3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Invalid access = Entry denied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Valid access = Entry allowed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0.2 Retrieve and Display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Retrieve data flow information from 0.1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Logs visit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Sends data flow to 0.2.2 to display status to receptionist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0.1 0.2 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1567550"/>
            <a:ext cx="7038900" cy="3302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2.1 Determine Payment Validity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Retrieves data flow information from process 0, gym member, and transaction processing service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Sends data flow to 2.1.2 and 2.1.3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Sufficient funds = payment allowed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Insufficient funds = payment denied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2.2 Process Order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Retrieves data flow information from 2.1.2 and 2.1.3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Displays and sends data flow to Receptionist with valid or invalid status of payment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Entities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567550"/>
            <a:ext cx="70389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Gym Member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Type: External Entity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Description: Member who goes to gym, has ID card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Input Data Flows: Approved/Declined Payment, Approves/Denies ID Card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Output Data Flows: Swipes ID Card, Logs in, Swipes Credit/Debit Card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Receptionist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Type: External Entity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Description: In charge of physical check in/check out of gym members, logs each visit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Input Data Flows: Displays/notifies status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Output Data Flows: Utilizes transaction system, requests payment, allows access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194625"/>
            <a:ext cx="68058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External Entities (con’t)</a:t>
            </a:r>
            <a:endParaRPr sz="1800"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97500" y="556250"/>
            <a:ext cx="7038900" cy="46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Personal Trainer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Description: Trainer that can be assigned to gym member via online appointment. Trainer would log in to member area of system.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Input data flows: schedules appointment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 data flows: accepts appointment, logs in/accesses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Transaction Processing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Description: Consists of bank or Paypal.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Input data flows: Swipe debit/credit card, Bill account, check for sufficient funds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 data flows: Validate funds(sufficient/insufficient). Validate payment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Description: Owners of gym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Input data flows: Sends notifications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 data flow: Checks for transaction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048675"/>
            <a:ext cx="70389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Store Info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D1 to 0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from Data Store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Card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Gym Member to 0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Unique integer derived from barcode on ID card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Approval/Denial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 to Gym Member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Validation response from Entrance System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 Login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Gym Member to 1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Credentials for member online account including ID and Password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Credit/Debit Card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Gym Member to 2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Card Number, Expiration Date, Security Code, Card Holder Name, Billing Address, Zipcode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Flows Continued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011225"/>
            <a:ext cx="70389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Pay Approval/Denial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 to Gym Member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Validation response from Transaction System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 to D1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Transaction information from Transaction System including bills, payments, and statements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Account Validation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D1 to 1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Validation response from Data Store Accounts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Trainer Login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Trainer to 1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Credentials for trainer online account including ID and Password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Notifications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 to Management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Notification messages from Transaction System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13975" y="7123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 DFDs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97500" y="393750"/>
            <a:ext cx="7038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Flows Continued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297500" y="1048675"/>
            <a:ext cx="70389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Management to 2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Message Received Confirmation from Management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Sufficient Funds Check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Paypal or user’s bank to 2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Inquiry from outside source to Transaction System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Visit Log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0.2 to D2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Log of information generated by Entrance System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1.3.1 to 1.3.2 to Trainer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Schedule information and requests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Schedule Acceptance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Trainer to 1.3.2</a:t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Response to Request from 1.3.2</a:t>
            </a:r>
            <a:endParaRPr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Store: Accounts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78750" y="1745150"/>
            <a:ext cx="82938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 name: Accounts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Description: Central repository for all past and present members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Alternative name(s): Member Database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Attributes: Member name, Member ID, Member address, Member email, Member Credit Card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Volume and frequency: Estimated 5,000 gym members and, on average, there are ~65 updates per day</a:t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425" y="218650"/>
            <a:ext cx="36385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Store: Visit Log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66325" y="1754675"/>
            <a:ext cx="82938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store name: </a:t>
            </a:r>
            <a:r>
              <a:rPr lang="en"/>
              <a:t>Visit Log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Description: </a:t>
            </a:r>
            <a:r>
              <a:rPr lang="en"/>
              <a:t>Central repository for all member entrance attempts  (regardless of status)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Alternative name(s): </a:t>
            </a:r>
            <a:r>
              <a:rPr lang="en"/>
              <a:t>N/A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Attributes: </a:t>
            </a:r>
            <a:r>
              <a:rPr lang="en"/>
              <a:t>Log ID, Member name, Member ID, Date &amp;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Volume and frequency:</a:t>
            </a:r>
            <a:r>
              <a:rPr lang="en"/>
              <a:t> Estimated 500 gym member entrances, within every couple of minutes</a:t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25" y="208300"/>
            <a:ext cx="3638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Store: Transaction Log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253900" y="1379075"/>
            <a:ext cx="82938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store name: </a:t>
            </a:r>
            <a:r>
              <a:rPr lang="en"/>
              <a:t>Transaction </a:t>
            </a:r>
            <a:r>
              <a:rPr lang="en"/>
              <a:t>Log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Description: </a:t>
            </a:r>
            <a:r>
              <a:rPr lang="en"/>
              <a:t>Central repository that stores all transactions made for billing purposes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Alternative name(s): </a:t>
            </a:r>
            <a:r>
              <a:rPr lang="en"/>
              <a:t>Billing Account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Attributes: </a:t>
            </a:r>
            <a:r>
              <a:rPr lang="en"/>
              <a:t>Transaction </a:t>
            </a:r>
            <a:r>
              <a:rPr lang="en"/>
              <a:t>ID, Member ID, Payment Method (last 4 digits), Date &amp; Time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Volume and frequency:</a:t>
            </a:r>
            <a:r>
              <a:rPr lang="en"/>
              <a:t> Payments are accepted between the 1st and 10th of every month. The volume is equal to the number of active members who attend our gym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049" y="144075"/>
            <a:ext cx="3027725" cy="1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95100" y="86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</a:t>
            </a:r>
            <a:r>
              <a:rPr lang="en" sz="2400"/>
              <a:t> </a:t>
            </a:r>
            <a:r>
              <a:rPr lang="en" sz="2400"/>
              <a:t>Work Plan</a:t>
            </a:r>
            <a:endParaRPr sz="2400"/>
          </a:p>
        </p:txBody>
      </p:sp>
      <p:sp>
        <p:nvSpPr>
          <p:cNvPr id="276" name="Shape 276"/>
          <p:cNvSpPr txBox="1"/>
          <p:nvPr/>
        </p:nvSpPr>
        <p:spPr>
          <a:xfrm>
            <a:off x="132550" y="1497625"/>
            <a:ext cx="25017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3F3F3"/>
                </a:solidFill>
                <a:hlinkClick r:id="rId3"/>
              </a:rPr>
              <a:t>https://docs.google.com/spreadsheets/d/1ejx_Ox2Rqxv6cPuh-hH_Er3CNOKHGU0_9i3guQB23bU/edit#gid=511849719</a:t>
            </a:r>
            <a:endParaRPr sz="1600">
              <a:solidFill>
                <a:srgbClr val="F3F3F3"/>
              </a:solidFill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51" y="912025"/>
            <a:ext cx="6455299" cy="41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23975" y="1430225"/>
            <a:ext cx="19608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https://kanbanflow.com/board/nyGh4ZN5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575" y="1185600"/>
            <a:ext cx="7038901" cy="334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786400" y="20654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336" y="1307850"/>
            <a:ext cx="4650013" cy="36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450" y="1078525"/>
            <a:ext cx="4933850" cy="39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1/Level 2 Entrance System Diagrams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5" y="1388200"/>
            <a:ext cx="4704525" cy="31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325" y="1388200"/>
            <a:ext cx="4074275" cy="31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1/Level 2 Online Login Diagrams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5" y="1416900"/>
            <a:ext cx="4441749" cy="2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75" y="1416900"/>
            <a:ext cx="42251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1/Level 2 Transaction Processing Diagrams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" y="1395750"/>
            <a:ext cx="4985649" cy="28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500" y="1395750"/>
            <a:ext cx="3860100" cy="28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Use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471425" y="679525"/>
            <a:ext cx="2292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#1</a:t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75" y="147725"/>
            <a:ext cx="4529850" cy="4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