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998a1a7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998a1a7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998a1a7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998a1a7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Extraction and alert generation for new roads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Greyscale image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070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Coloured Image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57373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173" y="1017725"/>
            <a:ext cx="452379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