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2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</p:sldIdLst>
  <p:sldSz cy="5143500" cx="9144000"/>
  <p:notesSz cx="6858000" cy="9144000"/>
  <p:embeddedFontLst>
    <p:embeddedFont>
      <p:font typeface="Open Sans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OpenSans-boldItalic.fntdata"/><Relationship Id="rId70" Type="http://schemas.openxmlformats.org/officeDocument/2006/relationships/font" Target="fonts/OpenSans-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OpenSans-regular.fntdata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penSans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Shape 71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9" name="Shape 7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Shape 7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1" name="Shape 7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Shape 7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Shape 7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Shape 8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Shape 8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Shape 8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Shape 8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Shape 8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Shape 72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Shape 8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9" name="Shape 8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Shape 8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Shape 8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Shape 8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Shape 8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Shape 8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7" name="Shape 8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Shape 8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Shape 8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Shape 72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Shape 8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Shape 9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Shape 9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Shape 9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Shape 9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Shape 9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Shape 9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2" name="Shape 9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Shape 9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3" name="Shape 9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Shape 7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8" name="Shape 9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4" name="Shape 9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0" name="Shape 9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5" name="Shape 9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2" name="Shape 9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8" name="Shape 9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4" name="Shape 9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0" name="Shape 10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6" name="Shape 10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2" name="Shape 10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Shape 7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Shape 10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hape 10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3" name="Shape 10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9" name="Shape 10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6" name="Shape 10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4" name="Shape 10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0" name="Shape 10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6" name="Shape 10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3" name="Shape 10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hape 10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1" name="Shape 10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7" name="Shape 10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3" name="Shape 10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9" name="Shape 10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4" name="Shape 10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hape 10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Shape 1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Shape 7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Shape 7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Relationship Id="rId3" Type="http://schemas.openxmlformats.org/officeDocument/2006/relationships/image" Target="../media/image0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0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0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0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0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0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0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" type="body"/>
          </p:nvPr>
        </p:nvSpPr>
        <p:spPr>
          <a:xfrm>
            <a:off x="393987" y="1851452"/>
            <a:ext cx="8356023" cy="910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2" type="body"/>
          </p:nvPr>
        </p:nvSpPr>
        <p:spPr>
          <a:xfrm>
            <a:off x="1077674" y="2771633"/>
            <a:ext cx="6988652" cy="55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oin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111240" y="642081"/>
            <a:ext cx="7555305" cy="40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8" name="Shape 58"/>
          <p:cNvGrpSpPr/>
          <p:nvPr/>
        </p:nvGrpSpPr>
        <p:grpSpPr>
          <a:xfrm>
            <a:off x="915666" y="1653823"/>
            <a:ext cx="7312669" cy="1429602"/>
            <a:chOff x="721285" y="1600262"/>
            <a:chExt cx="7312669" cy="1429602"/>
          </a:xfrm>
        </p:grpSpPr>
        <p:sp>
          <p:nvSpPr>
            <p:cNvPr id="59" name="Shape 59"/>
            <p:cNvSpPr/>
            <p:nvPr/>
          </p:nvSpPr>
          <p:spPr>
            <a:xfrm>
              <a:off x="721285" y="1600262"/>
              <a:ext cx="1429602" cy="1429602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3662819" y="1600262"/>
              <a:ext cx="1429602" cy="1429602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604352" y="1600262"/>
              <a:ext cx="1429602" cy="1429602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Shape 62"/>
          <p:cNvSpPr txBox="1"/>
          <p:nvPr>
            <p:ph idx="3" type="body"/>
          </p:nvPr>
        </p:nvSpPr>
        <p:spPr>
          <a:xfrm>
            <a:off x="558470" y="3123392"/>
            <a:ext cx="2134430" cy="11230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3519128" y="3123392"/>
            <a:ext cx="2134430" cy="11230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5" type="body"/>
          </p:nvPr>
        </p:nvSpPr>
        <p:spPr>
          <a:xfrm>
            <a:off x="6479787" y="3123392"/>
            <a:ext cx="2134430" cy="11230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Shape 65"/>
          <p:cNvSpPr/>
          <p:nvPr>
            <p:ph idx="6" type="pic"/>
          </p:nvPr>
        </p:nvSpPr>
        <p:spPr>
          <a:xfrm>
            <a:off x="1147316" y="1905706"/>
            <a:ext cx="955832" cy="955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/>
          <p:nvPr>
            <p:ph idx="7" type="pic"/>
          </p:nvPr>
        </p:nvSpPr>
        <p:spPr>
          <a:xfrm>
            <a:off x="4092675" y="1905706"/>
            <a:ext cx="955832" cy="955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/>
          <p:nvPr>
            <p:ph idx="8" type="pic"/>
          </p:nvPr>
        </p:nvSpPr>
        <p:spPr>
          <a:xfrm>
            <a:off x="7030382" y="1905706"/>
            <a:ext cx="955832" cy="955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Imag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Shape 70"/>
          <p:cNvSpPr/>
          <p:nvPr/>
        </p:nvSpPr>
        <p:spPr>
          <a:xfrm>
            <a:off x="5979348" y="982583"/>
            <a:ext cx="3164651" cy="3707862"/>
          </a:xfrm>
          <a:prstGeom prst="rect">
            <a:avLst/>
          </a:prstGeom>
          <a:solidFill>
            <a:srgbClr val="2E2F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563750" y="982583"/>
            <a:ext cx="5195271" cy="3707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2" name="Shape 72"/>
          <p:cNvSpPr/>
          <p:nvPr>
            <p:ph idx="3" type="pic"/>
          </p:nvPr>
        </p:nvSpPr>
        <p:spPr>
          <a:xfrm>
            <a:off x="6220219" y="1212361"/>
            <a:ext cx="2713927" cy="3239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uter Screensho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607545" y="1366120"/>
            <a:ext cx="3063922" cy="291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0" l="0" r="16058" t="0"/>
          <a:stretch/>
        </p:blipFill>
        <p:spPr>
          <a:xfrm>
            <a:off x="3525487" y="876012"/>
            <a:ext cx="5618514" cy="389953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>
            <p:ph idx="3" type="pic"/>
          </p:nvPr>
        </p:nvSpPr>
        <p:spPr>
          <a:xfrm>
            <a:off x="4431928" y="1153975"/>
            <a:ext cx="4712070" cy="317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8" name="Shape 78"/>
          <p:cNvGrpSpPr/>
          <p:nvPr/>
        </p:nvGrpSpPr>
        <p:grpSpPr>
          <a:xfrm>
            <a:off x="3751760" y="1979841"/>
            <a:ext cx="557150" cy="1691883"/>
            <a:chOff x="4783423" y="4570155"/>
            <a:chExt cx="557150" cy="1691883"/>
          </a:xfrm>
        </p:grpSpPr>
        <p:cxnSp>
          <p:nvCxnSpPr>
            <p:cNvPr id="79" name="Shape 79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" name="Shape 80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" name="Shape 81"/>
            <p:cNvCxnSpPr/>
            <p:nvPr/>
          </p:nvCxnSpPr>
          <p:spPr>
            <a:xfrm>
              <a:off x="4783423" y="4570155"/>
              <a:ext cx="0" cy="1691883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blet Screensho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4" name="Shape 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773" y="941483"/>
            <a:ext cx="3017004" cy="38340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>
            <p:ph idx="2" type="pic"/>
          </p:nvPr>
        </p:nvSpPr>
        <p:spPr>
          <a:xfrm>
            <a:off x="6198321" y="1197762"/>
            <a:ext cx="2443862" cy="3276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607545" y="1366120"/>
            <a:ext cx="4830315" cy="291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87" name="Shape 87"/>
          <p:cNvGrpSpPr/>
          <p:nvPr/>
        </p:nvGrpSpPr>
        <p:grpSpPr>
          <a:xfrm>
            <a:off x="5510853" y="1979841"/>
            <a:ext cx="557150" cy="1691883"/>
            <a:chOff x="4783423" y="4570155"/>
            <a:chExt cx="557150" cy="1691883"/>
          </a:xfrm>
        </p:grpSpPr>
        <p:cxnSp>
          <p:nvCxnSpPr>
            <p:cNvPr id="88" name="Shape 88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" name="Shape 89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" name="Shape 90"/>
            <p:cNvCxnSpPr/>
            <p:nvPr/>
          </p:nvCxnSpPr>
          <p:spPr>
            <a:xfrm>
              <a:off x="4783423" y="4570155"/>
              <a:ext cx="0" cy="1691883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ne Screensho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1500" y="912291"/>
            <a:ext cx="2188771" cy="383330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>
            <p:ph idx="2" type="pic"/>
          </p:nvPr>
        </p:nvSpPr>
        <p:spPr>
          <a:xfrm>
            <a:off x="6097200" y="1269908"/>
            <a:ext cx="1888060" cy="294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607545" y="1366120"/>
            <a:ext cx="4830315" cy="291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96" name="Shape 96"/>
          <p:cNvGrpSpPr/>
          <p:nvPr/>
        </p:nvGrpSpPr>
        <p:grpSpPr>
          <a:xfrm>
            <a:off x="5510853" y="1979841"/>
            <a:ext cx="557150" cy="1691883"/>
            <a:chOff x="4783423" y="4570155"/>
            <a:chExt cx="557150" cy="1691883"/>
          </a:xfrm>
        </p:grpSpPr>
        <p:cxnSp>
          <p:nvCxnSpPr>
            <p:cNvPr id="97" name="Shape 97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" name="Shape 98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Shape 99"/>
            <p:cNvCxnSpPr/>
            <p:nvPr/>
          </p:nvCxnSpPr>
          <p:spPr>
            <a:xfrm>
              <a:off x="4783423" y="4570155"/>
              <a:ext cx="0" cy="1691883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326091" y="987707"/>
            <a:ext cx="8491812" cy="3098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93987" y="1851452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4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1077674" y="2771633"/>
            <a:ext cx="6988800" cy="55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06" name="Shape 10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07" name="Shape 107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8" name="Shape 10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Content 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13" name="Shape 11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5" name="Shape 11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446166" y="1965166"/>
            <a:ext cx="6251699" cy="1724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4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9" name="Shape 119"/>
          <p:cNvCxnSpPr/>
          <p:nvPr/>
        </p:nvCxnSpPr>
        <p:spPr>
          <a:xfrm>
            <a:off x="1446166" y="3846901"/>
            <a:ext cx="62516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" name="Shape 120"/>
          <p:cNvGrpSpPr/>
          <p:nvPr/>
        </p:nvGrpSpPr>
        <p:grpSpPr>
          <a:xfrm>
            <a:off x="1446166" y="926959"/>
            <a:ext cx="6251573" cy="862200"/>
            <a:chOff x="1446166" y="917695"/>
            <a:chExt cx="6251573" cy="862200"/>
          </a:xfrm>
        </p:grpSpPr>
        <p:cxnSp>
          <p:nvCxnSpPr>
            <p:cNvPr id="121" name="Shape 121"/>
            <p:cNvCxnSpPr/>
            <p:nvPr/>
          </p:nvCxnSpPr>
          <p:spPr>
            <a:xfrm>
              <a:off x="1446166" y="1344099"/>
              <a:ext cx="268079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2" name="Shape 122"/>
            <p:cNvSpPr/>
            <p:nvPr/>
          </p:nvSpPr>
          <p:spPr>
            <a:xfrm>
              <a:off x="4140960" y="917695"/>
              <a:ext cx="862200" cy="8622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Shape 123"/>
            <p:cNvCxnSpPr/>
            <p:nvPr/>
          </p:nvCxnSpPr>
          <p:spPr>
            <a:xfrm>
              <a:off x="5016941" y="1344099"/>
              <a:ext cx="268079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4" name="Shape 124"/>
          <p:cNvSpPr/>
          <p:nvPr>
            <p:ph idx="2" type="pic"/>
          </p:nvPr>
        </p:nvSpPr>
        <p:spPr>
          <a:xfrm>
            <a:off x="4285946" y="1073695"/>
            <a:ext cx="5685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5" name="Shape 12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26" name="Shape 126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7" name="Shape 12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with Content 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2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3" type="body"/>
          </p:nvPr>
        </p:nvSpPr>
        <p:spPr>
          <a:xfrm>
            <a:off x="563750" y="1270094"/>
            <a:ext cx="8016599" cy="3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33" name="Shape 13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34" name="Shape 134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5" name="Shape 13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with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x="111240" y="642081"/>
            <a:ext cx="7555305" cy="40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3" type="body"/>
          </p:nvPr>
        </p:nvSpPr>
        <p:spPr>
          <a:xfrm>
            <a:off x="563750" y="1270094"/>
            <a:ext cx="8016498" cy="34203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Only 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39" name="Shape 13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40" name="Shape 140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1" name="Shape 14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Only 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2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46" name="Shape 14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47" name="Shape 147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8" name="Shape 14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2 columns 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563750" y="982583"/>
            <a:ext cx="39138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4707580" y="982583"/>
            <a:ext cx="3913798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3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54" name="Shape 154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55" name="Shape 155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6" name="Shape 156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points with Call Out 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Shape 15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60" name="Shape 160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1" name="Shape 16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2" name="Shape 162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2" type="body"/>
          </p:nvPr>
        </p:nvSpPr>
        <p:spPr>
          <a:xfrm>
            <a:off x="563750" y="982583"/>
            <a:ext cx="50541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4" name="Shape 164"/>
          <p:cNvSpPr/>
          <p:nvPr/>
        </p:nvSpPr>
        <p:spPr>
          <a:xfrm>
            <a:off x="5979348" y="982583"/>
            <a:ext cx="3164700" cy="37079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>
            <p:ph idx="3" type="body"/>
          </p:nvPr>
        </p:nvSpPr>
        <p:spPr>
          <a:xfrm>
            <a:off x="6267025" y="1293762"/>
            <a:ext cx="2614799" cy="309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1" i="1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66" name="Shape 166"/>
          <p:cNvGrpSpPr/>
          <p:nvPr/>
        </p:nvGrpSpPr>
        <p:grpSpPr>
          <a:xfrm>
            <a:off x="0" y="1216858"/>
            <a:ext cx="557244" cy="153900"/>
            <a:chOff x="4783423" y="5339192"/>
            <a:chExt cx="557244" cy="153900"/>
          </a:xfrm>
        </p:grpSpPr>
        <p:cxnSp>
          <p:nvCxnSpPr>
            <p:cNvPr id="167" name="Shape 167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8" name="Shape 168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Shape 169"/>
          <p:cNvGrpSpPr/>
          <p:nvPr/>
        </p:nvGrpSpPr>
        <p:grpSpPr>
          <a:xfrm>
            <a:off x="0" y="2131960"/>
            <a:ext cx="557244" cy="153900"/>
            <a:chOff x="4783423" y="5339192"/>
            <a:chExt cx="557244" cy="153900"/>
          </a:xfrm>
        </p:grpSpPr>
        <p:cxnSp>
          <p:nvCxnSpPr>
            <p:cNvPr id="170" name="Shape 170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Shape 171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0" y="3039173"/>
            <a:ext cx="557244" cy="153900"/>
            <a:chOff x="4783423" y="5339192"/>
            <a:chExt cx="557244" cy="153900"/>
          </a:xfrm>
        </p:grpSpPr>
        <p:cxnSp>
          <p:nvCxnSpPr>
            <p:cNvPr id="173" name="Shape 173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4" name="Shape 174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Shape 175"/>
          <p:cNvGrpSpPr/>
          <p:nvPr/>
        </p:nvGrpSpPr>
        <p:grpSpPr>
          <a:xfrm>
            <a:off x="0" y="3954273"/>
            <a:ext cx="557244" cy="153900"/>
            <a:chOff x="4783423" y="5339192"/>
            <a:chExt cx="557244" cy="153900"/>
          </a:xfrm>
        </p:grpSpPr>
        <p:cxnSp>
          <p:nvCxnSpPr>
            <p:cNvPr id="176" name="Shape 176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7" name="Shape 177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oints 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2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82" name="Shape 182"/>
          <p:cNvGrpSpPr/>
          <p:nvPr/>
        </p:nvGrpSpPr>
        <p:grpSpPr>
          <a:xfrm>
            <a:off x="915666" y="1653823"/>
            <a:ext cx="7312567" cy="1429500"/>
            <a:chOff x="721285" y="1600262"/>
            <a:chExt cx="7312567" cy="1429500"/>
          </a:xfrm>
        </p:grpSpPr>
        <p:sp>
          <p:nvSpPr>
            <p:cNvPr id="183" name="Shape 183"/>
            <p:cNvSpPr/>
            <p:nvPr/>
          </p:nvSpPr>
          <p:spPr>
            <a:xfrm>
              <a:off x="721285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3662819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6604352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Shape 186"/>
          <p:cNvSpPr txBox="1"/>
          <p:nvPr>
            <p:ph idx="3" type="body"/>
          </p:nvPr>
        </p:nvSpPr>
        <p:spPr>
          <a:xfrm>
            <a:off x="558470" y="3123392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4" type="body"/>
          </p:nvPr>
        </p:nvSpPr>
        <p:spPr>
          <a:xfrm>
            <a:off x="3519128" y="3123392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5" type="body"/>
          </p:nvPr>
        </p:nvSpPr>
        <p:spPr>
          <a:xfrm>
            <a:off x="6479787" y="3123392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9" name="Shape 189"/>
          <p:cNvSpPr/>
          <p:nvPr>
            <p:ph idx="6" type="pic"/>
          </p:nvPr>
        </p:nvSpPr>
        <p:spPr>
          <a:xfrm>
            <a:off x="1147316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Shape 190"/>
          <p:cNvSpPr/>
          <p:nvPr>
            <p:ph idx="7" type="pic"/>
          </p:nvPr>
        </p:nvSpPr>
        <p:spPr>
          <a:xfrm>
            <a:off x="4092675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Shape 191"/>
          <p:cNvSpPr/>
          <p:nvPr>
            <p:ph idx="8" type="pic"/>
          </p:nvPr>
        </p:nvSpPr>
        <p:spPr>
          <a:xfrm>
            <a:off x="7030382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92" name="Shape 19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93" name="Shape 193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4" name="Shape 19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Image 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2">
            <a:alphaModFix/>
          </a:blip>
          <a:srcRect b="93473" l="0" r="0" t="0"/>
          <a:stretch/>
        </p:blipFill>
        <p:spPr>
          <a:xfrm>
            <a:off x="0" y="0"/>
            <a:ext cx="9144000" cy="3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9" name="Shape 199"/>
          <p:cNvSpPr/>
          <p:nvPr/>
        </p:nvSpPr>
        <p:spPr>
          <a:xfrm>
            <a:off x="5979348" y="982583"/>
            <a:ext cx="3164700" cy="37079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/>
          <p:nvPr>
            <p:ph idx="2" type="body"/>
          </p:nvPr>
        </p:nvSpPr>
        <p:spPr>
          <a:xfrm>
            <a:off x="563750" y="982583"/>
            <a:ext cx="51953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1" name="Shape 201"/>
          <p:cNvSpPr/>
          <p:nvPr>
            <p:ph idx="3" type="pic"/>
          </p:nvPr>
        </p:nvSpPr>
        <p:spPr>
          <a:xfrm>
            <a:off x="6220219" y="1212361"/>
            <a:ext cx="2713800" cy="3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02" name="Shape 20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03" name="Shape 203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4" name="Shape 20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uter Screenshot 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2">
            <a:alphaModFix/>
          </a:blip>
          <a:srcRect b="93473" l="0" r="0" t="0"/>
          <a:stretch/>
        </p:blipFill>
        <p:spPr>
          <a:xfrm>
            <a:off x="0" y="0"/>
            <a:ext cx="9144000" cy="3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2" type="body"/>
          </p:nvPr>
        </p:nvSpPr>
        <p:spPr>
          <a:xfrm>
            <a:off x="607545" y="1366120"/>
            <a:ext cx="3063899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16058" t="0"/>
          <a:stretch/>
        </p:blipFill>
        <p:spPr>
          <a:xfrm>
            <a:off x="3525487" y="876012"/>
            <a:ext cx="5618398" cy="38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>
            <p:ph idx="3" type="pic"/>
          </p:nvPr>
        </p:nvSpPr>
        <p:spPr>
          <a:xfrm>
            <a:off x="4431928" y="1153975"/>
            <a:ext cx="4712100" cy="317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12" name="Shape 212"/>
          <p:cNvGrpSpPr/>
          <p:nvPr/>
        </p:nvGrpSpPr>
        <p:grpSpPr>
          <a:xfrm>
            <a:off x="3751760" y="1979841"/>
            <a:ext cx="557244" cy="1692000"/>
            <a:chOff x="4783423" y="4570155"/>
            <a:chExt cx="557244" cy="1692000"/>
          </a:xfrm>
        </p:grpSpPr>
        <p:cxnSp>
          <p:nvCxnSpPr>
            <p:cNvPr id="213" name="Shape 213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" name="Shape 214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5" name="Shape 215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6" name="Shape 21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17" name="Shape 217"/>
            <p:cNvPicPr preferRelativeResize="0"/>
            <p:nvPr/>
          </p:nvPicPr>
          <p:blipFill rotWithShape="1">
            <a:blip r:embed="rId4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8" name="Shape 21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blet Screenshot 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22" name="Shape 2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773" y="941483"/>
            <a:ext cx="3017098" cy="38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>
            <p:ph idx="2" type="pic"/>
          </p:nvPr>
        </p:nvSpPr>
        <p:spPr>
          <a:xfrm>
            <a:off x="6198321" y="1197762"/>
            <a:ext cx="2443799" cy="3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25" name="Shape 225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226" name="Shape 226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7" name="Shape 227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" name="Shape 228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9" name="Shape 22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30" name="Shape 230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1" name="Shape 23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ne Screenshot 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35" name="Shape 2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1500" y="912291"/>
            <a:ext cx="2188800" cy="38333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>
            <p:ph idx="2" type="pic"/>
          </p:nvPr>
        </p:nvSpPr>
        <p:spPr>
          <a:xfrm>
            <a:off x="6097200" y="1269908"/>
            <a:ext cx="18882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38" name="Shape 238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239" name="Shape 239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0" name="Shape 240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" name="Shape 241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2" name="Shape 24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43" name="Shape 243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4" name="Shape 24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26091" y="987707"/>
            <a:ext cx="8491800" cy="3098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1" sz="4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48" name="Shape 24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49" name="Shape 249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0" name="Shape 25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563750" y="982583"/>
            <a:ext cx="8016498" cy="3707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Shape 25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54" name="Shape 254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5" name="Shape 25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Shape 25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59" name="Shape 259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0" name="Shape 26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93987" y="1851452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4" name="Shape 264"/>
          <p:cNvSpPr txBox="1"/>
          <p:nvPr>
            <p:ph idx="2" type="body"/>
          </p:nvPr>
        </p:nvSpPr>
        <p:spPr>
          <a:xfrm>
            <a:off x="1077674" y="2771633"/>
            <a:ext cx="6988800" cy="55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65" name="Shape 26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66" name="Shape 266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7" name="Shape 26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Content 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1" name="Shape 271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72" name="Shape 27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73" name="Shape 273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4" name="Shape 27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1446166" y="1965166"/>
            <a:ext cx="6251699" cy="1724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78" name="Shape 278"/>
          <p:cNvCxnSpPr/>
          <p:nvPr/>
        </p:nvCxnSpPr>
        <p:spPr>
          <a:xfrm>
            <a:off x="1446166" y="3846901"/>
            <a:ext cx="62516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9" name="Shape 279"/>
          <p:cNvGrpSpPr/>
          <p:nvPr/>
        </p:nvGrpSpPr>
        <p:grpSpPr>
          <a:xfrm>
            <a:off x="1446166" y="926959"/>
            <a:ext cx="6251573" cy="862200"/>
            <a:chOff x="1446166" y="917695"/>
            <a:chExt cx="6251573" cy="862200"/>
          </a:xfrm>
        </p:grpSpPr>
        <p:cxnSp>
          <p:nvCxnSpPr>
            <p:cNvPr id="280" name="Shape 280"/>
            <p:cNvCxnSpPr/>
            <p:nvPr/>
          </p:nvCxnSpPr>
          <p:spPr>
            <a:xfrm>
              <a:off x="1446166" y="1344099"/>
              <a:ext cx="268079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1" name="Shape 281"/>
            <p:cNvSpPr/>
            <p:nvPr/>
          </p:nvSpPr>
          <p:spPr>
            <a:xfrm>
              <a:off x="4140960" y="917695"/>
              <a:ext cx="862200" cy="8622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2" name="Shape 282"/>
            <p:cNvCxnSpPr/>
            <p:nvPr/>
          </p:nvCxnSpPr>
          <p:spPr>
            <a:xfrm>
              <a:off x="5016941" y="1344099"/>
              <a:ext cx="268079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3" name="Shape 283"/>
          <p:cNvSpPr/>
          <p:nvPr>
            <p:ph idx="2" type="pic"/>
          </p:nvPr>
        </p:nvSpPr>
        <p:spPr>
          <a:xfrm>
            <a:off x="4285946" y="1073695"/>
            <a:ext cx="5685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84" name="Shape 284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85" name="Shape 285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6" name="Shape 286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with Content 2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0" name="Shape 290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1" name="Shape 291"/>
          <p:cNvSpPr txBox="1"/>
          <p:nvPr>
            <p:ph idx="3" type="body"/>
          </p:nvPr>
        </p:nvSpPr>
        <p:spPr>
          <a:xfrm>
            <a:off x="563750" y="1270094"/>
            <a:ext cx="8016599" cy="3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92" name="Shape 29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93" name="Shape 293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4" name="Shape 29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Only 2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98" name="Shape 29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99" name="Shape 299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0" name="Shape 30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Only 2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4" name="Shape 304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05" name="Shape 30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06" name="Shape 306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7" name="Shape 30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2 columns 2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563750" y="982583"/>
            <a:ext cx="39138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1" name="Shape 311"/>
          <p:cNvSpPr txBox="1"/>
          <p:nvPr>
            <p:ph idx="2" type="body"/>
          </p:nvPr>
        </p:nvSpPr>
        <p:spPr>
          <a:xfrm>
            <a:off x="4707580" y="982583"/>
            <a:ext cx="3913798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2" name="Shape 312"/>
          <p:cNvSpPr txBox="1"/>
          <p:nvPr>
            <p:ph idx="3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13" name="Shape 31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14" name="Shape 314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5" name="Shape 31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points with Call Out 2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Shape 31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19" name="Shape 319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0" name="Shape 32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1" name="Shape 321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2" name="Shape 322"/>
          <p:cNvSpPr txBox="1"/>
          <p:nvPr>
            <p:ph idx="2" type="body"/>
          </p:nvPr>
        </p:nvSpPr>
        <p:spPr>
          <a:xfrm>
            <a:off x="563750" y="982583"/>
            <a:ext cx="50541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3" name="Shape 323"/>
          <p:cNvSpPr/>
          <p:nvPr/>
        </p:nvSpPr>
        <p:spPr>
          <a:xfrm>
            <a:off x="5979348" y="982583"/>
            <a:ext cx="3164700" cy="3707999"/>
          </a:xfrm>
          <a:prstGeom prst="rect">
            <a:avLst/>
          </a:prstGeom>
          <a:solidFill>
            <a:srgbClr val="1687CC">
              <a:alpha val="4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/>
          <p:nvPr>
            <p:ph idx="3" type="body"/>
          </p:nvPr>
        </p:nvSpPr>
        <p:spPr>
          <a:xfrm>
            <a:off x="6267025" y="1293762"/>
            <a:ext cx="2614799" cy="309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25" name="Shape 325"/>
          <p:cNvGrpSpPr/>
          <p:nvPr/>
        </p:nvGrpSpPr>
        <p:grpSpPr>
          <a:xfrm>
            <a:off x="0" y="1216858"/>
            <a:ext cx="557244" cy="153900"/>
            <a:chOff x="4783423" y="5339192"/>
            <a:chExt cx="557244" cy="153900"/>
          </a:xfrm>
        </p:grpSpPr>
        <p:cxnSp>
          <p:nvCxnSpPr>
            <p:cNvPr id="326" name="Shape 326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7" name="Shape 327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0" y="2131960"/>
            <a:ext cx="557244" cy="153900"/>
            <a:chOff x="4783423" y="5339192"/>
            <a:chExt cx="557244" cy="153900"/>
          </a:xfrm>
        </p:grpSpPr>
        <p:cxnSp>
          <p:nvCxnSpPr>
            <p:cNvPr id="329" name="Shape 329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0" name="Shape 330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0" y="3039173"/>
            <a:ext cx="557244" cy="153900"/>
            <a:chOff x="4783423" y="5339192"/>
            <a:chExt cx="557244" cy="153900"/>
          </a:xfrm>
        </p:grpSpPr>
        <p:cxnSp>
          <p:nvCxnSpPr>
            <p:cNvPr id="332" name="Shape 332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3" name="Shape 333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0" y="3954273"/>
            <a:ext cx="557244" cy="153900"/>
            <a:chOff x="4783423" y="5339192"/>
            <a:chExt cx="557244" cy="153900"/>
          </a:xfrm>
        </p:grpSpPr>
        <p:cxnSp>
          <p:nvCxnSpPr>
            <p:cNvPr id="335" name="Shape 335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6" name="Shape 336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1446166" y="1965166"/>
            <a:ext cx="6251664" cy="1724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2" name="Shape 22"/>
          <p:cNvCxnSpPr/>
          <p:nvPr/>
        </p:nvCxnSpPr>
        <p:spPr>
          <a:xfrm>
            <a:off x="1446166" y="3846901"/>
            <a:ext cx="6251664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" name="Shape 23"/>
          <p:cNvGrpSpPr/>
          <p:nvPr/>
        </p:nvGrpSpPr>
        <p:grpSpPr>
          <a:xfrm>
            <a:off x="1446166" y="926959"/>
            <a:ext cx="6251664" cy="862077"/>
            <a:chOff x="1446166" y="917695"/>
            <a:chExt cx="6251664" cy="862077"/>
          </a:xfrm>
        </p:grpSpPr>
        <p:cxnSp>
          <p:nvCxnSpPr>
            <p:cNvPr id="24" name="Shape 24"/>
            <p:cNvCxnSpPr/>
            <p:nvPr/>
          </p:nvCxnSpPr>
          <p:spPr>
            <a:xfrm>
              <a:off x="1446166" y="1344099"/>
              <a:ext cx="268089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" name="Shape 25"/>
            <p:cNvSpPr/>
            <p:nvPr/>
          </p:nvSpPr>
          <p:spPr>
            <a:xfrm>
              <a:off x="4140960" y="917695"/>
              <a:ext cx="862077" cy="862077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" name="Shape 26"/>
            <p:cNvCxnSpPr/>
            <p:nvPr/>
          </p:nvCxnSpPr>
          <p:spPr>
            <a:xfrm>
              <a:off x="5016941" y="1344099"/>
              <a:ext cx="268089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" name="Shape 27"/>
          <p:cNvSpPr/>
          <p:nvPr>
            <p:ph idx="2" type="pic"/>
          </p:nvPr>
        </p:nvSpPr>
        <p:spPr>
          <a:xfrm>
            <a:off x="4285946" y="1073695"/>
            <a:ext cx="568427" cy="56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oints 2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0" name="Shape 340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41" name="Shape 341"/>
          <p:cNvGrpSpPr/>
          <p:nvPr/>
        </p:nvGrpSpPr>
        <p:grpSpPr>
          <a:xfrm>
            <a:off x="915666" y="1653823"/>
            <a:ext cx="7312567" cy="1429500"/>
            <a:chOff x="721285" y="1600262"/>
            <a:chExt cx="7312567" cy="1429500"/>
          </a:xfrm>
        </p:grpSpPr>
        <p:sp>
          <p:nvSpPr>
            <p:cNvPr id="342" name="Shape 342"/>
            <p:cNvSpPr/>
            <p:nvPr/>
          </p:nvSpPr>
          <p:spPr>
            <a:xfrm>
              <a:off x="721285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3662819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6604352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Shape 345"/>
          <p:cNvSpPr txBox="1"/>
          <p:nvPr>
            <p:ph idx="3" type="body"/>
          </p:nvPr>
        </p:nvSpPr>
        <p:spPr>
          <a:xfrm>
            <a:off x="558470" y="3123392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6" name="Shape 346"/>
          <p:cNvSpPr txBox="1"/>
          <p:nvPr>
            <p:ph idx="4" type="body"/>
          </p:nvPr>
        </p:nvSpPr>
        <p:spPr>
          <a:xfrm>
            <a:off x="3519128" y="3123392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7" name="Shape 347"/>
          <p:cNvSpPr txBox="1"/>
          <p:nvPr>
            <p:ph idx="5" type="body"/>
          </p:nvPr>
        </p:nvSpPr>
        <p:spPr>
          <a:xfrm>
            <a:off x="6479787" y="3123392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8" name="Shape 348"/>
          <p:cNvSpPr/>
          <p:nvPr>
            <p:ph idx="6" type="pic"/>
          </p:nvPr>
        </p:nvSpPr>
        <p:spPr>
          <a:xfrm>
            <a:off x="1147316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9" name="Shape 349"/>
          <p:cNvSpPr/>
          <p:nvPr>
            <p:ph idx="7" type="pic"/>
          </p:nvPr>
        </p:nvSpPr>
        <p:spPr>
          <a:xfrm>
            <a:off x="4092675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0" name="Shape 350"/>
          <p:cNvSpPr/>
          <p:nvPr>
            <p:ph idx="8" type="pic"/>
          </p:nvPr>
        </p:nvSpPr>
        <p:spPr>
          <a:xfrm>
            <a:off x="7030382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51" name="Shape 351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52" name="Shape 352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3" name="Shape 353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Image 2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5979348" y="982583"/>
            <a:ext cx="3164700" cy="3707999"/>
          </a:xfrm>
          <a:prstGeom prst="rect">
            <a:avLst/>
          </a:prstGeom>
          <a:solidFill>
            <a:srgbClr val="1687CC">
              <a:alpha val="4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8" name="Shape 358"/>
          <p:cNvSpPr txBox="1"/>
          <p:nvPr>
            <p:ph idx="2" type="body"/>
          </p:nvPr>
        </p:nvSpPr>
        <p:spPr>
          <a:xfrm>
            <a:off x="563750" y="982583"/>
            <a:ext cx="51953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9" name="Shape 359"/>
          <p:cNvSpPr/>
          <p:nvPr>
            <p:ph idx="3" type="pic"/>
          </p:nvPr>
        </p:nvSpPr>
        <p:spPr>
          <a:xfrm>
            <a:off x="6220219" y="1212361"/>
            <a:ext cx="2713800" cy="3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60" name="Shape 360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61" name="Shape 361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2" name="Shape 362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uter Screenshot 2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6" name="Shape 366"/>
          <p:cNvSpPr txBox="1"/>
          <p:nvPr>
            <p:ph idx="2" type="body"/>
          </p:nvPr>
        </p:nvSpPr>
        <p:spPr>
          <a:xfrm>
            <a:off x="607545" y="1366120"/>
            <a:ext cx="3063899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67" name="Shape 367"/>
          <p:cNvPicPr preferRelativeResize="0"/>
          <p:nvPr/>
        </p:nvPicPr>
        <p:blipFill rotWithShape="1">
          <a:blip r:embed="rId2">
            <a:alphaModFix/>
          </a:blip>
          <a:srcRect b="0" l="0" r="16058" t="0"/>
          <a:stretch/>
        </p:blipFill>
        <p:spPr>
          <a:xfrm>
            <a:off x="3525487" y="876012"/>
            <a:ext cx="5618398" cy="38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/>
          <p:nvPr>
            <p:ph idx="3" type="pic"/>
          </p:nvPr>
        </p:nvSpPr>
        <p:spPr>
          <a:xfrm>
            <a:off x="4431928" y="1153975"/>
            <a:ext cx="4712100" cy="317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69" name="Shape 369"/>
          <p:cNvGrpSpPr/>
          <p:nvPr/>
        </p:nvGrpSpPr>
        <p:grpSpPr>
          <a:xfrm>
            <a:off x="3751760" y="1979841"/>
            <a:ext cx="557244" cy="1692000"/>
            <a:chOff x="4783423" y="4570155"/>
            <a:chExt cx="557244" cy="1692000"/>
          </a:xfrm>
        </p:grpSpPr>
        <p:cxnSp>
          <p:nvCxnSpPr>
            <p:cNvPr id="370" name="Shape 370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1" name="Shape 371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2" name="Shape 372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3" name="Shape 37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74" name="Shape 374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5" name="Shape 37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blet Screenshot 2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79" name="Shape 3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773" y="941483"/>
            <a:ext cx="3017098" cy="38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/>
          <p:nvPr>
            <p:ph idx="2" type="pic"/>
          </p:nvPr>
        </p:nvSpPr>
        <p:spPr>
          <a:xfrm>
            <a:off x="6198321" y="1197762"/>
            <a:ext cx="2443799" cy="3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1" name="Shape 381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82" name="Shape 382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383" name="Shape 383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4" name="Shape 384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5" name="Shape 385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6" name="Shape 38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87" name="Shape 387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8" name="Shape 38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ne Screenshot 2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92" name="Shape 3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1500" y="912291"/>
            <a:ext cx="2188800" cy="383339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/>
          <p:nvPr>
            <p:ph idx="2" type="pic"/>
          </p:nvPr>
        </p:nvSpPr>
        <p:spPr>
          <a:xfrm>
            <a:off x="6097200" y="1269908"/>
            <a:ext cx="18882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4" name="Shape 394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95" name="Shape 395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396" name="Shape 396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7" name="Shape 397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8" name="Shape 398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9" name="Shape 39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00" name="Shape 400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1" name="Shape 40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2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326091" y="987707"/>
            <a:ext cx="8491800" cy="3098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05" name="Shape 40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06" name="Shape 406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7" name="Shape 40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2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Shape 410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11" name="Shape 411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2" name="Shape 412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3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393987" y="1851452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6" name="Shape 416"/>
          <p:cNvSpPr txBox="1"/>
          <p:nvPr>
            <p:ph idx="2" type="body"/>
          </p:nvPr>
        </p:nvSpPr>
        <p:spPr>
          <a:xfrm>
            <a:off x="1077674" y="2771633"/>
            <a:ext cx="6988800" cy="55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17" name="Shape 417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18" name="Shape 418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9" name="Shape 419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Content 3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3" name="Shape 423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24" name="Shape 424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25" name="Shape 425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6" name="Shape 426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3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1446166" y="1965166"/>
            <a:ext cx="6251699" cy="1724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30" name="Shape 430"/>
          <p:cNvCxnSpPr/>
          <p:nvPr/>
        </p:nvCxnSpPr>
        <p:spPr>
          <a:xfrm>
            <a:off x="1446166" y="3846901"/>
            <a:ext cx="62516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1" name="Shape 431"/>
          <p:cNvGrpSpPr/>
          <p:nvPr/>
        </p:nvGrpSpPr>
        <p:grpSpPr>
          <a:xfrm>
            <a:off x="1446166" y="926959"/>
            <a:ext cx="6251573" cy="862200"/>
            <a:chOff x="1446166" y="917695"/>
            <a:chExt cx="6251573" cy="862200"/>
          </a:xfrm>
        </p:grpSpPr>
        <p:cxnSp>
          <p:nvCxnSpPr>
            <p:cNvPr id="432" name="Shape 432"/>
            <p:cNvCxnSpPr/>
            <p:nvPr/>
          </p:nvCxnSpPr>
          <p:spPr>
            <a:xfrm>
              <a:off x="1446166" y="1344099"/>
              <a:ext cx="268079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3" name="Shape 433"/>
            <p:cNvSpPr/>
            <p:nvPr/>
          </p:nvSpPr>
          <p:spPr>
            <a:xfrm>
              <a:off x="4140960" y="917695"/>
              <a:ext cx="862200" cy="8622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4" name="Shape 434"/>
            <p:cNvCxnSpPr/>
            <p:nvPr/>
          </p:nvCxnSpPr>
          <p:spPr>
            <a:xfrm>
              <a:off x="5016941" y="1344099"/>
              <a:ext cx="268079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5" name="Shape 435"/>
          <p:cNvSpPr/>
          <p:nvPr>
            <p:ph idx="2" type="pic"/>
          </p:nvPr>
        </p:nvSpPr>
        <p:spPr>
          <a:xfrm>
            <a:off x="4285946" y="1073695"/>
            <a:ext cx="5685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36" name="Shape 43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37" name="Shape 437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8" name="Shape 43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with Content 3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2" name="Shape 442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Shape 443"/>
          <p:cNvSpPr txBox="1"/>
          <p:nvPr>
            <p:ph idx="3" type="body"/>
          </p:nvPr>
        </p:nvSpPr>
        <p:spPr>
          <a:xfrm>
            <a:off x="563750" y="1270094"/>
            <a:ext cx="8016599" cy="3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44" name="Shape 444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45" name="Shape 445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6" name="Shape 446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Only 3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50" name="Shape 450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51" name="Shape 451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2" name="Shape 452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Only 3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6" name="Shape 456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57" name="Shape 457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58" name="Shape 458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9" name="Shape 459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2 columns 3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563750" y="982583"/>
            <a:ext cx="39138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3" name="Shape 463"/>
          <p:cNvSpPr txBox="1"/>
          <p:nvPr>
            <p:ph idx="2" type="body"/>
          </p:nvPr>
        </p:nvSpPr>
        <p:spPr>
          <a:xfrm>
            <a:off x="4707580" y="982583"/>
            <a:ext cx="3913798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4" name="Shape 464"/>
          <p:cNvSpPr txBox="1"/>
          <p:nvPr>
            <p:ph idx="3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65" name="Shape 46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66" name="Shape 466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67" name="Shape 46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points with Call Out 3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Shape 470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71" name="Shape 471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2" name="Shape 472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3" name="Shape 473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4" name="Shape 474"/>
          <p:cNvSpPr txBox="1"/>
          <p:nvPr>
            <p:ph idx="2" type="body"/>
          </p:nvPr>
        </p:nvSpPr>
        <p:spPr>
          <a:xfrm>
            <a:off x="563750" y="982583"/>
            <a:ext cx="50541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5" name="Shape 475"/>
          <p:cNvSpPr/>
          <p:nvPr/>
        </p:nvSpPr>
        <p:spPr>
          <a:xfrm>
            <a:off x="5979348" y="982583"/>
            <a:ext cx="3164700" cy="3707999"/>
          </a:xfrm>
          <a:prstGeom prst="rect">
            <a:avLst/>
          </a:prstGeom>
          <a:solidFill>
            <a:srgbClr val="053C7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 txBox="1"/>
          <p:nvPr>
            <p:ph idx="3" type="body"/>
          </p:nvPr>
        </p:nvSpPr>
        <p:spPr>
          <a:xfrm>
            <a:off x="6267025" y="1293762"/>
            <a:ext cx="2614799" cy="309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77" name="Shape 477"/>
          <p:cNvGrpSpPr/>
          <p:nvPr/>
        </p:nvGrpSpPr>
        <p:grpSpPr>
          <a:xfrm>
            <a:off x="0" y="1216858"/>
            <a:ext cx="557244" cy="153900"/>
            <a:chOff x="4783423" y="5339192"/>
            <a:chExt cx="557244" cy="153900"/>
          </a:xfrm>
        </p:grpSpPr>
        <p:cxnSp>
          <p:nvCxnSpPr>
            <p:cNvPr id="478" name="Shape 478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9" name="Shape 479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Shape 480"/>
          <p:cNvGrpSpPr/>
          <p:nvPr/>
        </p:nvGrpSpPr>
        <p:grpSpPr>
          <a:xfrm>
            <a:off x="0" y="2131960"/>
            <a:ext cx="557244" cy="153900"/>
            <a:chOff x="4783423" y="5339192"/>
            <a:chExt cx="557244" cy="153900"/>
          </a:xfrm>
        </p:grpSpPr>
        <p:cxnSp>
          <p:nvCxnSpPr>
            <p:cNvPr id="481" name="Shape 481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2" name="Shape 482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Shape 483"/>
          <p:cNvGrpSpPr/>
          <p:nvPr/>
        </p:nvGrpSpPr>
        <p:grpSpPr>
          <a:xfrm>
            <a:off x="0" y="3039173"/>
            <a:ext cx="557244" cy="153900"/>
            <a:chOff x="4783423" y="5339192"/>
            <a:chExt cx="557244" cy="153900"/>
          </a:xfrm>
        </p:grpSpPr>
        <p:cxnSp>
          <p:nvCxnSpPr>
            <p:cNvPr id="484" name="Shape 484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5" name="Shape 485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0" y="3954273"/>
            <a:ext cx="557244" cy="153900"/>
            <a:chOff x="4783423" y="5339192"/>
            <a:chExt cx="557244" cy="153900"/>
          </a:xfrm>
        </p:grpSpPr>
        <p:cxnSp>
          <p:nvCxnSpPr>
            <p:cNvPr id="487" name="Shape 487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8" name="Shape 488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oints 3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2" name="Shape 492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93" name="Shape 493"/>
          <p:cNvGrpSpPr/>
          <p:nvPr/>
        </p:nvGrpSpPr>
        <p:grpSpPr>
          <a:xfrm>
            <a:off x="915666" y="1653823"/>
            <a:ext cx="7312567" cy="1429500"/>
            <a:chOff x="721285" y="1600262"/>
            <a:chExt cx="7312567" cy="1429500"/>
          </a:xfrm>
        </p:grpSpPr>
        <p:sp>
          <p:nvSpPr>
            <p:cNvPr id="494" name="Shape 494"/>
            <p:cNvSpPr/>
            <p:nvPr/>
          </p:nvSpPr>
          <p:spPr>
            <a:xfrm>
              <a:off x="721285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3662819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6604352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7" name="Shape 497"/>
          <p:cNvSpPr txBox="1"/>
          <p:nvPr>
            <p:ph idx="3" type="body"/>
          </p:nvPr>
        </p:nvSpPr>
        <p:spPr>
          <a:xfrm>
            <a:off x="558470" y="3123392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8" name="Shape 498"/>
          <p:cNvSpPr txBox="1"/>
          <p:nvPr>
            <p:ph idx="4" type="body"/>
          </p:nvPr>
        </p:nvSpPr>
        <p:spPr>
          <a:xfrm>
            <a:off x="3519128" y="3123392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9" name="Shape 499"/>
          <p:cNvSpPr txBox="1"/>
          <p:nvPr>
            <p:ph idx="5" type="body"/>
          </p:nvPr>
        </p:nvSpPr>
        <p:spPr>
          <a:xfrm>
            <a:off x="6479787" y="3123392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0" name="Shape 500"/>
          <p:cNvSpPr/>
          <p:nvPr>
            <p:ph idx="6" type="pic"/>
          </p:nvPr>
        </p:nvSpPr>
        <p:spPr>
          <a:xfrm>
            <a:off x="1147316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1" name="Shape 501"/>
          <p:cNvSpPr/>
          <p:nvPr>
            <p:ph idx="7" type="pic"/>
          </p:nvPr>
        </p:nvSpPr>
        <p:spPr>
          <a:xfrm>
            <a:off x="4092675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2" name="Shape 502"/>
          <p:cNvSpPr/>
          <p:nvPr>
            <p:ph idx="8" type="pic"/>
          </p:nvPr>
        </p:nvSpPr>
        <p:spPr>
          <a:xfrm>
            <a:off x="7030382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03" name="Shape 50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04" name="Shape 504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05" name="Shape 50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Image 3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5979348" y="982583"/>
            <a:ext cx="3164700" cy="3707999"/>
          </a:xfrm>
          <a:prstGeom prst="rect">
            <a:avLst/>
          </a:prstGeom>
          <a:solidFill>
            <a:srgbClr val="053C7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0" name="Shape 510"/>
          <p:cNvSpPr txBox="1"/>
          <p:nvPr>
            <p:ph idx="2" type="body"/>
          </p:nvPr>
        </p:nvSpPr>
        <p:spPr>
          <a:xfrm>
            <a:off x="563750" y="982583"/>
            <a:ext cx="51953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1" name="Shape 511"/>
          <p:cNvSpPr/>
          <p:nvPr>
            <p:ph idx="3" type="pic"/>
          </p:nvPr>
        </p:nvSpPr>
        <p:spPr>
          <a:xfrm>
            <a:off x="6220219" y="1212361"/>
            <a:ext cx="2713800" cy="3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12" name="Shape 51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13" name="Shape 513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14" name="Shape 51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uter Screenshot 3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8" name="Shape 518"/>
          <p:cNvSpPr txBox="1"/>
          <p:nvPr>
            <p:ph idx="2" type="body"/>
          </p:nvPr>
        </p:nvSpPr>
        <p:spPr>
          <a:xfrm>
            <a:off x="607545" y="1366120"/>
            <a:ext cx="3063899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519" name="Shape 519"/>
          <p:cNvPicPr preferRelativeResize="0"/>
          <p:nvPr/>
        </p:nvPicPr>
        <p:blipFill rotWithShape="1">
          <a:blip r:embed="rId2">
            <a:alphaModFix/>
          </a:blip>
          <a:srcRect b="0" l="0" r="16058" t="0"/>
          <a:stretch/>
        </p:blipFill>
        <p:spPr>
          <a:xfrm>
            <a:off x="3525487" y="876012"/>
            <a:ext cx="5618398" cy="38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Shape 520"/>
          <p:cNvSpPr/>
          <p:nvPr>
            <p:ph idx="3" type="pic"/>
          </p:nvPr>
        </p:nvSpPr>
        <p:spPr>
          <a:xfrm>
            <a:off x="4431928" y="1153975"/>
            <a:ext cx="4712100" cy="317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21" name="Shape 521"/>
          <p:cNvGrpSpPr/>
          <p:nvPr/>
        </p:nvGrpSpPr>
        <p:grpSpPr>
          <a:xfrm>
            <a:off x="3751760" y="1979841"/>
            <a:ext cx="557244" cy="1692000"/>
            <a:chOff x="4783423" y="4570155"/>
            <a:chExt cx="557244" cy="1692000"/>
          </a:xfrm>
        </p:grpSpPr>
        <p:cxnSp>
          <p:nvCxnSpPr>
            <p:cNvPr id="522" name="Shape 522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3" name="Shape 523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4" name="Shape 524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5" name="Shape 52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26" name="Shape 526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27" name="Shape 52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blet Screenshot 3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531" name="Shape 5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773" y="941483"/>
            <a:ext cx="3017098" cy="38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Shape 532"/>
          <p:cNvSpPr/>
          <p:nvPr>
            <p:ph idx="2" type="pic"/>
          </p:nvPr>
        </p:nvSpPr>
        <p:spPr>
          <a:xfrm>
            <a:off x="6198321" y="1197762"/>
            <a:ext cx="2443799" cy="3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3" name="Shape 533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34" name="Shape 534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535" name="Shape 535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6" name="Shape 536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7" name="Shape 537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8" name="Shape 53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39" name="Shape 539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40" name="Shape 54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ne Screenshot 3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544" name="Shape 5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1500" y="912291"/>
            <a:ext cx="2188800" cy="3833399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Shape 545"/>
          <p:cNvSpPr/>
          <p:nvPr>
            <p:ph idx="2" type="pic"/>
          </p:nvPr>
        </p:nvSpPr>
        <p:spPr>
          <a:xfrm>
            <a:off x="6097200" y="1269908"/>
            <a:ext cx="18882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6" name="Shape 546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47" name="Shape 547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548" name="Shape 548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9" name="Shape 549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0" name="Shape 550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1" name="Shape 551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52" name="Shape 552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53" name="Shape 553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3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326091" y="987707"/>
            <a:ext cx="8491800" cy="3098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57" name="Shape 557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58" name="Shape 558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59" name="Shape 559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3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2" name="Shape 56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63" name="Shape 563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64" name="Shape 56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4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393987" y="1851452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8" name="Shape 568"/>
          <p:cNvSpPr txBox="1"/>
          <p:nvPr>
            <p:ph idx="2" type="body"/>
          </p:nvPr>
        </p:nvSpPr>
        <p:spPr>
          <a:xfrm>
            <a:off x="1077674" y="2771633"/>
            <a:ext cx="6988800" cy="55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69" name="Shape 56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70" name="Shape 570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71" name="Shape 57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Content 4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5" name="Shape 575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76" name="Shape 57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77" name="Shape 577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78" name="Shape 57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4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1446166" y="1965166"/>
            <a:ext cx="6251699" cy="1724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82" name="Shape 582"/>
          <p:cNvCxnSpPr/>
          <p:nvPr/>
        </p:nvCxnSpPr>
        <p:spPr>
          <a:xfrm>
            <a:off x="1446166" y="3846901"/>
            <a:ext cx="62516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3" name="Shape 583"/>
          <p:cNvGrpSpPr/>
          <p:nvPr/>
        </p:nvGrpSpPr>
        <p:grpSpPr>
          <a:xfrm>
            <a:off x="1446166" y="926959"/>
            <a:ext cx="6251573" cy="862200"/>
            <a:chOff x="1446166" y="917695"/>
            <a:chExt cx="6251573" cy="862200"/>
          </a:xfrm>
        </p:grpSpPr>
        <p:cxnSp>
          <p:nvCxnSpPr>
            <p:cNvPr id="584" name="Shape 584"/>
            <p:cNvCxnSpPr/>
            <p:nvPr/>
          </p:nvCxnSpPr>
          <p:spPr>
            <a:xfrm>
              <a:off x="1446166" y="1344099"/>
              <a:ext cx="268079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5" name="Shape 585"/>
            <p:cNvSpPr/>
            <p:nvPr/>
          </p:nvSpPr>
          <p:spPr>
            <a:xfrm>
              <a:off x="4140960" y="917695"/>
              <a:ext cx="862200" cy="8622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6" name="Shape 586"/>
            <p:cNvCxnSpPr/>
            <p:nvPr/>
          </p:nvCxnSpPr>
          <p:spPr>
            <a:xfrm>
              <a:off x="5016941" y="1344099"/>
              <a:ext cx="268079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7" name="Shape 587"/>
          <p:cNvSpPr/>
          <p:nvPr>
            <p:ph idx="2" type="pic"/>
          </p:nvPr>
        </p:nvSpPr>
        <p:spPr>
          <a:xfrm>
            <a:off x="4285946" y="1073695"/>
            <a:ext cx="5685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88" name="Shape 58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89" name="Shape 589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90" name="Shape 59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with Content 4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4" name="Shape 594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5" name="Shape 595"/>
          <p:cNvSpPr txBox="1"/>
          <p:nvPr>
            <p:ph idx="3" type="body"/>
          </p:nvPr>
        </p:nvSpPr>
        <p:spPr>
          <a:xfrm>
            <a:off x="563750" y="1270094"/>
            <a:ext cx="8016599" cy="3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96" name="Shape 59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97" name="Shape 597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98" name="Shape 59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Only 4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02" name="Shape 60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03" name="Shape 603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04" name="Shape 60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Only 4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08" name="Shape 608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09" name="Shape 60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10" name="Shape 610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1" name="Shape 61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2 columns 4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563750" y="982583"/>
            <a:ext cx="39138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5" name="Shape 615"/>
          <p:cNvSpPr txBox="1"/>
          <p:nvPr>
            <p:ph idx="2" type="body"/>
          </p:nvPr>
        </p:nvSpPr>
        <p:spPr>
          <a:xfrm>
            <a:off x="4707580" y="982583"/>
            <a:ext cx="3913798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6" name="Shape 616"/>
          <p:cNvSpPr txBox="1"/>
          <p:nvPr>
            <p:ph idx="3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17" name="Shape 617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18" name="Shape 618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9" name="Shape 619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points with Call Out 4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5979348" y="982583"/>
            <a:ext cx="3164700" cy="3707999"/>
          </a:xfrm>
          <a:prstGeom prst="rect">
            <a:avLst/>
          </a:prstGeom>
          <a:solidFill>
            <a:srgbClr val="B1332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4" name="Shape 624"/>
          <p:cNvSpPr txBox="1"/>
          <p:nvPr>
            <p:ph idx="2" type="body"/>
          </p:nvPr>
        </p:nvSpPr>
        <p:spPr>
          <a:xfrm>
            <a:off x="563750" y="982583"/>
            <a:ext cx="50541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5" name="Shape 625"/>
          <p:cNvSpPr txBox="1"/>
          <p:nvPr>
            <p:ph idx="3" type="body"/>
          </p:nvPr>
        </p:nvSpPr>
        <p:spPr>
          <a:xfrm>
            <a:off x="6267025" y="1293762"/>
            <a:ext cx="2614799" cy="309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26" name="Shape 626"/>
          <p:cNvGrpSpPr/>
          <p:nvPr/>
        </p:nvGrpSpPr>
        <p:grpSpPr>
          <a:xfrm>
            <a:off x="0" y="1216858"/>
            <a:ext cx="557244" cy="153900"/>
            <a:chOff x="4783423" y="5339192"/>
            <a:chExt cx="557244" cy="153900"/>
          </a:xfrm>
        </p:grpSpPr>
        <p:cxnSp>
          <p:nvCxnSpPr>
            <p:cNvPr id="627" name="Shape 627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8" name="Shape 628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9" name="Shape 629"/>
          <p:cNvGrpSpPr/>
          <p:nvPr/>
        </p:nvGrpSpPr>
        <p:grpSpPr>
          <a:xfrm>
            <a:off x="0" y="2131960"/>
            <a:ext cx="557244" cy="153900"/>
            <a:chOff x="4783423" y="5339192"/>
            <a:chExt cx="557244" cy="153900"/>
          </a:xfrm>
        </p:grpSpPr>
        <p:cxnSp>
          <p:nvCxnSpPr>
            <p:cNvPr id="630" name="Shape 630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1" name="Shape 631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0" y="3039173"/>
            <a:ext cx="557244" cy="153900"/>
            <a:chOff x="4783423" y="5339192"/>
            <a:chExt cx="557244" cy="153900"/>
          </a:xfrm>
        </p:grpSpPr>
        <p:cxnSp>
          <p:nvCxnSpPr>
            <p:cNvPr id="633" name="Shape 633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4" name="Shape 634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5" name="Shape 635"/>
          <p:cNvGrpSpPr/>
          <p:nvPr/>
        </p:nvGrpSpPr>
        <p:grpSpPr>
          <a:xfrm>
            <a:off x="0" y="3954273"/>
            <a:ext cx="557244" cy="153900"/>
            <a:chOff x="4783423" y="5339192"/>
            <a:chExt cx="557244" cy="153900"/>
          </a:xfrm>
        </p:grpSpPr>
        <p:cxnSp>
          <p:nvCxnSpPr>
            <p:cNvPr id="636" name="Shape 636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7" name="Shape 637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8" name="Shape 63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39" name="Shape 639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0" name="Shape 64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111240" y="642081"/>
            <a:ext cx="7555305" cy="40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oints 4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4" name="Shape 644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45" name="Shape 645"/>
          <p:cNvGrpSpPr/>
          <p:nvPr/>
        </p:nvGrpSpPr>
        <p:grpSpPr>
          <a:xfrm>
            <a:off x="915666" y="1653823"/>
            <a:ext cx="7312567" cy="1429500"/>
            <a:chOff x="721285" y="1600262"/>
            <a:chExt cx="7312567" cy="1429500"/>
          </a:xfrm>
        </p:grpSpPr>
        <p:sp>
          <p:nvSpPr>
            <p:cNvPr id="646" name="Shape 646"/>
            <p:cNvSpPr/>
            <p:nvPr/>
          </p:nvSpPr>
          <p:spPr>
            <a:xfrm>
              <a:off x="721285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3662819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6604352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Shape 649"/>
          <p:cNvSpPr txBox="1"/>
          <p:nvPr>
            <p:ph idx="3" type="body"/>
          </p:nvPr>
        </p:nvSpPr>
        <p:spPr>
          <a:xfrm>
            <a:off x="558470" y="3123392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0" name="Shape 650"/>
          <p:cNvSpPr txBox="1"/>
          <p:nvPr>
            <p:ph idx="4" type="body"/>
          </p:nvPr>
        </p:nvSpPr>
        <p:spPr>
          <a:xfrm>
            <a:off x="3519128" y="3123392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1" name="Shape 651"/>
          <p:cNvSpPr txBox="1"/>
          <p:nvPr>
            <p:ph idx="5" type="body"/>
          </p:nvPr>
        </p:nvSpPr>
        <p:spPr>
          <a:xfrm>
            <a:off x="6479787" y="3123392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2" name="Shape 652"/>
          <p:cNvSpPr/>
          <p:nvPr>
            <p:ph idx="6" type="pic"/>
          </p:nvPr>
        </p:nvSpPr>
        <p:spPr>
          <a:xfrm>
            <a:off x="1147316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3" name="Shape 653"/>
          <p:cNvSpPr/>
          <p:nvPr>
            <p:ph idx="7" type="pic"/>
          </p:nvPr>
        </p:nvSpPr>
        <p:spPr>
          <a:xfrm>
            <a:off x="4092675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4" name="Shape 654"/>
          <p:cNvSpPr/>
          <p:nvPr>
            <p:ph idx="8" type="pic"/>
          </p:nvPr>
        </p:nvSpPr>
        <p:spPr>
          <a:xfrm>
            <a:off x="7030382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55" name="Shape 65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56" name="Shape 656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57" name="Shape 65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Image 4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1" name="Shape 661"/>
          <p:cNvSpPr/>
          <p:nvPr/>
        </p:nvSpPr>
        <p:spPr>
          <a:xfrm>
            <a:off x="5979348" y="982583"/>
            <a:ext cx="3164700" cy="3707999"/>
          </a:xfrm>
          <a:prstGeom prst="rect">
            <a:avLst/>
          </a:prstGeom>
          <a:solidFill>
            <a:srgbClr val="B1332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 txBox="1"/>
          <p:nvPr>
            <p:ph idx="2" type="body"/>
          </p:nvPr>
        </p:nvSpPr>
        <p:spPr>
          <a:xfrm>
            <a:off x="563750" y="982583"/>
            <a:ext cx="51953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3" name="Shape 663"/>
          <p:cNvSpPr/>
          <p:nvPr>
            <p:ph idx="3" type="pic"/>
          </p:nvPr>
        </p:nvSpPr>
        <p:spPr>
          <a:xfrm>
            <a:off x="6220219" y="1212361"/>
            <a:ext cx="2713800" cy="3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64" name="Shape 664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65" name="Shape 665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66" name="Shape 666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uter Screenshot 4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70" name="Shape 670"/>
          <p:cNvSpPr txBox="1"/>
          <p:nvPr>
            <p:ph idx="2" type="body"/>
          </p:nvPr>
        </p:nvSpPr>
        <p:spPr>
          <a:xfrm>
            <a:off x="607545" y="1366120"/>
            <a:ext cx="3063899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71" name="Shape 671"/>
          <p:cNvPicPr preferRelativeResize="0"/>
          <p:nvPr/>
        </p:nvPicPr>
        <p:blipFill rotWithShape="1">
          <a:blip r:embed="rId2">
            <a:alphaModFix/>
          </a:blip>
          <a:srcRect b="0" l="0" r="16058" t="0"/>
          <a:stretch/>
        </p:blipFill>
        <p:spPr>
          <a:xfrm>
            <a:off x="3525487" y="876012"/>
            <a:ext cx="5618398" cy="38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Shape 672"/>
          <p:cNvSpPr/>
          <p:nvPr>
            <p:ph idx="3" type="pic"/>
          </p:nvPr>
        </p:nvSpPr>
        <p:spPr>
          <a:xfrm>
            <a:off x="4431928" y="1153975"/>
            <a:ext cx="4712100" cy="317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73" name="Shape 673"/>
          <p:cNvGrpSpPr/>
          <p:nvPr/>
        </p:nvGrpSpPr>
        <p:grpSpPr>
          <a:xfrm>
            <a:off x="3751760" y="1979841"/>
            <a:ext cx="557244" cy="1692000"/>
            <a:chOff x="4783423" y="4570155"/>
            <a:chExt cx="557244" cy="1692000"/>
          </a:xfrm>
        </p:grpSpPr>
        <p:cxnSp>
          <p:nvCxnSpPr>
            <p:cNvPr id="674" name="Shape 674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5" name="Shape 675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6" name="Shape 676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7" name="Shape 677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78" name="Shape 678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79" name="Shape 679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blet Screenshot 4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83" name="Shape 6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773" y="941483"/>
            <a:ext cx="3017098" cy="38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Shape 684"/>
          <p:cNvSpPr/>
          <p:nvPr>
            <p:ph idx="2" type="pic"/>
          </p:nvPr>
        </p:nvSpPr>
        <p:spPr>
          <a:xfrm>
            <a:off x="6198321" y="1197762"/>
            <a:ext cx="2443799" cy="3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5" name="Shape 685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86" name="Shape 686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687" name="Shape 687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8" name="Shape 688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9" name="Shape 689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90" name="Shape 690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91" name="Shape 691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92" name="Shape 692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ne Screenshot 4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96" name="Shape 6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1500" y="912291"/>
            <a:ext cx="2188800" cy="3833399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Shape 697"/>
          <p:cNvSpPr/>
          <p:nvPr>
            <p:ph idx="2" type="pic"/>
          </p:nvPr>
        </p:nvSpPr>
        <p:spPr>
          <a:xfrm>
            <a:off x="6097200" y="1269908"/>
            <a:ext cx="18882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8" name="Shape 698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99" name="Shape 699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700" name="Shape 700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1" name="Shape 701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2" name="Shape 702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3" name="Shape 70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704" name="Shape 704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05" name="Shape 70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4"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326091" y="987707"/>
            <a:ext cx="8491800" cy="3098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709" name="Shape 70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710" name="Shape 710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11" name="Shape 71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2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563750" y="982583"/>
            <a:ext cx="3913807" cy="3707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707580" y="982583"/>
            <a:ext cx="3913807" cy="3707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points with Call 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563750" y="982583"/>
            <a:ext cx="5054056" cy="3707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5979348" y="982583"/>
            <a:ext cx="3164651" cy="3707862"/>
          </a:xfrm>
          <a:prstGeom prst="rect">
            <a:avLst/>
          </a:prstGeom>
          <a:solidFill>
            <a:srgbClr val="2E2F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6267025" y="1293762"/>
            <a:ext cx="2614704" cy="3096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3" name="Shape 43"/>
          <p:cNvGrpSpPr/>
          <p:nvPr/>
        </p:nvGrpSpPr>
        <p:grpSpPr>
          <a:xfrm>
            <a:off x="0" y="1216858"/>
            <a:ext cx="557150" cy="153806"/>
            <a:chOff x="4783423" y="5339192"/>
            <a:chExt cx="557150" cy="153806"/>
          </a:xfrm>
        </p:grpSpPr>
        <p:cxnSp>
          <p:nvCxnSpPr>
            <p:cNvPr id="44" name="Shape 44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" name="Shape 45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0" y="2131960"/>
            <a:ext cx="557150" cy="153806"/>
            <a:chOff x="4783423" y="5339192"/>
            <a:chExt cx="557150" cy="153806"/>
          </a:xfrm>
        </p:grpSpPr>
        <p:cxnSp>
          <p:nvCxnSpPr>
            <p:cNvPr id="47" name="Shape 47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" name="Shape 48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Shape 49"/>
          <p:cNvGrpSpPr/>
          <p:nvPr/>
        </p:nvGrpSpPr>
        <p:grpSpPr>
          <a:xfrm>
            <a:off x="0" y="3039173"/>
            <a:ext cx="557150" cy="153806"/>
            <a:chOff x="4783423" y="5339192"/>
            <a:chExt cx="557150" cy="153806"/>
          </a:xfrm>
        </p:grpSpPr>
        <p:cxnSp>
          <p:nvCxnSpPr>
            <p:cNvPr id="50" name="Shape 50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" name="Shape 51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Shape 52"/>
          <p:cNvGrpSpPr/>
          <p:nvPr/>
        </p:nvGrpSpPr>
        <p:grpSpPr>
          <a:xfrm>
            <a:off x="0" y="3954273"/>
            <a:ext cx="557150" cy="153806"/>
            <a:chOff x="4783423" y="5339192"/>
            <a:chExt cx="557150" cy="153806"/>
          </a:xfrm>
        </p:grpSpPr>
        <p:cxnSp>
          <p:nvCxnSpPr>
            <p:cNvPr id="53" name="Shape 53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" name="Shape 54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73" Type="http://schemas.openxmlformats.org/officeDocument/2006/relationships/slideLayout" Target="../slideLayouts/slideLayout72.xml"/><Relationship Id="rId72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30.xml"/><Relationship Id="rId75" Type="http://schemas.openxmlformats.org/officeDocument/2006/relationships/slideLayout" Target="../slideLayouts/slideLayout74.xml"/><Relationship Id="rId30" Type="http://schemas.openxmlformats.org/officeDocument/2006/relationships/slideLayout" Target="../slideLayouts/slideLayout29.xml"/><Relationship Id="rId74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32.xml"/><Relationship Id="rId77" Type="http://schemas.openxmlformats.org/officeDocument/2006/relationships/theme" Target="../theme/theme1.xml"/><Relationship Id="rId32" Type="http://schemas.openxmlformats.org/officeDocument/2006/relationships/slideLayout" Target="../slideLayouts/slideLayout31.xml"/><Relationship Id="rId76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33.xml"/><Relationship Id="rId71" Type="http://schemas.openxmlformats.org/officeDocument/2006/relationships/slideLayout" Target="../slideLayouts/slideLayout70.xml"/><Relationship Id="rId70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62" Type="http://schemas.openxmlformats.org/officeDocument/2006/relationships/slideLayout" Target="../slideLayouts/slideLayout61.xml"/><Relationship Id="rId61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19.xml"/><Relationship Id="rId64" Type="http://schemas.openxmlformats.org/officeDocument/2006/relationships/slideLayout" Target="../slideLayouts/slideLayout63.xml"/><Relationship Id="rId63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21.xml"/><Relationship Id="rId66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20.xml"/><Relationship Id="rId65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23.xml"/><Relationship Id="rId68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22.xml"/><Relationship Id="rId67" Type="http://schemas.openxmlformats.org/officeDocument/2006/relationships/slideLayout" Target="../slideLayouts/slideLayout66.xml"/><Relationship Id="rId60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69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49.xml"/><Relationship Id="rId53" Type="http://schemas.openxmlformats.org/officeDocument/2006/relationships/slideLayout" Target="../slideLayouts/slideLayout52.xml"/><Relationship Id="rId5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10.xml"/><Relationship Id="rId5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9.xml"/><Relationship Id="rId54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12.xml"/><Relationship Id="rId5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11.xml"/><Relationship Id="rId56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14.xml"/><Relationship Id="rId5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13.xml"/><Relationship Id="rId58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D4E5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25" y="0"/>
            <a:ext cx="9151800" cy="321273"/>
            <a:chOff x="125" y="-75"/>
            <a:chExt cx="9151800" cy="321273"/>
          </a:xfrm>
        </p:grpSpPr>
        <p:pic>
          <p:nvPicPr>
            <p:cNvPr id="7" name="Shape 7"/>
            <p:cNvPicPr preferRelativeResize="0"/>
            <p:nvPr/>
          </p:nvPicPr>
          <p:blipFill rotWithShape="1">
            <a:blip r:embed="rId1">
              <a:alphaModFix/>
            </a:blip>
            <a:srcRect b="93753" l="82834" r="0" t="0"/>
            <a:stretch/>
          </p:blipFill>
          <p:spPr>
            <a:xfrm>
              <a:off x="7574375" y="-75"/>
              <a:ext cx="1569624" cy="32127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Shape 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" name="Shape 9"/>
          <p:cNvSpPr txBox="1"/>
          <p:nvPr/>
        </p:nvSpPr>
        <p:spPr>
          <a:xfrm>
            <a:off x="53834" y="4608871"/>
            <a:ext cx="8903399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Public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  <p:sldLayoutId id="2147483701" r:id="rId55"/>
    <p:sldLayoutId id="2147483702" r:id="rId56"/>
    <p:sldLayoutId id="2147483703" r:id="rId57"/>
    <p:sldLayoutId id="2147483704" r:id="rId58"/>
    <p:sldLayoutId id="2147483705" r:id="rId59"/>
    <p:sldLayoutId id="2147483706" r:id="rId60"/>
    <p:sldLayoutId id="2147483707" r:id="rId61"/>
    <p:sldLayoutId id="2147483708" r:id="rId62"/>
    <p:sldLayoutId id="2147483709" r:id="rId63"/>
    <p:sldLayoutId id="2147483710" r:id="rId64"/>
    <p:sldLayoutId id="2147483711" r:id="rId65"/>
    <p:sldLayoutId id="2147483712" r:id="rId66"/>
    <p:sldLayoutId id="2147483713" r:id="rId67"/>
    <p:sldLayoutId id="2147483714" r:id="rId68"/>
    <p:sldLayoutId id="2147483715" r:id="rId69"/>
    <p:sldLayoutId id="2147483716" r:id="rId70"/>
    <p:sldLayoutId id="2147483717" r:id="rId71"/>
    <p:sldLayoutId id="2147483718" r:id="rId72"/>
    <p:sldLayoutId id="2147483719" r:id="rId73"/>
    <p:sldLayoutId id="2147483720" r:id="rId74"/>
    <p:sldLayoutId id="2147483721" r:id="rId75"/>
    <p:sldLayoutId id="2147483722" r:id="rId7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iki.mozilla.org/Telemetry" TargetMode="External"/><Relationship Id="rId4" Type="http://schemas.openxmlformats.org/officeDocument/2006/relationships/hyperlink" Target="https://wiki.mozilla.org/Firefox_Health_Repor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etrics.services.mozilla.com/" TargetMode="External"/><Relationship Id="rId4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elemetry.mozilla.org/" TargetMode="External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telemetry.mozilla.org/new-pipeline/evo.html" TargetMode="External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elemetry.mozilla.org/dashboard-generator/index.html" TargetMode="External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mozilla/telemetry-dashboard/blob/master/v2/doc.md" TargetMode="External"/><Relationship Id="rId4" Type="http://schemas.openxmlformats.org/officeDocument/2006/relationships/hyperlink" Target="https://github.com/mozilla/telemetry-dashboard/tree/gh-pages/wrapper" TargetMode="External"/><Relationship Id="rId5" Type="http://schemas.openxmlformats.org/officeDocument/2006/relationships/image" Target="../media/image08.png"/><Relationship Id="rId6" Type="http://schemas.openxmlformats.org/officeDocument/2006/relationships/image" Target="../media/image0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vitillo/python_mozaggregator/blob/master/README.md" TargetMode="External"/><Relationship Id="rId4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lerts.telemetry.mozilla.org/" TargetMode="External"/><Relationship Id="rId4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robertovitillo.com/2015/07/02/telemetry-metrics-roll-ups/" TargetMode="External"/><Relationship Id="rId4" Type="http://schemas.openxmlformats.org/officeDocument/2006/relationships/hyperlink" Target="https://anthony-zhang.me/blog/telemetry-demystified/" TargetMode="External"/><Relationship Id="rId5" Type="http://schemas.openxmlformats.org/officeDocument/2006/relationships/hyperlink" Target="http://robertovitillo.com/2014/07/28/regression-detection-for-telemetry-histograms/" TargetMode="External"/><Relationship Id="rId6" Type="http://schemas.openxmlformats.org/officeDocument/2006/relationships/hyperlink" Target="https://telemetry.mozilla.org/" TargetMode="External"/><Relationship Id="rId7" Type="http://schemas.openxmlformats.org/officeDocument/2006/relationships/hyperlink" Target="https://metrics.services.mozilla.com/" TargetMode="External"/><Relationship Id="rId8" Type="http://schemas.openxmlformats.org/officeDocument/2006/relationships/hyperlink" Target="https://chuttenblog.wordpress.com/tag/telemetry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mozilla.org/docs/Mozilla/Performance/Adding_a_new_Telemetry_prob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mozilla.org/en-US/docs/Mozilla/Performance/Adding_a_new_Telemetry_prob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ecko.readthedocs.org/latest/toolkit/components/telemetry/telemetry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gecko.readthedocs.org/latest/toolkit/components/telemetry/telemetry/pings.html#ping-typ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nalysis.telemetry.mozilla.org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gecko.readthedocs.org/latest/toolkit/components/telemetry/telemetry/common-ping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gecko.readthedocs.org/latest/toolkit/components/telemetry/telemetry/environment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gecko.readthedocs.org/latest/toolkit/components/telemetry/telemetry/index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iki.mozilla.org/CloudServices/DataPipelin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iki.mozilla.org/CloudServices/DataPipeline" TargetMode="External"/><Relationship Id="rId4" Type="http://schemas.openxmlformats.org/officeDocument/2006/relationships/hyperlink" Target="https://github.com/mozilla-services/data-pipeline" TargetMode="External"/><Relationship Id="rId5" Type="http://schemas.openxmlformats.org/officeDocument/2006/relationships/hyperlink" Target="https://github.com/mozilla-services/heka" TargetMode="External"/><Relationship Id="rId6" Type="http://schemas.openxmlformats.org/officeDocument/2006/relationships/hyperlink" Target="https://github.com/apache/spark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ozilla.org/privacy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vitillo/telemetry-onboarding/tree/master/notebook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sql.telemetry.mozilla.org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iki.mozilla.org/Telemetry/Experiment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Relationship Id="rId4" Type="http://schemas.openxmlformats.org/officeDocument/2006/relationships/hyperlink" Target="https://bugzilla.mozilla.org/show_bug.cgi?id=1110215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png"/><Relationship Id="rId4" Type="http://schemas.openxmlformats.org/officeDocument/2006/relationships/hyperlink" Target="http://hg.mozilla.org/webtools/telemetry-experiment-server/file/tip/experiments/flash-protectedmode-beta/manifest.json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bugzilla.mozilla.org/show_bug.cgi?id=1111791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wiki.mozilla.org/Telemetry/Experiments" TargetMode="External"/><Relationship Id="rId4" Type="http://schemas.openxmlformats.org/officeDocument/2006/relationships/hyperlink" Target="https://developer.mozilla.org/en-US/Add-ons/Bootstrapped_extensions" TargetMode="External"/><Relationship Id="rId9" Type="http://schemas.openxmlformats.org/officeDocument/2006/relationships/hyperlink" Target="https://bugzilla.mozilla.org/show_bug.cgi?id=1111791" TargetMode="External"/><Relationship Id="rId5" Type="http://schemas.openxmlformats.org/officeDocument/2006/relationships/hyperlink" Target="https://wiki.mozilla.org/QA/Telemetry#Telemetry_Experiments.2FFHR_Documentation" TargetMode="External"/><Relationship Id="rId6" Type="http://schemas.openxmlformats.org/officeDocument/2006/relationships/hyperlink" Target="http://codefirefox.com/video/install-telmetry-experiment" TargetMode="External"/><Relationship Id="rId7" Type="http://schemas.openxmlformats.org/officeDocument/2006/relationships/hyperlink" Target="http://hg.mozilla.org/webtools/telemetry-experiment-server/file/tip/experiments" TargetMode="External"/><Relationship Id="rId8" Type="http://schemas.openxmlformats.org/officeDocument/2006/relationships/hyperlink" Target="https://bugzilla.mozilla.org/show_bug.cgi?id=1110215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iki.mozilla.org/Firefox/Data_Collection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robertovitillo.com/2015/03/15/confidence-intervals-and-hypothesis-tests-for-engineers/" TargetMode="External"/><Relationship Id="rId4" Type="http://schemas.openxmlformats.org/officeDocument/2006/relationships/image" Target="../media/image2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robertovitillo.com/2014/12/19/clientid-in-telemetry-submissions/" TargetMode="External"/><Relationship Id="rId4" Type="http://schemas.openxmlformats.org/officeDocument/2006/relationships/image" Target="../media/image2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://www.statisticsdonewrong.com/data-analysis.html" TargetMode="External"/><Relationship Id="rId4" Type="http://schemas.openxmlformats.org/officeDocument/2006/relationships/hyperlink" Target="http://www.amazon.com/How-Lie-Statistics-Darrell-Huff/dp/0393310728" TargetMode="External"/><Relationship Id="rId5" Type="http://schemas.openxmlformats.org/officeDocument/2006/relationships/hyperlink" Target="http://www.slideshare.net/RobertoAgostinoVitil/all-you-need-to-know-about-statistics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mail.mozilla.org/listinfo/fhr-dev" TargetMode="External"/><Relationship Id="rId4" Type="http://schemas.openxmlformats.org/officeDocument/2006/relationships/hyperlink" Target="https://groups.google.com/a/mozilla.com/forum/#!forum/fx-data-platform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idx="1" type="body"/>
          </p:nvPr>
        </p:nvSpPr>
        <p:spPr>
          <a:xfrm>
            <a:off x="393987" y="1851452"/>
            <a:ext cx="8356023" cy="910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Telemetry Onboarding</a:t>
            </a:r>
          </a:p>
        </p:txBody>
      </p:sp>
      <p:sp>
        <p:nvSpPr>
          <p:cNvPr id="717" name="Shape 717"/>
          <p:cNvSpPr txBox="1"/>
          <p:nvPr>
            <p:ph idx="2" type="body"/>
          </p:nvPr>
        </p:nvSpPr>
        <p:spPr>
          <a:xfrm>
            <a:off x="1077674" y="2771633"/>
            <a:ext cx="6988652" cy="55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Roberto A. Vitillo, Mark Reid, Georg Fritzsche, Chris H-C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>
            <p:ph idx="2" type="body"/>
          </p:nvPr>
        </p:nvSpPr>
        <p:spPr>
          <a:xfrm>
            <a:off x="111240" y="-5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about:telemetry</a:t>
            </a:r>
          </a:p>
        </p:txBody>
      </p:sp>
      <p:pic>
        <p:nvPicPr>
          <p:cNvPr id="772" name="Shape 7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8325" y="595600"/>
            <a:ext cx="5207449" cy="4481950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/>
          <p:nvPr>
            <p:ph idx="1" type="body"/>
          </p:nvPr>
        </p:nvSpPr>
        <p:spPr>
          <a:xfrm>
            <a:off x="302998" y="993100"/>
            <a:ext cx="85379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https://wiki.mozilla.org/Telemetry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https://wiki.mozilla.org/Firefox_Health_Report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8" name="Shape 778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/>
          <p:nvPr>
            <p:ph idx="1" type="body"/>
          </p:nvPr>
        </p:nvSpPr>
        <p:spPr>
          <a:xfrm>
            <a:off x="393987" y="1851452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4800"/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https://metrics.services.mozilla.com/</a:t>
            </a:r>
            <a:r>
              <a:rPr b="0" i="0" lang="en-US" sz="3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789" name="Shape 789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Summary</a:t>
            </a: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Dashboards</a:t>
            </a:r>
          </a:p>
        </p:txBody>
      </p:sp>
      <p:pic>
        <p:nvPicPr>
          <p:cNvPr id="790" name="Shape 7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3025" y="1460975"/>
            <a:ext cx="6257924" cy="1104899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/>
          <p:nvPr>
            <p:ph idx="1" type="body"/>
          </p:nvPr>
        </p:nvSpPr>
        <p:spPr>
          <a:xfrm>
            <a:off x="563750" y="982574"/>
            <a:ext cx="8016599" cy="4160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https://telemetry.mozilla.org/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796" name="Shape 796"/>
          <p:cNvSpPr txBox="1"/>
          <p:nvPr>
            <p:ph idx="2" type="body"/>
          </p:nvPr>
        </p:nvSpPr>
        <p:spPr>
          <a:xfrm>
            <a:off x="111240" y="-5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Telemetry Dashboards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8250" y="657512"/>
            <a:ext cx="5847600" cy="4013823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/>
          <p:nvPr>
            <p:ph idx="1" type="body"/>
          </p:nvPr>
        </p:nvSpPr>
        <p:spPr>
          <a:xfrm>
            <a:off x="563750" y="4557073"/>
            <a:ext cx="80165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https://telemetry.mozilla.org/new-pipeline/evo.html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803" name="Shape 8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2662" y="448574"/>
            <a:ext cx="7258674" cy="4246349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/>
          <p:nvPr>
            <p:ph idx="1" type="body"/>
          </p:nvPr>
        </p:nvSpPr>
        <p:spPr>
          <a:xfrm>
            <a:off x="0" y="982575"/>
            <a:ext cx="9144000" cy="4160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https://telemetry.mozilla.org/dashboard-generator/index.html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809" name="Shape 8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1562" y="310700"/>
            <a:ext cx="7100873" cy="4336123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/>
          <p:nvPr>
            <p:ph idx="1" type="body"/>
          </p:nvPr>
        </p:nvSpPr>
        <p:spPr>
          <a:xfrm>
            <a:off x="563750" y="982575"/>
            <a:ext cx="8016599" cy="3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telemetry.js v2: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https://github.com/mozilla/telemetry-dashboard/blob/master/v2/doc.md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telemetry-wrapper.js: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https://github.com/mozilla/telemetry-dashboard/tree/gh-pages/wrapper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815" name="Shape 815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Aggregates by JS</a:t>
            </a:r>
          </a:p>
        </p:txBody>
      </p:sp>
      <p:pic>
        <p:nvPicPr>
          <p:cNvPr id="816" name="Shape 8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7750" y="1540750"/>
            <a:ext cx="7048499" cy="819150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17" name="Shape 8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7750" y="3711450"/>
            <a:ext cx="3314700" cy="228600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 txBox="1"/>
          <p:nvPr>
            <p:ph idx="1" type="body"/>
          </p:nvPr>
        </p:nvSpPr>
        <p:spPr>
          <a:xfrm>
            <a:off x="563750" y="982574"/>
            <a:ext cx="8016599" cy="4160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https://github.com/vitillo/python_mozaggregator/blob/master/README.md</a:t>
            </a:r>
            <a:r>
              <a:rPr b="0" i="0" lang="en-US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823" name="Shape 823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Aggregates by HTTPS</a:t>
            </a:r>
          </a:p>
        </p:txBody>
      </p:sp>
      <p:pic>
        <p:nvPicPr>
          <p:cNvPr id="824" name="Shape 8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4035" y="632849"/>
            <a:ext cx="4615922" cy="4160998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/>
          <p:nvPr>
            <p:ph idx="1" type="body"/>
          </p:nvPr>
        </p:nvSpPr>
        <p:spPr>
          <a:xfrm>
            <a:off x="563750" y="982574"/>
            <a:ext cx="8016599" cy="4160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https://alerts.telemetry.mozilla.org/</a:t>
            </a:r>
            <a:r>
              <a:rPr b="0" i="0" lang="en-US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830" name="Shape 8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350" y="289748"/>
            <a:ext cx="6319398" cy="4282998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Structure</a:t>
            </a:r>
          </a:p>
        </p:txBody>
      </p:sp>
      <p:sp>
        <p:nvSpPr>
          <p:cNvPr id="723" name="Shape 723"/>
          <p:cNvSpPr txBox="1"/>
          <p:nvPr>
            <p:ph idx="3" type="body"/>
          </p:nvPr>
        </p:nvSpPr>
        <p:spPr>
          <a:xfrm>
            <a:off x="563750" y="632799"/>
            <a:ext cx="8016599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Privacy &amp; Policies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is Telemetry?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lang="en-US" sz="2400"/>
              <a:t>Summary</a:t>
            </a: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dashboards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Telemetry dashboards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Adding a probe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Pipeline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is a ping?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Experiments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Offline Processing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Stats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/>
          <p:nvPr>
            <p:ph idx="1" type="body"/>
          </p:nvPr>
        </p:nvSpPr>
        <p:spPr>
          <a:xfrm>
            <a:off x="111250" y="982575"/>
            <a:ext cx="88884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http://robertovitillo.com/2015/07/02/telemetry-metrics-roll-ups/</a:t>
            </a:r>
            <a:r>
              <a:rPr b="0" i="0" lang="en-US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https://anthony-zhang.me/blog/telemetry-demystified/</a:t>
            </a:r>
            <a:r>
              <a:rPr b="0" i="0" lang="en-US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http://robertovitillo.com/2014/07/28/regression-detection-for-telemetry-histograms/</a:t>
            </a:r>
            <a:r>
              <a:rPr b="0" i="0" lang="en-US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https://telemetry.mozilla.org/</a:t>
            </a:r>
            <a:r>
              <a:rPr b="0" i="0" lang="en-US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https://metrics.services.mozilla.com/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https://chuttenblog.wordpress.com/tag/telemetry/</a:t>
            </a:r>
            <a:r>
              <a:rPr b="0" i="0" lang="en-US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6" name="Shape 836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/>
          <p:nvPr>
            <p:ph idx="1" type="body"/>
          </p:nvPr>
        </p:nvSpPr>
        <p:spPr>
          <a:xfrm>
            <a:off x="393987" y="1851452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4800"/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/>
          <p:nvPr>
            <p:ph idx="1" type="body"/>
          </p:nvPr>
        </p:nvSpPr>
        <p:spPr>
          <a:xfrm>
            <a:off x="563700" y="717758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Telemetry histograms are the preferred way to track numeric measurements. There are six types: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flag, e.g. FXA_CONFIGURED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boolean, e.g. E10S_WINDOW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count, e.g. CONTENT_DOCUMENTS_DESTROYED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enumerated, e.g. DEVICE_RESET_REASON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linear, e.g. GC_MAX_PAUSE_MS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exponential, e.g. GC_MARK_MS</a:t>
            </a:r>
          </a:p>
        </p:txBody>
      </p:sp>
      <p:sp>
        <p:nvSpPr>
          <p:cNvPr id="847" name="Shape 847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Adding a Histogram</a:t>
            </a:r>
          </a:p>
        </p:txBody>
      </p:sp>
      <p:sp>
        <p:nvSpPr>
          <p:cNvPr id="848" name="Shape 848"/>
          <p:cNvSpPr txBox="1"/>
          <p:nvPr/>
        </p:nvSpPr>
        <p:spPr>
          <a:xfrm>
            <a:off x="0" y="4605300"/>
            <a:ext cx="9144000" cy="5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https://developer.mozilla.org/docs/Mozilla/Performance/Adding_a_new_Telemetry_probe</a:t>
            </a:r>
            <a:r>
              <a:rPr b="0" i="0" lang="en-US" sz="1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Keyed Histograms</a:t>
            </a:r>
          </a:p>
        </p:txBody>
      </p:sp>
      <p:pic>
        <p:nvPicPr>
          <p:cNvPr id="854" name="Shape 8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61" y="709050"/>
            <a:ext cx="8931276" cy="4120350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toolkit/components/telemetry/Histograms.json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0" name="Shape 860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Declaring a Histogram</a:t>
            </a:r>
          </a:p>
        </p:txBody>
      </p:sp>
      <p:sp>
        <p:nvSpPr>
          <p:cNvPr id="861" name="Shape 861"/>
          <p:cNvSpPr txBox="1"/>
          <p:nvPr/>
        </p:nvSpPr>
        <p:spPr>
          <a:xfrm>
            <a:off x="1232550" y="1821225"/>
            <a:ext cx="6678900" cy="2030700"/>
          </a:xfrm>
          <a:prstGeom prst="rect">
            <a:avLst/>
          </a:prstGeom>
          <a:solidFill>
            <a:schemeClr val="lt1"/>
          </a:solidFill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"TELEMETRY_TUTORIAL_PROBE": {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"alert_emails": ["rvitillo@mozilla.com"],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"bug_numbers": [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1242013</a:t>
            </a: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"expires_in_version": "5</a:t>
            </a:r>
            <a:r>
              <a:rPr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"kind": "exponential",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"high": 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"n_buckets": 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"description": "Telemetry tutorial probe (ms)"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</a:p>
        </p:txBody>
      </p:sp>
      <p:sp>
        <p:nvSpPr>
          <p:cNvPr id="862" name="Shape 862"/>
          <p:cNvSpPr txBox="1"/>
          <p:nvPr/>
        </p:nvSpPr>
        <p:spPr>
          <a:xfrm>
            <a:off x="749150" y="4005975"/>
            <a:ext cx="7645799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./mach build toolkit/components/telemetry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./mach run</a:t>
            </a: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Go to about:telemetry and bring up a console with Ctrl+Shift+K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Telemetry.isOfficialTelemetry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&lt;- 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 = Services.telemetry.getHistogramById("TELEMETRY_TUTORIAL_PROBE")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&lt;- JSHistogram { , 4 more…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h.add(42)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&lt;- function add()</a:t>
            </a:r>
          </a:p>
        </p:txBody>
      </p:sp>
      <p:sp>
        <p:nvSpPr>
          <p:cNvPr id="868" name="Shape 868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Accumulating Data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 txBox="1"/>
          <p:nvPr>
            <p:ph idx="1" type="body"/>
          </p:nvPr>
        </p:nvSpPr>
        <p:spPr>
          <a:xfrm>
            <a:off x="44400" y="982575"/>
            <a:ext cx="90996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5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https://developer.mozilla.org/en-US/docs/Mozilla/Performance/Adding_a_new_Telemetry_probe</a:t>
            </a:r>
            <a:r>
              <a:rPr b="0" i="0" lang="en-US" sz="15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874" name="Shape 874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/>
          <p:nvPr>
            <p:ph idx="1" type="body"/>
          </p:nvPr>
        </p:nvSpPr>
        <p:spPr>
          <a:xfrm>
            <a:off x="393987" y="1851452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4800"/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 txBox="1"/>
          <p:nvPr>
            <p:ph idx="1" type="body"/>
          </p:nvPr>
        </p:nvSpPr>
        <p:spPr>
          <a:xfrm>
            <a:off x="563700" y="717758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Telemetry ping is the data that we send to Telemetry servers.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On the client it is stored as JSON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Pings follow a common data format. Different types of pings have different types of data payloads.</a:t>
            </a:r>
          </a:p>
        </p:txBody>
      </p:sp>
      <p:sp>
        <p:nvSpPr>
          <p:cNvPr id="885" name="Shape 885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is a Ping?</a:t>
            </a:r>
          </a:p>
        </p:txBody>
      </p:sp>
      <p:sp>
        <p:nvSpPr>
          <p:cNvPr id="886" name="Shape 886"/>
          <p:cNvSpPr txBox="1"/>
          <p:nvPr/>
        </p:nvSpPr>
        <p:spPr>
          <a:xfrm>
            <a:off x="0" y="4682975"/>
            <a:ext cx="9144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https://gecko.readthedocs.org/latest/toolkit/components/telemetry/telemetry/</a:t>
            </a:r>
            <a:r>
              <a:rPr b="0" i="0" lang="en-US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/>
          <p:nvPr>
            <p:ph idx="1" type="body"/>
          </p:nvPr>
        </p:nvSpPr>
        <p:spPr>
          <a:xfrm>
            <a:off x="563700" y="717758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“main”: contains most of the measurements that track the performance and health of Firefox instances in the wild. Its “reason” field documents what triggered the ping (e.g. shutdown)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“crash”: captured after the parent Firefox process crashes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others: there are others of more specific utility, and you can also define and submit custom ones if you’d like.</a:t>
            </a:r>
          </a:p>
        </p:txBody>
      </p:sp>
      <p:sp>
        <p:nvSpPr>
          <p:cNvPr id="892" name="Shape 892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Ping Types</a:t>
            </a:r>
          </a:p>
        </p:txBody>
      </p:sp>
      <p:sp>
        <p:nvSpPr>
          <p:cNvPr id="893" name="Shape 893"/>
          <p:cNvSpPr txBox="1"/>
          <p:nvPr/>
        </p:nvSpPr>
        <p:spPr>
          <a:xfrm>
            <a:off x="388350" y="4557000"/>
            <a:ext cx="83672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http://gecko.readthedocs.org/latest/toolkit/components/telemetry/telemetry/pings.html#ping-types</a:t>
            </a:r>
            <a:r>
              <a:rPr b="0" i="0" lang="en-US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idx="1" type="body"/>
          </p:nvPr>
        </p:nvSpPr>
        <p:spPr>
          <a:xfrm>
            <a:off x="563750" y="982583"/>
            <a:ext cx="8016498" cy="3707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https://analysis.telemetry.mozilla.org/</a:t>
            </a:r>
            <a:r>
              <a:rPr b="0" i="0" lang="en-US" sz="3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729" name="Shape 729"/>
          <p:cNvSpPr txBox="1"/>
          <p:nvPr>
            <p:ph idx="2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Before we Begin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/>
          <p:nvPr>
            <p:ph idx="1" type="body"/>
          </p:nvPr>
        </p:nvSpPr>
        <p:spPr>
          <a:xfrm>
            <a:off x="563750" y="632849"/>
            <a:ext cx="8016599" cy="4057799"/>
          </a:xfrm>
          <a:prstGeom prst="rect">
            <a:avLst/>
          </a:prstGeom>
          <a:solidFill>
            <a:schemeClr val="lt1"/>
          </a:solidFill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type: &lt;string&gt;, // "main", "activation", "deletion", "saved-session", ...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id: &lt;UUID&gt;, // a UUID that identifies this ping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creationDate: &lt;ISO date&gt;, // the date the ping was generated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version: &lt;number&gt;, // the version of the ping format, currently 4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application: {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architecture: &lt;string&gt;, // build architecture, e.g. x86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buildId: &lt;string&gt;, // "20141126041045"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name: &lt;string&gt;, // "Firefox"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version: &lt;string&gt;, // "35.0"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displayVersion: &lt;string&gt;, // "35.0b3"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vendor: &lt;string&gt;, // "Mozilla"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platformVersion: &lt;string&gt;, // "35.0"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xpcomAbi: &lt;string&gt;, // e.g. "x86-msvc"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channel: &lt;string&gt;, // "beta"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clientId: &lt;UUID&gt;, // optional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environment: { ... }, // optional, not all pings contain the environment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payload: { ... }, // the actual payload data for this ping type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9" name="Shape 899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Common Ping Format</a:t>
            </a:r>
          </a:p>
        </p:txBody>
      </p:sp>
      <p:sp>
        <p:nvSpPr>
          <p:cNvPr id="900" name="Shape 900"/>
          <p:cNvSpPr txBox="1"/>
          <p:nvPr/>
        </p:nvSpPr>
        <p:spPr>
          <a:xfrm>
            <a:off x="0" y="4793950"/>
            <a:ext cx="9144000" cy="3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http://gecko.readthedocs.org/latest/toolkit/components/telemetry/telemetry/common-ping.html</a:t>
            </a:r>
            <a:r>
              <a:rPr b="0" i="0" lang="en-US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 txBox="1"/>
          <p:nvPr>
            <p:ph idx="1" type="body"/>
          </p:nvPr>
        </p:nvSpPr>
        <p:spPr>
          <a:xfrm>
            <a:off x="563700" y="118233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Cu.import("resource://gre/modules/TelemetrySession.jsm")</a:t>
            </a:r>
          </a:p>
        </p:txBody>
      </p:sp>
      <p:sp>
        <p:nvSpPr>
          <p:cNvPr id="906" name="Shape 906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Main Ping Payload</a:t>
            </a:r>
          </a:p>
        </p:txBody>
      </p:sp>
      <p:pic>
        <p:nvPicPr>
          <p:cNvPr id="907" name="Shape 9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3" y="717700"/>
            <a:ext cx="9032750" cy="3708099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E10s Caveat</a:t>
            </a:r>
          </a:p>
        </p:txBody>
      </p:sp>
      <p:pic>
        <p:nvPicPr>
          <p:cNvPr id="913" name="Shape 9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75" y="714300"/>
            <a:ext cx="8971848" cy="3714899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 txBox="1"/>
          <p:nvPr>
            <p:ph idx="1" type="body"/>
          </p:nvPr>
        </p:nvSpPr>
        <p:spPr>
          <a:xfrm>
            <a:off x="563749" y="982575"/>
            <a:ext cx="81474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that is expected to be characteristic of performance and other behaviour.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Not expected to change too often.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Changes to many of these fields is detected and leads to a session split in the “main” ping.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9" name="Shape 919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Environment</a:t>
            </a:r>
          </a:p>
        </p:txBody>
      </p:sp>
      <p:sp>
        <p:nvSpPr>
          <p:cNvPr id="920" name="Shape 920"/>
          <p:cNvSpPr txBox="1"/>
          <p:nvPr/>
        </p:nvSpPr>
        <p:spPr>
          <a:xfrm>
            <a:off x="150" y="4461600"/>
            <a:ext cx="91440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http://gecko.readthedocs.org/latest/toolkit/components/telemetry/telemetry/environment.html</a:t>
            </a:r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 txBox="1"/>
          <p:nvPr>
            <p:ph idx="1" type="body"/>
          </p:nvPr>
        </p:nvSpPr>
        <p:spPr>
          <a:xfrm>
            <a:off x="55475" y="982575"/>
            <a:ext cx="90885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http://gecko.readthedocs.org/latest/toolkit/components/telemetry/telemetry/index.html</a:t>
            </a:r>
            <a:r>
              <a:rPr b="0" i="0" lang="en-US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926" name="Shape 926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/>
          <p:nvPr>
            <p:ph idx="1" type="body"/>
          </p:nvPr>
        </p:nvSpPr>
        <p:spPr>
          <a:xfrm>
            <a:off x="1446166" y="1729705"/>
            <a:ext cx="6251699" cy="195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Break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Time</a:t>
            </a:r>
          </a:p>
        </p:txBody>
      </p:sp>
      <p:pic>
        <p:nvPicPr>
          <p:cNvPr id="932" name="Shape 9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3998" y="1128691"/>
            <a:ext cx="527999" cy="52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 txBox="1"/>
          <p:nvPr>
            <p:ph idx="1" type="body"/>
          </p:nvPr>
        </p:nvSpPr>
        <p:spPr>
          <a:xfrm>
            <a:off x="266325" y="982575"/>
            <a:ext cx="88332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How we ingest, transform, store and analyse incoming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endpoint is an HTTP server that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listens for POST/PUT from Firefox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does some decoding/preprocessing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sends data off for streaming analyses (Heka)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archives data to S3 for offline analyses (Spark)</a:t>
            </a:r>
          </a:p>
        </p:txBody>
      </p:sp>
      <p:sp>
        <p:nvSpPr>
          <p:cNvPr id="938" name="Shape 938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Pipeline</a:t>
            </a:r>
          </a:p>
        </p:txBody>
      </p:sp>
      <p:sp>
        <p:nvSpPr>
          <p:cNvPr id="939" name="Shape 939"/>
          <p:cNvSpPr txBox="1"/>
          <p:nvPr/>
        </p:nvSpPr>
        <p:spPr>
          <a:xfrm>
            <a:off x="794400" y="4397700"/>
            <a:ext cx="7555199" cy="7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https://wiki.mozilla.org/CloudServices/DataPipeline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4" name="Shape 9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4458" y="0"/>
            <a:ext cx="493508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/>
          <p:nvPr>
            <p:ph idx="1" type="body"/>
          </p:nvPr>
        </p:nvSpPr>
        <p:spPr>
          <a:xfrm>
            <a:off x="563700" y="717758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https://wiki.mozilla.org/CloudServices/DataPipeline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https://github.com/mozilla-services/data-pipeline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https://github.com/mozilla-services/heka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https://github.com/apache/spark/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950" name="Shape 950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</p:txBody>
      </p:sp>
    </p:spTree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 txBox="1"/>
          <p:nvPr>
            <p:ph idx="1" type="body"/>
          </p:nvPr>
        </p:nvSpPr>
        <p:spPr>
          <a:xfrm>
            <a:off x="393987" y="1851452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4800"/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 surprises: use and share information in a way that is transparent and benefits the user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User control: develop products and advocate for best practices that put users in control of their data and online experiences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Limited data: collect what we need, de-identify where we can and delete when no longer necessary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Sensible settings: design for a thoughtful balance of safety and user experience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Defense in depths: maintain multi-layered security controls and practices, many of which are publicly verifiable</a:t>
            </a:r>
          </a:p>
        </p:txBody>
      </p:sp>
      <p:sp>
        <p:nvSpPr>
          <p:cNvPr id="735" name="Shape 735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Privacy Policy</a:t>
            </a:r>
          </a:p>
        </p:txBody>
      </p:sp>
      <p:sp>
        <p:nvSpPr>
          <p:cNvPr id="736" name="Shape 736"/>
          <p:cNvSpPr txBox="1"/>
          <p:nvPr/>
        </p:nvSpPr>
        <p:spPr>
          <a:xfrm>
            <a:off x="6348100" y="4690575"/>
            <a:ext cx="2692799" cy="36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https://www.mozilla.org/privacy/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IPython, Pandas, and Spark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https://github.com/vitillo/telemetry-onboarding/tree/master/notebooks</a:t>
            </a: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961" name="Shape 961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Offline Processing</a:t>
            </a:r>
          </a:p>
        </p:txBody>
      </p:sp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Using SQL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https://sql.telemetry.mozilla.org/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967" name="Shape 967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Offline Processing</a:t>
            </a:r>
          </a:p>
        </p:txBody>
      </p:sp>
    </p:spTree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 txBox="1"/>
          <p:nvPr>
            <p:ph idx="1" type="body"/>
          </p:nvPr>
        </p:nvSpPr>
        <p:spPr>
          <a:xfrm>
            <a:off x="393987" y="1851452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4800"/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 txBox="1"/>
          <p:nvPr>
            <p:ph idx="1" type="body"/>
          </p:nvPr>
        </p:nvSpPr>
        <p:spPr>
          <a:xfrm>
            <a:off x="563700" y="717758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Targeted, restartless addons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Currently only available on desktop Firefox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Must undergo Data Collection Review; may require privacy/security reviews as well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Product approval required</a:t>
            </a:r>
          </a:p>
        </p:txBody>
      </p:sp>
      <p:sp>
        <p:nvSpPr>
          <p:cNvPr id="978" name="Shape 978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Experiments</a:t>
            </a:r>
          </a:p>
        </p:txBody>
      </p:sp>
      <p:sp>
        <p:nvSpPr>
          <p:cNvPr id="979" name="Shape 979"/>
          <p:cNvSpPr txBox="1"/>
          <p:nvPr/>
        </p:nvSpPr>
        <p:spPr>
          <a:xfrm>
            <a:off x="794400" y="4738500"/>
            <a:ext cx="7555199" cy="4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https://wiki.mozilla.org/Telemetry/Experiments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 txBox="1"/>
          <p:nvPr>
            <p:ph idx="1" type="body"/>
          </p:nvPr>
        </p:nvSpPr>
        <p:spPr>
          <a:xfrm>
            <a:off x="111250" y="647700"/>
            <a:ext cx="9032700" cy="384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experiments.force-sample-value = "0.0"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experiments.logging.level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experiments.manifest.cert.checkAttributes = 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experiments.manifest.uri = "http://localhost:8000/firefox-manifest.json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xpinstall.signatures.required = false</a:t>
            </a:r>
          </a:p>
        </p:txBody>
      </p:sp>
      <p:sp>
        <p:nvSpPr>
          <p:cNvPr id="985" name="Shape 985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Flags for Testing</a:t>
            </a:r>
          </a:p>
        </p:txBody>
      </p:sp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0" name="Shape 9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200" y="76200"/>
            <a:ext cx="5642499" cy="4695549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91" name="Shape 991"/>
          <p:cNvSpPr txBox="1"/>
          <p:nvPr/>
        </p:nvSpPr>
        <p:spPr>
          <a:xfrm>
            <a:off x="1265050" y="4397700"/>
            <a:ext cx="6391799" cy="7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https://bugzilla.mozilla.org/show_bug.cgi?id=1110215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" name="Shape 9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37" y="1200150"/>
            <a:ext cx="8696325" cy="2743199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97" name="Shape 997"/>
          <p:cNvSpPr txBox="1"/>
          <p:nvPr/>
        </p:nvSpPr>
        <p:spPr>
          <a:xfrm>
            <a:off x="0" y="4397700"/>
            <a:ext cx="91440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http://hg.mozilla.org/webtools/telemetry-experiment-server/file/tip/experiments/flash-protectedmode-beta/manifest.json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 txBox="1"/>
          <p:nvPr>
            <p:ph idx="1" type="body"/>
          </p:nvPr>
        </p:nvSpPr>
        <p:spPr>
          <a:xfrm>
            <a:off x="563700" y="717758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“Telemetry report: effect of the Flash protected-mode experiment”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https://bugzilla.mozilla.org/show_bug.cgi?id=1111791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003" name="Shape 1003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Bug 1111791</a:t>
            </a:r>
          </a:p>
        </p:txBody>
      </p:sp>
    </p:spTree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 txBox="1"/>
          <p:nvPr>
            <p:ph idx="1" type="body"/>
          </p:nvPr>
        </p:nvSpPr>
        <p:spPr>
          <a:xfrm>
            <a:off x="563700" y="570449"/>
            <a:ext cx="8016599" cy="4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https://wiki.mozilla.org/Telemetry/Experiments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https://developer.mozilla.org/en-US/Add-ons/Bootstrapped_extensions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https://wiki.mozilla.org/QA/Telemetry#Telemetry_Experiments.2FFHR_Documentation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http://codefirefox.com/video/install-telmetry-experiment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http://hg.mozilla.org/webtools/telemetry-experiment-server/file/tip/experiments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https://bugzilla.mozilla.org/show_bug.cgi?id=1110215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https://bugzilla.mozilla.org/show_bug.cgi?id=1111791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009" name="Shape 1009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</p:txBody>
      </p:sp>
    </p:spTree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 txBox="1"/>
          <p:nvPr>
            <p:ph idx="1" type="body"/>
          </p:nvPr>
        </p:nvSpPr>
        <p:spPr>
          <a:xfrm>
            <a:off x="393987" y="1851452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4800"/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When proposing a new measurement or data system, consider the requirements and the necessary data properties, e.g: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Is it necessary to take a measurement from all users? Or is it sufficient to measure only prerelease users?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Is it desirable to track data changes over time? With what frequency? With what latency?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For every new measurement, even a trivial measurement, please request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approval by setting the feedback flag for the module owner or a peer.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Owner: Benjamin Smedberg</a:t>
            </a:r>
          </a:p>
        </p:txBody>
      </p:sp>
      <p:sp>
        <p:nvSpPr>
          <p:cNvPr id="742" name="Shape 742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Collection Policy</a:t>
            </a:r>
          </a:p>
        </p:txBody>
      </p:sp>
      <p:sp>
        <p:nvSpPr>
          <p:cNvPr id="743" name="Shape 743"/>
          <p:cNvSpPr txBox="1"/>
          <p:nvPr/>
        </p:nvSpPr>
        <p:spPr>
          <a:xfrm>
            <a:off x="5053275" y="4690575"/>
            <a:ext cx="40221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https://wiki.mozilla.org/Firefox/Data_Collection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 txBox="1"/>
          <p:nvPr>
            <p:ph idx="1" type="body"/>
          </p:nvPr>
        </p:nvSpPr>
        <p:spPr>
          <a:xfrm>
            <a:off x="1446166" y="1729705"/>
            <a:ext cx="6251699" cy="195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Stats</a:t>
            </a:r>
          </a:p>
        </p:txBody>
      </p:sp>
      <p:pic>
        <p:nvPicPr>
          <p:cNvPr id="1020" name="Shape 10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7998" y="1084325"/>
            <a:ext cx="527999" cy="52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 Representative Samples</a:t>
            </a:r>
          </a:p>
        </p:txBody>
      </p:sp>
      <p:pic>
        <p:nvPicPr>
          <p:cNvPr id="1026" name="Shape 10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7525" y="795337"/>
            <a:ext cx="3028949" cy="3552825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 txBox="1"/>
          <p:nvPr>
            <p:ph idx="1" type="body"/>
          </p:nvPr>
        </p:nvSpPr>
        <p:spPr>
          <a:xfrm>
            <a:off x="563750" y="982575"/>
            <a:ext cx="8147400" cy="4160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https://robertovitillo.com/2015/03/15/confidence-intervals-and-hypothesis-tests-for-engineers/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032" name="Shape 1032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 Sufficient Data</a:t>
            </a:r>
          </a:p>
        </p:txBody>
      </p:sp>
      <p:pic>
        <p:nvPicPr>
          <p:cNvPr id="1033" name="Shape 10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9775" y="885825"/>
            <a:ext cx="51244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/>
          <p:nvPr/>
        </p:nvSpPr>
        <p:spPr>
          <a:xfrm>
            <a:off x="101350" y="1265075"/>
            <a:ext cx="8941499" cy="258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Shape 1039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http://robertovitillo.com/2014/12/19/clientid-in-telemetry-submissions/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040" name="Shape 1040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Beware of Pseudoreplication</a:t>
            </a:r>
          </a:p>
        </p:txBody>
      </p:sp>
      <p:pic>
        <p:nvPicPr>
          <p:cNvPr id="1041" name="Shape 10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350" y="1278462"/>
            <a:ext cx="8941399" cy="2586575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Correlation is </a:t>
            </a:r>
            <a:r>
              <a:rPr b="0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Causation</a:t>
            </a:r>
          </a:p>
        </p:txBody>
      </p:sp>
      <p:pic>
        <p:nvPicPr>
          <p:cNvPr id="1047" name="Shape 10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749" y="1153325"/>
            <a:ext cx="7038499" cy="2836848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hape 1052"/>
          <p:cNvSpPr txBox="1"/>
          <p:nvPr>
            <p:ph idx="1" type="body"/>
          </p:nvPr>
        </p:nvSpPr>
        <p:spPr>
          <a:xfrm>
            <a:off x="22200" y="717750"/>
            <a:ext cx="90996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Arithmetic Mean: add up N values, divide by 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Median: sort the values and pick the middle one</a:t>
            </a:r>
          </a:p>
        </p:txBody>
      </p:sp>
      <p:sp>
        <p:nvSpPr>
          <p:cNvPr id="1053" name="Shape 1053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 the Correct Average</a:t>
            </a:r>
          </a:p>
        </p:txBody>
      </p:sp>
    </p:spTree>
  </p:cSld>
  <p:clrMapOvr>
    <a:masterClrMapping/>
  </p:clrMapOvr>
  <p:transition spd="slow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 txBox="1"/>
          <p:nvPr>
            <p:ph idx="1" type="body"/>
          </p:nvPr>
        </p:nvSpPr>
        <p:spPr>
          <a:xfrm>
            <a:off x="563700" y="632858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Geometric Mean: take the Nth root of the product of the N values</a:t>
            </a:r>
          </a:p>
        </p:txBody>
      </p:sp>
      <p:sp>
        <p:nvSpPr>
          <p:cNvPr id="1059" name="Shape 1059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 the Correct Average</a:t>
            </a:r>
          </a:p>
        </p:txBody>
      </p:sp>
      <p:pic>
        <p:nvPicPr>
          <p:cNvPr id="1060" name="Shape 10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850" y="1949586"/>
            <a:ext cx="6972300" cy="2676525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 txBox="1"/>
          <p:nvPr>
            <p:ph idx="2" type="body"/>
          </p:nvPr>
        </p:nvSpPr>
        <p:spPr>
          <a:xfrm>
            <a:off x="111250" y="46350"/>
            <a:ext cx="7705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Control the False Discovery Rate</a:t>
            </a:r>
          </a:p>
        </p:txBody>
      </p:sp>
      <p:pic>
        <p:nvPicPr>
          <p:cNvPr id="1066" name="Shape 10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" y="1676957"/>
            <a:ext cx="3042849" cy="1789578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67" name="Shape 10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0573" y="632847"/>
            <a:ext cx="3042853" cy="4510674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68" name="Shape 10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3473" y="1061875"/>
            <a:ext cx="2980523" cy="3652624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Regression Towards the Mean</a:t>
            </a:r>
          </a:p>
        </p:txBody>
      </p:sp>
      <p:pic>
        <p:nvPicPr>
          <p:cNvPr id="1074" name="Shape 10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7825" y="971550"/>
            <a:ext cx="5848350" cy="3200399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Reproducible Analyses</a:t>
            </a:r>
          </a:p>
        </p:txBody>
      </p:sp>
      <p:pic>
        <p:nvPicPr>
          <p:cNvPr id="1080" name="Shape 10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937" y="1385887"/>
            <a:ext cx="7096125" cy="2371725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>
            <p:ph idx="1" type="body"/>
          </p:nvPr>
        </p:nvSpPr>
        <p:spPr>
          <a:xfrm>
            <a:off x="393987" y="1851452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4800"/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 txBox="1"/>
          <p:nvPr>
            <p:ph idx="1" type="body"/>
          </p:nvPr>
        </p:nvSpPr>
        <p:spPr>
          <a:xfrm>
            <a:off x="22500" y="717750"/>
            <a:ext cx="90989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http://www.statisticsdonewrong.com/data-analysis.html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http://www.amazon.com/How-Lie-Statistics-Darrell-Huff/dp/0393310728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http://www.slideshare.net/RobertoAgostinoVitil/all-you-need-to-know-about-statistics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086" name="Shape 1086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</p:txBody>
      </p:sp>
    </p:spTree>
  </p:cSld>
  <p:clrMapOvr>
    <a:masterClrMapping/>
  </p:clrMapOvr>
  <p:transition spd="slow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Shape 1091"/>
          <p:cNvSpPr txBox="1"/>
          <p:nvPr>
            <p:ph idx="1" type="body"/>
          </p:nvPr>
        </p:nvSpPr>
        <p:spPr>
          <a:xfrm>
            <a:off x="393987" y="1851452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4800"/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 txBox="1"/>
          <p:nvPr>
            <p:ph idx="1" type="body"/>
          </p:nvPr>
        </p:nvSpPr>
        <p:spPr>
          <a:xfrm>
            <a:off x="326175" y="982575"/>
            <a:ext cx="88179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Don’t get frustrated, get help.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IRC: #telemetry #datapipeline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Teams: Measurement, Metrics, Data Engineering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/>
              <a:t>FHR-dev: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https://mail.mozilla.org/listinfo/fhr-dev</a:t>
            </a:r>
            <a:r>
              <a:rPr b="0" i="0" lang="en-US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/>
              <a:t>FX-Data-Platform: </a:t>
            </a:r>
            <a:r>
              <a:rPr lang="en-US" sz="2800" u="sng">
                <a:solidFill>
                  <a:schemeClr val="hlink"/>
                </a:solidFill>
                <a:hlinkClick r:id="rId4"/>
              </a:rPr>
              <a:t>https://groups.google.com/a/mozilla.com/forum/#!forum/fx-data-platform</a:t>
            </a:r>
          </a:p>
        </p:txBody>
      </p:sp>
      <p:sp>
        <p:nvSpPr>
          <p:cNvPr id="1097" name="Shape 1097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</p:spTree>
  </p:cSld>
  <p:clrMapOvr>
    <a:masterClrMapping/>
  </p:clrMapOvr>
  <p:transition spd="slow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Shape 1102"/>
          <p:cNvSpPr txBox="1"/>
          <p:nvPr>
            <p:ph idx="1" type="body"/>
          </p:nvPr>
        </p:nvSpPr>
        <p:spPr>
          <a:xfrm>
            <a:off x="1446166" y="1729705"/>
            <a:ext cx="6251699" cy="195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Fin</a:t>
            </a:r>
          </a:p>
        </p:txBody>
      </p:sp>
      <p:pic>
        <p:nvPicPr>
          <p:cNvPr id="1103" name="Shape 1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825" y="1039850"/>
            <a:ext cx="602400" cy="6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idx="1" type="body"/>
          </p:nvPr>
        </p:nvSpPr>
        <p:spPr>
          <a:xfrm>
            <a:off x="563700" y="632847"/>
            <a:ext cx="8016599" cy="4264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Telemetry is a system that:</a:t>
            </a:r>
          </a:p>
          <a:p>
            <a:pPr indent="-152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measures how Firefox behaves in the real world</a:t>
            </a:r>
          </a:p>
          <a:p>
            <a:pPr indent="-152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collects non-personal information about performance, hardware, and other stuff,</a:t>
            </a:r>
          </a:p>
          <a:p>
            <a:pPr indent="-152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allows us to identify bugs, issues, and regressions</a:t>
            </a:r>
          </a:p>
          <a:p>
            <a:pPr indent="-152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allows us to conduct longitudinal studies and experiments</a:t>
            </a:r>
          </a:p>
        </p:txBody>
      </p:sp>
      <p:sp>
        <p:nvSpPr>
          <p:cNvPr id="754" name="Shape 754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is Telemetry?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idx="1" type="body"/>
          </p:nvPr>
        </p:nvSpPr>
        <p:spPr>
          <a:xfrm>
            <a:off x="563700" y="830358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Telemetry (formerly FHR) contains critical, representative data that supports longitudinal studies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Enabled by default on all channels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Extended Telemetry send richer performance and usage data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Disabled by default on release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Enabled by default on prerelease</a:t>
            </a:r>
          </a:p>
        </p:txBody>
      </p:sp>
      <p:sp>
        <p:nvSpPr>
          <p:cNvPr id="760" name="Shape 760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Sets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idx="1" type="body"/>
          </p:nvPr>
        </p:nvSpPr>
        <p:spPr>
          <a:xfrm>
            <a:off x="563700" y="4042255"/>
            <a:ext cx="8016599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export MOZ_TELEMETRY_REPORTING=1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#export MOZILLA_OFFICIAL=1</a:t>
            </a:r>
          </a:p>
        </p:txBody>
      </p:sp>
      <p:pic>
        <p:nvPicPr>
          <p:cNvPr id="766" name="Shape 7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36" y="417250"/>
            <a:ext cx="8961323" cy="3624999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Dark Grey_Mozilla 2016">
  <a:themeElements>
    <a:clrScheme name="Mozilla">
      <a:dk1>
        <a:srgbClr val="414448"/>
      </a:dk1>
      <a:lt1>
        <a:srgbClr val="FFFFFF"/>
      </a:lt1>
      <a:dk2>
        <a:srgbClr val="9A9CA3"/>
      </a:dk2>
      <a:lt2>
        <a:srgbClr val="31373A"/>
      </a:lt2>
      <a:accent1>
        <a:srgbClr val="1687CC"/>
      </a:accent1>
      <a:accent2>
        <a:srgbClr val="144074"/>
      </a:accent2>
      <a:accent3>
        <a:srgbClr val="B42726"/>
      </a:accent3>
      <a:accent4>
        <a:srgbClr val="414448"/>
      </a:accent4>
      <a:accent5>
        <a:srgbClr val="9A9CA3"/>
      </a:accent5>
      <a:accent6>
        <a:srgbClr val="31373A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