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72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</p:sldIdLst>
  <p:sldSz cy="5143500" cx="9144000"/>
  <p:notesSz cx="6858000" cy="9144000"/>
  <p:embeddedFontLst>
    <p:embeddedFont>
      <p:font typeface="Open Sans"/>
      <p:regular r:id="rId68"/>
      <p:bold r:id="rId69"/>
      <p:italic r:id="rId70"/>
      <p:boldItalic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font" Target="fonts/OpenSans-boldItalic.fntdata"/><Relationship Id="rId70" Type="http://schemas.openxmlformats.org/officeDocument/2006/relationships/font" Target="fonts/OpenSans-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font" Target="fonts/OpenSans-regular.fntdata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OpenSans-bold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4" name="Shape 71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Shape 7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4" name="Shape 7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Shape 7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4" name="Shape 7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1" name="Shape 7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8" name="Shape 7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4" name="Shape 8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0" name="Shape 8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8" name="Shape 8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5" name="Shape 8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0" name="Shape 72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hape 8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1" name="Shape 8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Shape 8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1" name="Shape 8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Shape 8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8" name="Shape 8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4" name="Shape 8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2" name="Shape 8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8" name="Shape 8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Shape 8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8" name="Shape 8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Shape 8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5" name="Shape 8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6" name="Shape 72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2" name="Shape 8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Shape 8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9" name="Shape 8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Shape 9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6" name="Shape 9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2" name="Shape 9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Shape 9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9" name="Shape 9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Shape 9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5" name="Shape 9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1" name="Shape 9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Shape 9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Shape 9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3" name="Shape 9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Shape 9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2" name="Shape 7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Shape 9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Shape 9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Shape 9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Shape 9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Shape 9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Shape 9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Shape 9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Shape 9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Shape 9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Shape 9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Shape 9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Shape 9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Shape 9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Shape 9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Shape 9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Shape 9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Shape 9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Shape 10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Shape 10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Shape 10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9" name="Shape 7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Shape 10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0" name="Shape 10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Shape 10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Shape 10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Shape 10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hape 10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Shape 10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Shape 10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Shape 10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Shape 10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Shape 10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Shape 10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Shape 10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Shape 10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Shape 10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Shape 10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Shape 10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Shape 7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Shape 10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Shape 10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Shape 10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Shape 10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Shape 10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Shape 10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Shape 10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2" name="Shape 10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0" name="Shape 7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6" name="Shape 7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Shape 7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Relationship Id="rId3" Type="http://schemas.openxmlformats.org/officeDocument/2006/relationships/image" Target="../media/image00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00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Relationship Id="rId3" Type="http://schemas.openxmlformats.org/officeDocument/2006/relationships/image" Target="../media/image00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0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00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Relationship Id="rId3" Type="http://schemas.openxmlformats.org/officeDocument/2006/relationships/image" Target="../media/image00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0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00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Relationship Id="rId3" Type="http://schemas.openxmlformats.org/officeDocument/2006/relationships/image" Target="../media/image0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0.pn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00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Relationship Id="rId3" Type="http://schemas.openxmlformats.org/officeDocument/2006/relationships/image" Target="../media/image00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oin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x="111240" y="46345"/>
            <a:ext cx="7555305" cy="58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111240" y="642081"/>
            <a:ext cx="7555305" cy="405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58" name="Shape 58"/>
          <p:cNvGrpSpPr/>
          <p:nvPr/>
        </p:nvGrpSpPr>
        <p:grpSpPr>
          <a:xfrm>
            <a:off x="915666" y="1653823"/>
            <a:ext cx="7312669" cy="1429602"/>
            <a:chOff x="721285" y="1600262"/>
            <a:chExt cx="7312669" cy="1429602"/>
          </a:xfrm>
        </p:grpSpPr>
        <p:sp>
          <p:nvSpPr>
            <p:cNvPr id="59" name="Shape 59"/>
            <p:cNvSpPr/>
            <p:nvPr/>
          </p:nvSpPr>
          <p:spPr>
            <a:xfrm>
              <a:off x="721285" y="1600262"/>
              <a:ext cx="1429602" cy="1429602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3662819" y="1600262"/>
              <a:ext cx="1429602" cy="1429602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6604352" y="1600262"/>
              <a:ext cx="1429602" cy="1429602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Shape 62"/>
          <p:cNvSpPr txBox="1"/>
          <p:nvPr>
            <p:ph idx="3" type="body"/>
          </p:nvPr>
        </p:nvSpPr>
        <p:spPr>
          <a:xfrm>
            <a:off x="558470" y="3123393"/>
            <a:ext cx="2134430" cy="11230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3519128" y="3123393"/>
            <a:ext cx="2134430" cy="11230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5" type="body"/>
          </p:nvPr>
        </p:nvSpPr>
        <p:spPr>
          <a:xfrm>
            <a:off x="6479787" y="3123393"/>
            <a:ext cx="2134430" cy="11230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" name="Shape 65"/>
          <p:cNvSpPr/>
          <p:nvPr>
            <p:ph idx="6" type="pic"/>
          </p:nvPr>
        </p:nvSpPr>
        <p:spPr>
          <a:xfrm>
            <a:off x="1147316" y="1905706"/>
            <a:ext cx="955833" cy="955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/>
          <p:nvPr>
            <p:ph idx="7" type="pic"/>
          </p:nvPr>
        </p:nvSpPr>
        <p:spPr>
          <a:xfrm>
            <a:off x="4092675" y="1905706"/>
            <a:ext cx="955833" cy="955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/>
          <p:nvPr>
            <p:ph idx="8" type="pic"/>
          </p:nvPr>
        </p:nvSpPr>
        <p:spPr>
          <a:xfrm>
            <a:off x="7030382" y="1905706"/>
            <a:ext cx="955833" cy="955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with Imag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111240" y="46345"/>
            <a:ext cx="7555305" cy="58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0" name="Shape 70"/>
          <p:cNvSpPr/>
          <p:nvPr/>
        </p:nvSpPr>
        <p:spPr>
          <a:xfrm>
            <a:off x="5979348" y="982583"/>
            <a:ext cx="3164651" cy="3707862"/>
          </a:xfrm>
          <a:prstGeom prst="rect">
            <a:avLst/>
          </a:prstGeom>
          <a:solidFill>
            <a:srgbClr val="2E2F3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563750" y="982583"/>
            <a:ext cx="5195271" cy="3707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2" name="Shape 72"/>
          <p:cNvSpPr/>
          <p:nvPr>
            <p:ph idx="3" type="pic"/>
          </p:nvPr>
        </p:nvSpPr>
        <p:spPr>
          <a:xfrm>
            <a:off x="6220219" y="1212361"/>
            <a:ext cx="2713928" cy="3239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uter Screensho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111240" y="46345"/>
            <a:ext cx="7555305" cy="58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607545" y="1366120"/>
            <a:ext cx="3063922" cy="291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 b="0" l="0" r="16058" t="0"/>
          <a:stretch/>
        </p:blipFill>
        <p:spPr>
          <a:xfrm>
            <a:off x="3525487" y="876013"/>
            <a:ext cx="5618514" cy="389953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>
            <p:ph idx="3" type="pic"/>
          </p:nvPr>
        </p:nvSpPr>
        <p:spPr>
          <a:xfrm>
            <a:off x="4431928" y="1153975"/>
            <a:ext cx="4712071" cy="317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8" name="Shape 78"/>
          <p:cNvGrpSpPr/>
          <p:nvPr/>
        </p:nvGrpSpPr>
        <p:grpSpPr>
          <a:xfrm>
            <a:off x="3751760" y="1979841"/>
            <a:ext cx="557151" cy="1691883"/>
            <a:chOff x="4783423" y="4570155"/>
            <a:chExt cx="557151" cy="1691883"/>
          </a:xfrm>
        </p:grpSpPr>
        <p:cxnSp>
          <p:nvCxnSpPr>
            <p:cNvPr id="79" name="Shape 79"/>
            <p:cNvCxnSpPr/>
            <p:nvPr/>
          </p:nvCxnSpPr>
          <p:spPr>
            <a:xfrm>
              <a:off x="4783423" y="5416096"/>
              <a:ext cx="405217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0" name="Shape 80"/>
            <p:cNvSpPr/>
            <p:nvPr/>
          </p:nvSpPr>
          <p:spPr>
            <a:xfrm>
              <a:off x="5186767" y="5339192"/>
              <a:ext cx="153806" cy="153806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1" name="Shape 81"/>
            <p:cNvCxnSpPr/>
            <p:nvPr/>
          </p:nvCxnSpPr>
          <p:spPr>
            <a:xfrm>
              <a:off x="4783423" y="4570155"/>
              <a:ext cx="0" cy="1691883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ablet Screensho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111240" y="46345"/>
            <a:ext cx="7555305" cy="58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84" name="Shape 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08773" y="941484"/>
            <a:ext cx="3017004" cy="383406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>
            <p:ph idx="2" type="pic"/>
          </p:nvPr>
        </p:nvSpPr>
        <p:spPr>
          <a:xfrm>
            <a:off x="6198321" y="1197762"/>
            <a:ext cx="2443862" cy="3276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607545" y="1366120"/>
            <a:ext cx="4830315" cy="291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87" name="Shape 87"/>
          <p:cNvGrpSpPr/>
          <p:nvPr/>
        </p:nvGrpSpPr>
        <p:grpSpPr>
          <a:xfrm>
            <a:off x="5510853" y="1979841"/>
            <a:ext cx="557151" cy="1691883"/>
            <a:chOff x="4783423" y="4570155"/>
            <a:chExt cx="557151" cy="1691883"/>
          </a:xfrm>
        </p:grpSpPr>
        <p:cxnSp>
          <p:nvCxnSpPr>
            <p:cNvPr id="88" name="Shape 88"/>
            <p:cNvCxnSpPr/>
            <p:nvPr/>
          </p:nvCxnSpPr>
          <p:spPr>
            <a:xfrm>
              <a:off x="4783423" y="5416096"/>
              <a:ext cx="405217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9" name="Shape 89"/>
            <p:cNvSpPr/>
            <p:nvPr/>
          </p:nvSpPr>
          <p:spPr>
            <a:xfrm>
              <a:off x="5186767" y="5339192"/>
              <a:ext cx="153806" cy="153806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0" name="Shape 90"/>
            <p:cNvCxnSpPr/>
            <p:nvPr/>
          </p:nvCxnSpPr>
          <p:spPr>
            <a:xfrm>
              <a:off x="4783423" y="4570155"/>
              <a:ext cx="0" cy="1691883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ne Screensho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111240" y="46345"/>
            <a:ext cx="7555305" cy="58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93" name="Shape 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41500" y="912292"/>
            <a:ext cx="2188771" cy="383330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>
            <p:ph idx="2" type="pic"/>
          </p:nvPr>
        </p:nvSpPr>
        <p:spPr>
          <a:xfrm>
            <a:off x="6097200" y="1269909"/>
            <a:ext cx="1888060" cy="2948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607545" y="1366120"/>
            <a:ext cx="4830315" cy="291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96" name="Shape 96"/>
          <p:cNvGrpSpPr/>
          <p:nvPr/>
        </p:nvGrpSpPr>
        <p:grpSpPr>
          <a:xfrm>
            <a:off x="5510853" y="1979841"/>
            <a:ext cx="557151" cy="1691883"/>
            <a:chOff x="4783423" y="4570155"/>
            <a:chExt cx="557151" cy="1691883"/>
          </a:xfrm>
        </p:grpSpPr>
        <p:cxnSp>
          <p:nvCxnSpPr>
            <p:cNvPr id="97" name="Shape 97"/>
            <p:cNvCxnSpPr/>
            <p:nvPr/>
          </p:nvCxnSpPr>
          <p:spPr>
            <a:xfrm>
              <a:off x="4783423" y="5416096"/>
              <a:ext cx="405217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8" name="Shape 98"/>
            <p:cNvSpPr/>
            <p:nvPr/>
          </p:nvSpPr>
          <p:spPr>
            <a:xfrm>
              <a:off x="5186767" y="5339192"/>
              <a:ext cx="153806" cy="153806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" name="Shape 99"/>
            <p:cNvCxnSpPr/>
            <p:nvPr/>
          </p:nvCxnSpPr>
          <p:spPr>
            <a:xfrm>
              <a:off x="4783423" y="4570155"/>
              <a:ext cx="0" cy="1691883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326092" y="987707"/>
            <a:ext cx="8491813" cy="3098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1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93987" y="1851453"/>
            <a:ext cx="8355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4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1077674" y="2771633"/>
            <a:ext cx="6988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3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106" name="Shape 106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107" name="Shape 107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8" name="Shape 108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with Content 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563750" y="982583"/>
            <a:ext cx="80166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3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3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113" name="Shape 113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5" name="Shape 115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446167" y="1965166"/>
            <a:ext cx="6251699" cy="1724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4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9" name="Shape 119"/>
          <p:cNvCxnSpPr/>
          <p:nvPr/>
        </p:nvCxnSpPr>
        <p:spPr>
          <a:xfrm>
            <a:off x="1446167" y="3846901"/>
            <a:ext cx="62516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" name="Shape 120"/>
          <p:cNvGrpSpPr/>
          <p:nvPr/>
        </p:nvGrpSpPr>
        <p:grpSpPr>
          <a:xfrm>
            <a:off x="1446167" y="926959"/>
            <a:ext cx="6251573" cy="862200"/>
            <a:chOff x="1446167" y="917695"/>
            <a:chExt cx="6251573" cy="862200"/>
          </a:xfrm>
        </p:grpSpPr>
        <p:cxnSp>
          <p:nvCxnSpPr>
            <p:cNvPr id="121" name="Shape 121"/>
            <p:cNvCxnSpPr/>
            <p:nvPr/>
          </p:nvCxnSpPr>
          <p:spPr>
            <a:xfrm>
              <a:off x="1446167" y="1344099"/>
              <a:ext cx="26808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2" name="Shape 122"/>
            <p:cNvSpPr/>
            <p:nvPr/>
          </p:nvSpPr>
          <p:spPr>
            <a:xfrm>
              <a:off x="4140960" y="917695"/>
              <a:ext cx="862200" cy="8622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3" name="Shape 123"/>
            <p:cNvCxnSpPr/>
            <p:nvPr/>
          </p:nvCxnSpPr>
          <p:spPr>
            <a:xfrm>
              <a:off x="5016941" y="1344099"/>
              <a:ext cx="26808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4" name="Shape 124"/>
          <p:cNvSpPr/>
          <p:nvPr>
            <p:ph idx="2" type="pic"/>
          </p:nvPr>
        </p:nvSpPr>
        <p:spPr>
          <a:xfrm>
            <a:off x="4285946" y="1073695"/>
            <a:ext cx="5685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25" name="Shape 125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126" name="Shape 126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7" name="Shape 127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and Subhead with Content 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3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111240" y="642081"/>
            <a:ext cx="75552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2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3" type="body"/>
          </p:nvPr>
        </p:nvSpPr>
        <p:spPr>
          <a:xfrm>
            <a:off x="563750" y="1270094"/>
            <a:ext cx="8016600" cy="3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3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133" name="Shape 133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134" name="Shape 134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5" name="Shape 135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idx="1" type="body"/>
          </p:nvPr>
        </p:nvSpPr>
        <p:spPr>
          <a:xfrm>
            <a:off x="393987" y="1851453"/>
            <a:ext cx="8356023" cy="910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2" type="body"/>
          </p:nvPr>
        </p:nvSpPr>
        <p:spPr>
          <a:xfrm>
            <a:off x="1077674" y="2771633"/>
            <a:ext cx="6988652" cy="55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Only 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3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39" name="Shape 139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140" name="Shape 140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1" name="Shape 141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and Subhead Only 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3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111240" y="642081"/>
            <a:ext cx="75552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2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146" name="Shape 146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147" name="Shape 147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8" name="Shape 148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with 2 columns 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563750" y="982583"/>
            <a:ext cx="39138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3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2" type="body"/>
          </p:nvPr>
        </p:nvSpPr>
        <p:spPr>
          <a:xfrm>
            <a:off x="4707580" y="982583"/>
            <a:ext cx="3913799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3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3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3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154" name="Shape 154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155" name="Shape 155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6" name="Shape 156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 points with Call Out 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Shape 159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160" name="Shape 160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1" name="Shape 161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2" name="Shape 162"/>
          <p:cNvSpPr txBox="1"/>
          <p:nvPr>
            <p:ph idx="1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3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2" type="body"/>
          </p:nvPr>
        </p:nvSpPr>
        <p:spPr>
          <a:xfrm>
            <a:off x="563750" y="982583"/>
            <a:ext cx="50541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3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4" name="Shape 164"/>
          <p:cNvSpPr/>
          <p:nvPr/>
        </p:nvSpPr>
        <p:spPr>
          <a:xfrm>
            <a:off x="5979348" y="982583"/>
            <a:ext cx="3164700" cy="3708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/>
          <p:nvPr>
            <p:ph idx="3" type="body"/>
          </p:nvPr>
        </p:nvSpPr>
        <p:spPr>
          <a:xfrm>
            <a:off x="6267025" y="1293762"/>
            <a:ext cx="2614800" cy="30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1" i="1" sz="3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166" name="Shape 166"/>
          <p:cNvGrpSpPr/>
          <p:nvPr/>
        </p:nvGrpSpPr>
        <p:grpSpPr>
          <a:xfrm>
            <a:off x="0" y="1216858"/>
            <a:ext cx="557244" cy="153900"/>
            <a:chOff x="4783423" y="5339192"/>
            <a:chExt cx="557244" cy="153900"/>
          </a:xfrm>
        </p:grpSpPr>
        <p:cxnSp>
          <p:nvCxnSpPr>
            <p:cNvPr id="167" name="Shape 167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8" name="Shape 168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" name="Shape 169"/>
          <p:cNvGrpSpPr/>
          <p:nvPr/>
        </p:nvGrpSpPr>
        <p:grpSpPr>
          <a:xfrm>
            <a:off x="0" y="2131960"/>
            <a:ext cx="557244" cy="153900"/>
            <a:chOff x="4783423" y="5339192"/>
            <a:chExt cx="557244" cy="153900"/>
          </a:xfrm>
        </p:grpSpPr>
        <p:cxnSp>
          <p:nvCxnSpPr>
            <p:cNvPr id="170" name="Shape 170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Shape 171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" name="Shape 172"/>
          <p:cNvGrpSpPr/>
          <p:nvPr/>
        </p:nvGrpSpPr>
        <p:grpSpPr>
          <a:xfrm>
            <a:off x="0" y="3039173"/>
            <a:ext cx="557244" cy="153900"/>
            <a:chOff x="4783423" y="5339192"/>
            <a:chExt cx="557244" cy="153900"/>
          </a:xfrm>
        </p:grpSpPr>
        <p:cxnSp>
          <p:nvCxnSpPr>
            <p:cNvPr id="173" name="Shape 173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4" name="Shape 174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" name="Shape 175"/>
          <p:cNvGrpSpPr/>
          <p:nvPr/>
        </p:nvGrpSpPr>
        <p:grpSpPr>
          <a:xfrm>
            <a:off x="0" y="3954273"/>
            <a:ext cx="557244" cy="153900"/>
            <a:chOff x="4783423" y="5339192"/>
            <a:chExt cx="557244" cy="153900"/>
          </a:xfrm>
        </p:grpSpPr>
        <p:cxnSp>
          <p:nvCxnSpPr>
            <p:cNvPr id="176" name="Shape 176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7" name="Shape 177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oints 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3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2" type="body"/>
          </p:nvPr>
        </p:nvSpPr>
        <p:spPr>
          <a:xfrm>
            <a:off x="111240" y="642081"/>
            <a:ext cx="75552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2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182" name="Shape 182"/>
          <p:cNvGrpSpPr/>
          <p:nvPr/>
        </p:nvGrpSpPr>
        <p:grpSpPr>
          <a:xfrm>
            <a:off x="915666" y="1653823"/>
            <a:ext cx="7312567" cy="1429500"/>
            <a:chOff x="721285" y="1600262"/>
            <a:chExt cx="7312567" cy="1429500"/>
          </a:xfrm>
        </p:grpSpPr>
        <p:sp>
          <p:nvSpPr>
            <p:cNvPr id="183" name="Shape 183"/>
            <p:cNvSpPr/>
            <p:nvPr/>
          </p:nvSpPr>
          <p:spPr>
            <a:xfrm>
              <a:off x="721285" y="1600262"/>
              <a:ext cx="1429500" cy="1429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3662819" y="1600262"/>
              <a:ext cx="1429500" cy="1429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6604352" y="1600262"/>
              <a:ext cx="1429500" cy="1429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" name="Shape 186"/>
          <p:cNvSpPr txBox="1"/>
          <p:nvPr>
            <p:ph idx="3" type="body"/>
          </p:nvPr>
        </p:nvSpPr>
        <p:spPr>
          <a:xfrm>
            <a:off x="558470" y="3123393"/>
            <a:ext cx="21345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4" type="body"/>
          </p:nvPr>
        </p:nvSpPr>
        <p:spPr>
          <a:xfrm>
            <a:off x="3519128" y="3123393"/>
            <a:ext cx="21345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5" type="body"/>
          </p:nvPr>
        </p:nvSpPr>
        <p:spPr>
          <a:xfrm>
            <a:off x="6479787" y="3123393"/>
            <a:ext cx="2134499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9" name="Shape 189"/>
          <p:cNvSpPr/>
          <p:nvPr>
            <p:ph idx="6" type="pic"/>
          </p:nvPr>
        </p:nvSpPr>
        <p:spPr>
          <a:xfrm>
            <a:off x="1147316" y="1905706"/>
            <a:ext cx="9558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Shape 190"/>
          <p:cNvSpPr/>
          <p:nvPr>
            <p:ph idx="7" type="pic"/>
          </p:nvPr>
        </p:nvSpPr>
        <p:spPr>
          <a:xfrm>
            <a:off x="4092675" y="1905706"/>
            <a:ext cx="9558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Shape 191"/>
          <p:cNvSpPr/>
          <p:nvPr>
            <p:ph idx="8" type="pic"/>
          </p:nvPr>
        </p:nvSpPr>
        <p:spPr>
          <a:xfrm>
            <a:off x="7030382" y="1905706"/>
            <a:ext cx="9558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92" name="Shape 192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193" name="Shape 193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4" name="Shape 194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with Image 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2">
            <a:alphaModFix/>
          </a:blip>
          <a:srcRect b="93473" l="0" r="0" t="0"/>
          <a:stretch/>
        </p:blipFill>
        <p:spPr>
          <a:xfrm>
            <a:off x="0" y="0"/>
            <a:ext cx="9144000" cy="3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>
            <p:ph idx="1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3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9" name="Shape 199"/>
          <p:cNvSpPr/>
          <p:nvPr/>
        </p:nvSpPr>
        <p:spPr>
          <a:xfrm>
            <a:off x="5979348" y="982583"/>
            <a:ext cx="3164700" cy="3708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 txBox="1"/>
          <p:nvPr>
            <p:ph idx="2" type="body"/>
          </p:nvPr>
        </p:nvSpPr>
        <p:spPr>
          <a:xfrm>
            <a:off x="563750" y="982583"/>
            <a:ext cx="51954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3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1" name="Shape 201"/>
          <p:cNvSpPr/>
          <p:nvPr>
            <p:ph idx="3" type="pic"/>
          </p:nvPr>
        </p:nvSpPr>
        <p:spPr>
          <a:xfrm>
            <a:off x="6220219" y="1212361"/>
            <a:ext cx="2713800" cy="32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202" name="Shape 202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203" name="Shape 203"/>
            <p:cNvPicPr preferRelativeResize="0"/>
            <p:nvPr/>
          </p:nvPicPr>
          <p:blipFill rotWithShape="1">
            <a:blip r:embed="rId3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4" name="Shape 204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uter Screenshot 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2">
            <a:alphaModFix/>
          </a:blip>
          <a:srcRect b="93473" l="0" r="0" t="0"/>
          <a:stretch/>
        </p:blipFill>
        <p:spPr>
          <a:xfrm>
            <a:off x="0" y="0"/>
            <a:ext cx="9144000" cy="3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>
            <p:ph idx="1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3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2" type="body"/>
          </p:nvPr>
        </p:nvSpPr>
        <p:spPr>
          <a:xfrm>
            <a:off x="607545" y="1366120"/>
            <a:ext cx="3063900" cy="29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3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 b="0" l="0" r="16058" t="0"/>
          <a:stretch/>
        </p:blipFill>
        <p:spPr>
          <a:xfrm>
            <a:off x="3525487" y="876013"/>
            <a:ext cx="5618399" cy="38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/>
          <p:nvPr>
            <p:ph idx="3" type="pic"/>
          </p:nvPr>
        </p:nvSpPr>
        <p:spPr>
          <a:xfrm>
            <a:off x="4431928" y="1153975"/>
            <a:ext cx="4712100" cy="31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12" name="Shape 212"/>
          <p:cNvGrpSpPr/>
          <p:nvPr/>
        </p:nvGrpSpPr>
        <p:grpSpPr>
          <a:xfrm>
            <a:off x="3751760" y="1979841"/>
            <a:ext cx="557244" cy="1692000"/>
            <a:chOff x="4783423" y="4570155"/>
            <a:chExt cx="557244" cy="1692000"/>
          </a:xfrm>
        </p:grpSpPr>
        <p:cxnSp>
          <p:nvCxnSpPr>
            <p:cNvPr id="213" name="Shape 213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4" name="Shape 214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5" name="Shape 215"/>
            <p:cNvCxnSpPr/>
            <p:nvPr/>
          </p:nvCxnSpPr>
          <p:spPr>
            <a:xfrm>
              <a:off x="4783423" y="4570155"/>
              <a:ext cx="0" cy="16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6" name="Shape 216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217" name="Shape 217"/>
            <p:cNvPicPr preferRelativeResize="0"/>
            <p:nvPr/>
          </p:nvPicPr>
          <p:blipFill rotWithShape="1">
            <a:blip r:embed="rId4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8" name="Shape 218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ablet Screenshot 1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3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222" name="Shape 2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08773" y="941484"/>
            <a:ext cx="3017099" cy="38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/>
          <p:nvPr>
            <p:ph idx="2" type="pic"/>
          </p:nvPr>
        </p:nvSpPr>
        <p:spPr>
          <a:xfrm>
            <a:off x="6198321" y="1197762"/>
            <a:ext cx="2443800" cy="3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Shape 224"/>
          <p:cNvSpPr txBox="1"/>
          <p:nvPr>
            <p:ph idx="3" type="body"/>
          </p:nvPr>
        </p:nvSpPr>
        <p:spPr>
          <a:xfrm>
            <a:off x="607545" y="1366120"/>
            <a:ext cx="4830300" cy="29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3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225" name="Shape 225"/>
          <p:cNvGrpSpPr/>
          <p:nvPr/>
        </p:nvGrpSpPr>
        <p:grpSpPr>
          <a:xfrm>
            <a:off x="5510853" y="1979841"/>
            <a:ext cx="557244" cy="1692000"/>
            <a:chOff x="4783423" y="4570155"/>
            <a:chExt cx="557244" cy="1692000"/>
          </a:xfrm>
        </p:grpSpPr>
        <p:cxnSp>
          <p:nvCxnSpPr>
            <p:cNvPr id="226" name="Shape 226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7" name="Shape 227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8" name="Shape 228"/>
            <p:cNvCxnSpPr/>
            <p:nvPr/>
          </p:nvCxnSpPr>
          <p:spPr>
            <a:xfrm>
              <a:off x="4783423" y="4570155"/>
              <a:ext cx="0" cy="16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9" name="Shape 229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230" name="Shape 230"/>
            <p:cNvPicPr preferRelativeResize="0"/>
            <p:nvPr/>
          </p:nvPicPr>
          <p:blipFill rotWithShape="1">
            <a:blip r:embed="rId3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1" name="Shape 231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ne Screenshot 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3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235" name="Shape 2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41500" y="912292"/>
            <a:ext cx="2188800" cy="38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/>
          <p:nvPr>
            <p:ph idx="2" type="pic"/>
          </p:nvPr>
        </p:nvSpPr>
        <p:spPr>
          <a:xfrm>
            <a:off x="6097200" y="1269909"/>
            <a:ext cx="1888200" cy="29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" name="Shape 237"/>
          <p:cNvSpPr txBox="1"/>
          <p:nvPr>
            <p:ph idx="3" type="body"/>
          </p:nvPr>
        </p:nvSpPr>
        <p:spPr>
          <a:xfrm>
            <a:off x="607545" y="1366120"/>
            <a:ext cx="4830300" cy="29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3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238" name="Shape 238"/>
          <p:cNvGrpSpPr/>
          <p:nvPr/>
        </p:nvGrpSpPr>
        <p:grpSpPr>
          <a:xfrm>
            <a:off x="5510853" y="1979841"/>
            <a:ext cx="557244" cy="1692000"/>
            <a:chOff x="4783423" y="4570155"/>
            <a:chExt cx="557244" cy="1692000"/>
          </a:xfrm>
        </p:grpSpPr>
        <p:cxnSp>
          <p:nvCxnSpPr>
            <p:cNvPr id="239" name="Shape 239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0" name="Shape 240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1" name="Shape 241"/>
            <p:cNvCxnSpPr/>
            <p:nvPr/>
          </p:nvCxnSpPr>
          <p:spPr>
            <a:xfrm>
              <a:off x="4783423" y="4570155"/>
              <a:ext cx="0" cy="16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2" name="Shape 242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243" name="Shape 243"/>
            <p:cNvPicPr preferRelativeResize="0"/>
            <p:nvPr/>
          </p:nvPicPr>
          <p:blipFill rotWithShape="1">
            <a:blip r:embed="rId3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4" name="Shape 244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326092" y="987707"/>
            <a:ext cx="8491800" cy="30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1" sz="4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248" name="Shape 248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249" name="Shape 249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0" name="Shape 250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with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idx="1" type="body"/>
          </p:nvPr>
        </p:nvSpPr>
        <p:spPr>
          <a:xfrm>
            <a:off x="563750" y="982583"/>
            <a:ext cx="8016498" cy="3707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111240" y="46345"/>
            <a:ext cx="7555305" cy="58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_2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" name="Shape 253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254" name="Shape 254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5" name="Shape 255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-5875" y="1575"/>
            <a:ext cx="9151200" cy="5143500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8" name="Shape 258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259" name="Shape 259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0" name="Shape 260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/>
        </p:nvSpPr>
        <p:spPr>
          <a:xfrm>
            <a:off x="-5875" y="1575"/>
            <a:ext cx="9151200" cy="5143500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93987" y="1851453"/>
            <a:ext cx="8355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4" name="Shape 264"/>
          <p:cNvSpPr txBox="1"/>
          <p:nvPr>
            <p:ph idx="2" type="body"/>
          </p:nvPr>
        </p:nvSpPr>
        <p:spPr>
          <a:xfrm>
            <a:off x="1077674" y="2771633"/>
            <a:ext cx="6988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265" name="Shape 265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266" name="Shape 266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7" name="Shape 267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with Content 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-5875" y="1575"/>
            <a:ext cx="9151200" cy="5143500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563750" y="982583"/>
            <a:ext cx="80166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71" name="Shape 271"/>
          <p:cNvSpPr txBox="1"/>
          <p:nvPr>
            <p:ph idx="2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272" name="Shape 272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273" name="Shape 273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4" name="Shape 274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-5875" y="1575"/>
            <a:ext cx="9151200" cy="5143500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1446167" y="1965166"/>
            <a:ext cx="6251699" cy="1724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78" name="Shape 278"/>
          <p:cNvCxnSpPr/>
          <p:nvPr/>
        </p:nvCxnSpPr>
        <p:spPr>
          <a:xfrm>
            <a:off x="1446167" y="3846901"/>
            <a:ext cx="62516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9" name="Shape 279"/>
          <p:cNvGrpSpPr/>
          <p:nvPr/>
        </p:nvGrpSpPr>
        <p:grpSpPr>
          <a:xfrm>
            <a:off x="1446167" y="926959"/>
            <a:ext cx="6251573" cy="862200"/>
            <a:chOff x="1446167" y="917695"/>
            <a:chExt cx="6251573" cy="862200"/>
          </a:xfrm>
        </p:grpSpPr>
        <p:cxnSp>
          <p:nvCxnSpPr>
            <p:cNvPr id="280" name="Shape 280"/>
            <p:cNvCxnSpPr/>
            <p:nvPr/>
          </p:nvCxnSpPr>
          <p:spPr>
            <a:xfrm>
              <a:off x="1446167" y="1344099"/>
              <a:ext cx="26808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1" name="Shape 281"/>
            <p:cNvSpPr/>
            <p:nvPr/>
          </p:nvSpPr>
          <p:spPr>
            <a:xfrm>
              <a:off x="4140960" y="917695"/>
              <a:ext cx="862200" cy="8622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2" name="Shape 282"/>
            <p:cNvCxnSpPr/>
            <p:nvPr/>
          </p:nvCxnSpPr>
          <p:spPr>
            <a:xfrm>
              <a:off x="5016941" y="1344099"/>
              <a:ext cx="26808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3" name="Shape 283"/>
          <p:cNvSpPr/>
          <p:nvPr>
            <p:ph idx="2" type="pic"/>
          </p:nvPr>
        </p:nvSpPr>
        <p:spPr>
          <a:xfrm>
            <a:off x="4285946" y="1073695"/>
            <a:ext cx="5685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84" name="Shape 284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285" name="Shape 285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6" name="Shape 286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and Subhead with Content 2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-5875" y="1575"/>
            <a:ext cx="9151200" cy="5143500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0" name="Shape 290"/>
          <p:cNvSpPr txBox="1"/>
          <p:nvPr>
            <p:ph idx="2" type="body"/>
          </p:nvPr>
        </p:nvSpPr>
        <p:spPr>
          <a:xfrm>
            <a:off x="111240" y="642081"/>
            <a:ext cx="75552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1" name="Shape 291"/>
          <p:cNvSpPr txBox="1"/>
          <p:nvPr>
            <p:ph idx="3" type="body"/>
          </p:nvPr>
        </p:nvSpPr>
        <p:spPr>
          <a:xfrm>
            <a:off x="563750" y="1270094"/>
            <a:ext cx="8016600" cy="3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292" name="Shape 292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293" name="Shape 293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4" name="Shape 294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Only 2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-5875" y="1575"/>
            <a:ext cx="9151200" cy="5143500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98" name="Shape 298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299" name="Shape 299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0" name="Shape 300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and Subhead Only 2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-5875" y="1575"/>
            <a:ext cx="9151200" cy="5143500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4" name="Shape 304"/>
          <p:cNvSpPr txBox="1"/>
          <p:nvPr>
            <p:ph idx="2" type="body"/>
          </p:nvPr>
        </p:nvSpPr>
        <p:spPr>
          <a:xfrm>
            <a:off x="111240" y="642081"/>
            <a:ext cx="75552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305" name="Shape 305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306" name="Shape 306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7" name="Shape 307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with 2 columns 2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/>
        </p:nvSpPr>
        <p:spPr>
          <a:xfrm>
            <a:off x="-5875" y="1575"/>
            <a:ext cx="9151200" cy="5143500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563750" y="982583"/>
            <a:ext cx="39138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1" name="Shape 311"/>
          <p:cNvSpPr txBox="1"/>
          <p:nvPr>
            <p:ph idx="2" type="body"/>
          </p:nvPr>
        </p:nvSpPr>
        <p:spPr>
          <a:xfrm>
            <a:off x="4707580" y="982583"/>
            <a:ext cx="3913799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2" name="Shape 312"/>
          <p:cNvSpPr txBox="1"/>
          <p:nvPr>
            <p:ph idx="3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313" name="Shape 313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314" name="Shape 314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5" name="Shape 315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 points with Call Out 2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/>
        </p:nvSpPr>
        <p:spPr>
          <a:xfrm>
            <a:off x="-5875" y="1575"/>
            <a:ext cx="9151200" cy="5143500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18" name="Shape 318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319" name="Shape 319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20" name="Shape 320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1" name="Shape 321"/>
          <p:cNvSpPr txBox="1"/>
          <p:nvPr>
            <p:ph idx="1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2" name="Shape 322"/>
          <p:cNvSpPr txBox="1"/>
          <p:nvPr>
            <p:ph idx="2" type="body"/>
          </p:nvPr>
        </p:nvSpPr>
        <p:spPr>
          <a:xfrm>
            <a:off x="563750" y="982583"/>
            <a:ext cx="50541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3" name="Shape 323"/>
          <p:cNvSpPr/>
          <p:nvPr/>
        </p:nvSpPr>
        <p:spPr>
          <a:xfrm>
            <a:off x="5979348" y="982583"/>
            <a:ext cx="3164700" cy="3708000"/>
          </a:xfrm>
          <a:prstGeom prst="rect">
            <a:avLst/>
          </a:prstGeom>
          <a:solidFill>
            <a:srgbClr val="1687CC">
              <a:alpha val="47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 txBox="1"/>
          <p:nvPr>
            <p:ph idx="3" type="body"/>
          </p:nvPr>
        </p:nvSpPr>
        <p:spPr>
          <a:xfrm>
            <a:off x="6267025" y="1293762"/>
            <a:ext cx="2614800" cy="30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1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325" name="Shape 325"/>
          <p:cNvGrpSpPr/>
          <p:nvPr/>
        </p:nvGrpSpPr>
        <p:grpSpPr>
          <a:xfrm>
            <a:off x="0" y="1216858"/>
            <a:ext cx="557244" cy="153900"/>
            <a:chOff x="4783423" y="5339192"/>
            <a:chExt cx="557244" cy="153900"/>
          </a:xfrm>
        </p:grpSpPr>
        <p:cxnSp>
          <p:nvCxnSpPr>
            <p:cNvPr id="326" name="Shape 326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7" name="Shape 327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" name="Shape 328"/>
          <p:cNvGrpSpPr/>
          <p:nvPr/>
        </p:nvGrpSpPr>
        <p:grpSpPr>
          <a:xfrm>
            <a:off x="0" y="2131960"/>
            <a:ext cx="557244" cy="153900"/>
            <a:chOff x="4783423" y="5339192"/>
            <a:chExt cx="557244" cy="153900"/>
          </a:xfrm>
        </p:grpSpPr>
        <p:cxnSp>
          <p:nvCxnSpPr>
            <p:cNvPr id="329" name="Shape 329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0" name="Shape 330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1" name="Shape 331"/>
          <p:cNvGrpSpPr/>
          <p:nvPr/>
        </p:nvGrpSpPr>
        <p:grpSpPr>
          <a:xfrm>
            <a:off x="0" y="3039173"/>
            <a:ext cx="557244" cy="153900"/>
            <a:chOff x="4783423" y="5339192"/>
            <a:chExt cx="557244" cy="153900"/>
          </a:xfrm>
        </p:grpSpPr>
        <p:cxnSp>
          <p:nvCxnSpPr>
            <p:cNvPr id="332" name="Shape 332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3" name="Shape 333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4" name="Shape 334"/>
          <p:cNvGrpSpPr/>
          <p:nvPr/>
        </p:nvGrpSpPr>
        <p:grpSpPr>
          <a:xfrm>
            <a:off x="0" y="3954273"/>
            <a:ext cx="557244" cy="153900"/>
            <a:chOff x="4783423" y="5339192"/>
            <a:chExt cx="557244" cy="153900"/>
          </a:xfrm>
        </p:grpSpPr>
        <p:cxnSp>
          <p:nvCxnSpPr>
            <p:cNvPr id="335" name="Shape 335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6" name="Shape 336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" type="body"/>
          </p:nvPr>
        </p:nvSpPr>
        <p:spPr>
          <a:xfrm>
            <a:off x="1446167" y="1965166"/>
            <a:ext cx="6251664" cy="1724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9" name="Shape 19"/>
          <p:cNvCxnSpPr/>
          <p:nvPr/>
        </p:nvCxnSpPr>
        <p:spPr>
          <a:xfrm>
            <a:off x="1446167" y="3846901"/>
            <a:ext cx="6251664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" name="Shape 20"/>
          <p:cNvGrpSpPr/>
          <p:nvPr/>
        </p:nvGrpSpPr>
        <p:grpSpPr>
          <a:xfrm>
            <a:off x="1446167" y="926959"/>
            <a:ext cx="6251664" cy="862078"/>
            <a:chOff x="1446167" y="917695"/>
            <a:chExt cx="6251664" cy="862078"/>
          </a:xfrm>
        </p:grpSpPr>
        <p:cxnSp>
          <p:nvCxnSpPr>
            <p:cNvPr id="21" name="Shape 21"/>
            <p:cNvCxnSpPr/>
            <p:nvPr/>
          </p:nvCxnSpPr>
          <p:spPr>
            <a:xfrm>
              <a:off x="1446167" y="1344099"/>
              <a:ext cx="268089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" name="Shape 22"/>
            <p:cNvSpPr/>
            <p:nvPr/>
          </p:nvSpPr>
          <p:spPr>
            <a:xfrm>
              <a:off x="4140960" y="917695"/>
              <a:ext cx="862078" cy="862078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Shape 23"/>
            <p:cNvCxnSpPr/>
            <p:nvPr/>
          </p:nvCxnSpPr>
          <p:spPr>
            <a:xfrm>
              <a:off x="5016941" y="1344099"/>
              <a:ext cx="268089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" name="Shape 24"/>
          <p:cNvSpPr/>
          <p:nvPr>
            <p:ph idx="2" type="pic"/>
          </p:nvPr>
        </p:nvSpPr>
        <p:spPr>
          <a:xfrm>
            <a:off x="4285946" y="1073695"/>
            <a:ext cx="568428" cy="5684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oints 2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/>
        </p:nvSpPr>
        <p:spPr>
          <a:xfrm>
            <a:off x="-5875" y="1575"/>
            <a:ext cx="9151200" cy="5143500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0" name="Shape 340"/>
          <p:cNvSpPr txBox="1"/>
          <p:nvPr>
            <p:ph idx="2" type="body"/>
          </p:nvPr>
        </p:nvSpPr>
        <p:spPr>
          <a:xfrm>
            <a:off x="111240" y="642081"/>
            <a:ext cx="75552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341" name="Shape 341"/>
          <p:cNvGrpSpPr/>
          <p:nvPr/>
        </p:nvGrpSpPr>
        <p:grpSpPr>
          <a:xfrm>
            <a:off x="915666" y="1653823"/>
            <a:ext cx="7312567" cy="1429500"/>
            <a:chOff x="721285" y="1600262"/>
            <a:chExt cx="7312567" cy="1429500"/>
          </a:xfrm>
        </p:grpSpPr>
        <p:sp>
          <p:nvSpPr>
            <p:cNvPr id="342" name="Shape 342"/>
            <p:cNvSpPr/>
            <p:nvPr/>
          </p:nvSpPr>
          <p:spPr>
            <a:xfrm>
              <a:off x="721285" y="1600262"/>
              <a:ext cx="1429500" cy="1429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3662819" y="1600262"/>
              <a:ext cx="1429500" cy="1429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6604352" y="1600262"/>
              <a:ext cx="1429500" cy="1429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Shape 345"/>
          <p:cNvSpPr txBox="1"/>
          <p:nvPr>
            <p:ph idx="3" type="body"/>
          </p:nvPr>
        </p:nvSpPr>
        <p:spPr>
          <a:xfrm>
            <a:off x="558470" y="3123393"/>
            <a:ext cx="21345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6" name="Shape 346"/>
          <p:cNvSpPr txBox="1"/>
          <p:nvPr>
            <p:ph idx="4" type="body"/>
          </p:nvPr>
        </p:nvSpPr>
        <p:spPr>
          <a:xfrm>
            <a:off x="3519128" y="3123393"/>
            <a:ext cx="21345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7" name="Shape 347"/>
          <p:cNvSpPr txBox="1"/>
          <p:nvPr>
            <p:ph idx="5" type="body"/>
          </p:nvPr>
        </p:nvSpPr>
        <p:spPr>
          <a:xfrm>
            <a:off x="6479787" y="3123393"/>
            <a:ext cx="2134499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8" name="Shape 348"/>
          <p:cNvSpPr/>
          <p:nvPr>
            <p:ph idx="6" type="pic"/>
          </p:nvPr>
        </p:nvSpPr>
        <p:spPr>
          <a:xfrm>
            <a:off x="1147316" y="1905706"/>
            <a:ext cx="9558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9" name="Shape 349"/>
          <p:cNvSpPr/>
          <p:nvPr>
            <p:ph idx="7" type="pic"/>
          </p:nvPr>
        </p:nvSpPr>
        <p:spPr>
          <a:xfrm>
            <a:off x="4092675" y="1905706"/>
            <a:ext cx="9558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0" name="Shape 350"/>
          <p:cNvSpPr/>
          <p:nvPr>
            <p:ph idx="8" type="pic"/>
          </p:nvPr>
        </p:nvSpPr>
        <p:spPr>
          <a:xfrm>
            <a:off x="7030382" y="1905706"/>
            <a:ext cx="9558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51" name="Shape 351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352" name="Shape 352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3" name="Shape 353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with Image 2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>
            <a:off x="-5875" y="1575"/>
            <a:ext cx="9151200" cy="5143500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5979348" y="982583"/>
            <a:ext cx="3164700" cy="3708000"/>
          </a:xfrm>
          <a:prstGeom prst="rect">
            <a:avLst/>
          </a:prstGeom>
          <a:solidFill>
            <a:srgbClr val="1687CC">
              <a:alpha val="47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8" name="Shape 358"/>
          <p:cNvSpPr txBox="1"/>
          <p:nvPr>
            <p:ph idx="2" type="body"/>
          </p:nvPr>
        </p:nvSpPr>
        <p:spPr>
          <a:xfrm>
            <a:off x="563750" y="982583"/>
            <a:ext cx="51954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9" name="Shape 359"/>
          <p:cNvSpPr/>
          <p:nvPr>
            <p:ph idx="3" type="pic"/>
          </p:nvPr>
        </p:nvSpPr>
        <p:spPr>
          <a:xfrm>
            <a:off x="6220219" y="1212361"/>
            <a:ext cx="2713800" cy="32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360" name="Shape 360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361" name="Shape 361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62" name="Shape 362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uter Screenshot 2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-5875" y="1575"/>
            <a:ext cx="9151200" cy="5143500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66" name="Shape 366"/>
          <p:cNvSpPr txBox="1"/>
          <p:nvPr>
            <p:ph idx="2" type="body"/>
          </p:nvPr>
        </p:nvSpPr>
        <p:spPr>
          <a:xfrm>
            <a:off x="607545" y="1366120"/>
            <a:ext cx="3063900" cy="29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367" name="Shape 367"/>
          <p:cNvPicPr preferRelativeResize="0"/>
          <p:nvPr/>
        </p:nvPicPr>
        <p:blipFill rotWithShape="1">
          <a:blip r:embed="rId2">
            <a:alphaModFix/>
          </a:blip>
          <a:srcRect b="0" l="0" r="16058" t="0"/>
          <a:stretch/>
        </p:blipFill>
        <p:spPr>
          <a:xfrm>
            <a:off x="3525487" y="876013"/>
            <a:ext cx="5618399" cy="38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Shape 368"/>
          <p:cNvSpPr/>
          <p:nvPr>
            <p:ph idx="3" type="pic"/>
          </p:nvPr>
        </p:nvSpPr>
        <p:spPr>
          <a:xfrm>
            <a:off x="4431928" y="1153975"/>
            <a:ext cx="4712100" cy="31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69" name="Shape 369"/>
          <p:cNvGrpSpPr/>
          <p:nvPr/>
        </p:nvGrpSpPr>
        <p:grpSpPr>
          <a:xfrm>
            <a:off x="3751760" y="1979841"/>
            <a:ext cx="557244" cy="1692000"/>
            <a:chOff x="4783423" y="4570155"/>
            <a:chExt cx="557244" cy="1692000"/>
          </a:xfrm>
        </p:grpSpPr>
        <p:cxnSp>
          <p:nvCxnSpPr>
            <p:cNvPr id="370" name="Shape 370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1" name="Shape 371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2" name="Shape 372"/>
            <p:cNvCxnSpPr/>
            <p:nvPr/>
          </p:nvCxnSpPr>
          <p:spPr>
            <a:xfrm>
              <a:off x="4783423" y="4570155"/>
              <a:ext cx="0" cy="16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3" name="Shape 373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374" name="Shape 374"/>
            <p:cNvPicPr preferRelativeResize="0"/>
            <p:nvPr/>
          </p:nvPicPr>
          <p:blipFill rotWithShape="1">
            <a:blip r:embed="rId3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75" name="Shape 375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ablet Screenshot 2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/>
        </p:nvSpPr>
        <p:spPr>
          <a:xfrm>
            <a:off x="-5875" y="1575"/>
            <a:ext cx="9151200" cy="5143500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379" name="Shape 3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08773" y="941484"/>
            <a:ext cx="3017099" cy="38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Shape 380"/>
          <p:cNvSpPr/>
          <p:nvPr>
            <p:ph idx="2" type="pic"/>
          </p:nvPr>
        </p:nvSpPr>
        <p:spPr>
          <a:xfrm>
            <a:off x="6198321" y="1197762"/>
            <a:ext cx="2443800" cy="3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1" name="Shape 381"/>
          <p:cNvSpPr txBox="1"/>
          <p:nvPr>
            <p:ph idx="3" type="body"/>
          </p:nvPr>
        </p:nvSpPr>
        <p:spPr>
          <a:xfrm>
            <a:off x="607545" y="1366120"/>
            <a:ext cx="4830300" cy="29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382" name="Shape 382"/>
          <p:cNvGrpSpPr/>
          <p:nvPr/>
        </p:nvGrpSpPr>
        <p:grpSpPr>
          <a:xfrm>
            <a:off x="5510853" y="1979841"/>
            <a:ext cx="557244" cy="1692000"/>
            <a:chOff x="4783423" y="4570155"/>
            <a:chExt cx="557244" cy="1692000"/>
          </a:xfrm>
        </p:grpSpPr>
        <p:cxnSp>
          <p:nvCxnSpPr>
            <p:cNvPr id="383" name="Shape 383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4" name="Shape 384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5" name="Shape 385"/>
            <p:cNvCxnSpPr/>
            <p:nvPr/>
          </p:nvCxnSpPr>
          <p:spPr>
            <a:xfrm>
              <a:off x="4783423" y="4570155"/>
              <a:ext cx="0" cy="16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6" name="Shape 386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387" name="Shape 387"/>
            <p:cNvPicPr preferRelativeResize="0"/>
            <p:nvPr/>
          </p:nvPicPr>
          <p:blipFill rotWithShape="1">
            <a:blip r:embed="rId3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88" name="Shape 388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ne Screenshot 2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/>
        </p:nvSpPr>
        <p:spPr>
          <a:xfrm>
            <a:off x="-5875" y="1575"/>
            <a:ext cx="9151200" cy="5143500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392" name="Shape 3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41500" y="912292"/>
            <a:ext cx="2188800" cy="38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Shape 393"/>
          <p:cNvSpPr/>
          <p:nvPr>
            <p:ph idx="2" type="pic"/>
          </p:nvPr>
        </p:nvSpPr>
        <p:spPr>
          <a:xfrm>
            <a:off x="6097200" y="1269909"/>
            <a:ext cx="1888200" cy="29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4" name="Shape 394"/>
          <p:cNvSpPr txBox="1"/>
          <p:nvPr>
            <p:ph idx="3" type="body"/>
          </p:nvPr>
        </p:nvSpPr>
        <p:spPr>
          <a:xfrm>
            <a:off x="607545" y="1366120"/>
            <a:ext cx="4830300" cy="29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395" name="Shape 395"/>
          <p:cNvGrpSpPr/>
          <p:nvPr/>
        </p:nvGrpSpPr>
        <p:grpSpPr>
          <a:xfrm>
            <a:off x="5510853" y="1979841"/>
            <a:ext cx="557244" cy="1692000"/>
            <a:chOff x="4783423" y="4570155"/>
            <a:chExt cx="557244" cy="1692000"/>
          </a:xfrm>
        </p:grpSpPr>
        <p:cxnSp>
          <p:nvCxnSpPr>
            <p:cNvPr id="396" name="Shape 396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7" name="Shape 397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8" name="Shape 398"/>
            <p:cNvCxnSpPr/>
            <p:nvPr/>
          </p:nvCxnSpPr>
          <p:spPr>
            <a:xfrm>
              <a:off x="4783423" y="4570155"/>
              <a:ext cx="0" cy="16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9" name="Shape 399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400" name="Shape 400"/>
            <p:cNvPicPr preferRelativeResize="0"/>
            <p:nvPr/>
          </p:nvPicPr>
          <p:blipFill rotWithShape="1">
            <a:blip r:embed="rId3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01" name="Shape 401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2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/>
        </p:nvSpPr>
        <p:spPr>
          <a:xfrm>
            <a:off x="-5875" y="1575"/>
            <a:ext cx="9151200" cy="5143500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326092" y="987707"/>
            <a:ext cx="8491800" cy="30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1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405" name="Shape 405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406" name="Shape 406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07" name="Shape 407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2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-5875" y="1575"/>
            <a:ext cx="9151200" cy="5143500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10" name="Shape 410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411" name="Shape 411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12" name="Shape 412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3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/>
        </p:nvSpPr>
        <p:spPr>
          <a:xfrm>
            <a:off x="-5875" y="1575"/>
            <a:ext cx="9151200" cy="5143500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393987" y="1851453"/>
            <a:ext cx="8355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6" name="Shape 416"/>
          <p:cNvSpPr txBox="1"/>
          <p:nvPr>
            <p:ph idx="2" type="body"/>
          </p:nvPr>
        </p:nvSpPr>
        <p:spPr>
          <a:xfrm>
            <a:off x="1077674" y="2771633"/>
            <a:ext cx="6988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417" name="Shape 417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418" name="Shape 418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19" name="Shape 419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with Content 3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/>
        </p:nvSpPr>
        <p:spPr>
          <a:xfrm>
            <a:off x="-5875" y="1575"/>
            <a:ext cx="9151200" cy="5143500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563750" y="982583"/>
            <a:ext cx="80166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3" name="Shape 423"/>
          <p:cNvSpPr txBox="1"/>
          <p:nvPr>
            <p:ph idx="2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424" name="Shape 424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425" name="Shape 425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6" name="Shape 426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3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/>
        </p:nvSpPr>
        <p:spPr>
          <a:xfrm>
            <a:off x="-5875" y="1575"/>
            <a:ext cx="9151200" cy="5143500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1446167" y="1965166"/>
            <a:ext cx="6251699" cy="1724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430" name="Shape 430"/>
          <p:cNvCxnSpPr/>
          <p:nvPr/>
        </p:nvCxnSpPr>
        <p:spPr>
          <a:xfrm>
            <a:off x="1446167" y="3846901"/>
            <a:ext cx="62516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1" name="Shape 431"/>
          <p:cNvGrpSpPr/>
          <p:nvPr/>
        </p:nvGrpSpPr>
        <p:grpSpPr>
          <a:xfrm>
            <a:off x="1446167" y="926959"/>
            <a:ext cx="6251573" cy="862200"/>
            <a:chOff x="1446167" y="917695"/>
            <a:chExt cx="6251573" cy="862200"/>
          </a:xfrm>
        </p:grpSpPr>
        <p:cxnSp>
          <p:nvCxnSpPr>
            <p:cNvPr id="432" name="Shape 432"/>
            <p:cNvCxnSpPr/>
            <p:nvPr/>
          </p:nvCxnSpPr>
          <p:spPr>
            <a:xfrm>
              <a:off x="1446167" y="1344099"/>
              <a:ext cx="26808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3" name="Shape 433"/>
            <p:cNvSpPr/>
            <p:nvPr/>
          </p:nvSpPr>
          <p:spPr>
            <a:xfrm>
              <a:off x="4140960" y="917695"/>
              <a:ext cx="862200" cy="8622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4" name="Shape 434"/>
            <p:cNvCxnSpPr/>
            <p:nvPr/>
          </p:nvCxnSpPr>
          <p:spPr>
            <a:xfrm>
              <a:off x="5016941" y="1344099"/>
              <a:ext cx="26808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5" name="Shape 435"/>
          <p:cNvSpPr/>
          <p:nvPr>
            <p:ph idx="2" type="pic"/>
          </p:nvPr>
        </p:nvSpPr>
        <p:spPr>
          <a:xfrm>
            <a:off x="4285946" y="1073695"/>
            <a:ext cx="5685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436" name="Shape 436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437" name="Shape 437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38" name="Shape 438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and Subhead with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111240" y="46345"/>
            <a:ext cx="7555305" cy="58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111240" y="642081"/>
            <a:ext cx="7555305" cy="405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x="563750" y="1270094"/>
            <a:ext cx="8016498" cy="34203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and Subhead with Content 3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-5875" y="1575"/>
            <a:ext cx="9151200" cy="5143500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2" name="Shape 442"/>
          <p:cNvSpPr txBox="1"/>
          <p:nvPr>
            <p:ph idx="2" type="body"/>
          </p:nvPr>
        </p:nvSpPr>
        <p:spPr>
          <a:xfrm>
            <a:off x="111240" y="642081"/>
            <a:ext cx="75552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Shape 443"/>
          <p:cNvSpPr txBox="1"/>
          <p:nvPr>
            <p:ph idx="3" type="body"/>
          </p:nvPr>
        </p:nvSpPr>
        <p:spPr>
          <a:xfrm>
            <a:off x="563750" y="1270094"/>
            <a:ext cx="8016600" cy="3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444" name="Shape 444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445" name="Shape 445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46" name="Shape 446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Only 3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/>
        </p:nvSpPr>
        <p:spPr>
          <a:xfrm>
            <a:off x="-5875" y="1575"/>
            <a:ext cx="9151200" cy="5143500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450" name="Shape 450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451" name="Shape 451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52" name="Shape 452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and Subhead Only 3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/>
        </p:nvSpPr>
        <p:spPr>
          <a:xfrm>
            <a:off x="-5875" y="1575"/>
            <a:ext cx="9151200" cy="5143500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6" name="Shape 456"/>
          <p:cNvSpPr txBox="1"/>
          <p:nvPr>
            <p:ph idx="2" type="body"/>
          </p:nvPr>
        </p:nvSpPr>
        <p:spPr>
          <a:xfrm>
            <a:off x="111240" y="642081"/>
            <a:ext cx="75552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457" name="Shape 457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458" name="Shape 458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59" name="Shape 459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with 2 columns 3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-5875" y="1575"/>
            <a:ext cx="9151200" cy="5143500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563750" y="982583"/>
            <a:ext cx="39138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3" name="Shape 463"/>
          <p:cNvSpPr txBox="1"/>
          <p:nvPr>
            <p:ph idx="2" type="body"/>
          </p:nvPr>
        </p:nvSpPr>
        <p:spPr>
          <a:xfrm>
            <a:off x="4707580" y="982583"/>
            <a:ext cx="3913799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4" name="Shape 464"/>
          <p:cNvSpPr txBox="1"/>
          <p:nvPr>
            <p:ph idx="3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465" name="Shape 465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466" name="Shape 466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67" name="Shape 467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 points with Call Out 3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/>
        </p:nvSpPr>
        <p:spPr>
          <a:xfrm>
            <a:off x="-5875" y="1575"/>
            <a:ext cx="9151200" cy="5143500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70" name="Shape 470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471" name="Shape 471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72" name="Shape 472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3" name="Shape 473"/>
          <p:cNvSpPr txBox="1"/>
          <p:nvPr>
            <p:ph idx="1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4" name="Shape 474"/>
          <p:cNvSpPr txBox="1"/>
          <p:nvPr>
            <p:ph idx="2" type="body"/>
          </p:nvPr>
        </p:nvSpPr>
        <p:spPr>
          <a:xfrm>
            <a:off x="563750" y="982583"/>
            <a:ext cx="50541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5" name="Shape 475"/>
          <p:cNvSpPr/>
          <p:nvPr/>
        </p:nvSpPr>
        <p:spPr>
          <a:xfrm>
            <a:off x="5979348" y="982583"/>
            <a:ext cx="3164700" cy="3708000"/>
          </a:xfrm>
          <a:prstGeom prst="rect">
            <a:avLst/>
          </a:prstGeom>
          <a:solidFill>
            <a:srgbClr val="053C7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Shape 476"/>
          <p:cNvSpPr txBox="1"/>
          <p:nvPr>
            <p:ph idx="3" type="body"/>
          </p:nvPr>
        </p:nvSpPr>
        <p:spPr>
          <a:xfrm>
            <a:off x="6267025" y="1293762"/>
            <a:ext cx="2614800" cy="30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1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477" name="Shape 477"/>
          <p:cNvGrpSpPr/>
          <p:nvPr/>
        </p:nvGrpSpPr>
        <p:grpSpPr>
          <a:xfrm>
            <a:off x="0" y="1216858"/>
            <a:ext cx="557244" cy="153900"/>
            <a:chOff x="4783423" y="5339192"/>
            <a:chExt cx="557244" cy="153900"/>
          </a:xfrm>
        </p:grpSpPr>
        <p:cxnSp>
          <p:nvCxnSpPr>
            <p:cNvPr id="478" name="Shape 478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9" name="Shape 479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0" name="Shape 480"/>
          <p:cNvGrpSpPr/>
          <p:nvPr/>
        </p:nvGrpSpPr>
        <p:grpSpPr>
          <a:xfrm>
            <a:off x="0" y="2131960"/>
            <a:ext cx="557244" cy="153900"/>
            <a:chOff x="4783423" y="5339192"/>
            <a:chExt cx="557244" cy="153900"/>
          </a:xfrm>
        </p:grpSpPr>
        <p:cxnSp>
          <p:nvCxnSpPr>
            <p:cNvPr id="481" name="Shape 481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2" name="Shape 482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3" name="Shape 483"/>
          <p:cNvGrpSpPr/>
          <p:nvPr/>
        </p:nvGrpSpPr>
        <p:grpSpPr>
          <a:xfrm>
            <a:off x="0" y="3039173"/>
            <a:ext cx="557244" cy="153900"/>
            <a:chOff x="4783423" y="5339192"/>
            <a:chExt cx="557244" cy="153900"/>
          </a:xfrm>
        </p:grpSpPr>
        <p:cxnSp>
          <p:nvCxnSpPr>
            <p:cNvPr id="484" name="Shape 484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5" name="Shape 485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6" name="Shape 486"/>
          <p:cNvGrpSpPr/>
          <p:nvPr/>
        </p:nvGrpSpPr>
        <p:grpSpPr>
          <a:xfrm>
            <a:off x="0" y="3954273"/>
            <a:ext cx="557244" cy="153900"/>
            <a:chOff x="4783423" y="5339192"/>
            <a:chExt cx="557244" cy="153900"/>
          </a:xfrm>
        </p:grpSpPr>
        <p:cxnSp>
          <p:nvCxnSpPr>
            <p:cNvPr id="487" name="Shape 487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8" name="Shape 488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oints 3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-5875" y="1575"/>
            <a:ext cx="9151200" cy="5143500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2" name="Shape 492"/>
          <p:cNvSpPr txBox="1"/>
          <p:nvPr>
            <p:ph idx="2" type="body"/>
          </p:nvPr>
        </p:nvSpPr>
        <p:spPr>
          <a:xfrm>
            <a:off x="111240" y="642081"/>
            <a:ext cx="75552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493" name="Shape 493"/>
          <p:cNvGrpSpPr/>
          <p:nvPr/>
        </p:nvGrpSpPr>
        <p:grpSpPr>
          <a:xfrm>
            <a:off x="915666" y="1653823"/>
            <a:ext cx="7312567" cy="1429500"/>
            <a:chOff x="721285" y="1600262"/>
            <a:chExt cx="7312567" cy="1429500"/>
          </a:xfrm>
        </p:grpSpPr>
        <p:sp>
          <p:nvSpPr>
            <p:cNvPr id="494" name="Shape 494"/>
            <p:cNvSpPr/>
            <p:nvPr/>
          </p:nvSpPr>
          <p:spPr>
            <a:xfrm>
              <a:off x="721285" y="1600262"/>
              <a:ext cx="1429500" cy="1429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3662819" y="1600262"/>
              <a:ext cx="1429500" cy="1429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6604352" y="1600262"/>
              <a:ext cx="1429500" cy="1429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7" name="Shape 497"/>
          <p:cNvSpPr txBox="1"/>
          <p:nvPr>
            <p:ph idx="3" type="body"/>
          </p:nvPr>
        </p:nvSpPr>
        <p:spPr>
          <a:xfrm>
            <a:off x="558470" y="3123393"/>
            <a:ext cx="21345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8" name="Shape 498"/>
          <p:cNvSpPr txBox="1"/>
          <p:nvPr>
            <p:ph idx="4" type="body"/>
          </p:nvPr>
        </p:nvSpPr>
        <p:spPr>
          <a:xfrm>
            <a:off x="3519128" y="3123393"/>
            <a:ext cx="21345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9" name="Shape 499"/>
          <p:cNvSpPr txBox="1"/>
          <p:nvPr>
            <p:ph idx="5" type="body"/>
          </p:nvPr>
        </p:nvSpPr>
        <p:spPr>
          <a:xfrm>
            <a:off x="6479787" y="3123393"/>
            <a:ext cx="2134499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00" name="Shape 500"/>
          <p:cNvSpPr/>
          <p:nvPr>
            <p:ph idx="6" type="pic"/>
          </p:nvPr>
        </p:nvSpPr>
        <p:spPr>
          <a:xfrm>
            <a:off x="1147316" y="1905706"/>
            <a:ext cx="9558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1" name="Shape 501"/>
          <p:cNvSpPr/>
          <p:nvPr>
            <p:ph idx="7" type="pic"/>
          </p:nvPr>
        </p:nvSpPr>
        <p:spPr>
          <a:xfrm>
            <a:off x="4092675" y="1905706"/>
            <a:ext cx="9558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2" name="Shape 502"/>
          <p:cNvSpPr/>
          <p:nvPr>
            <p:ph idx="8" type="pic"/>
          </p:nvPr>
        </p:nvSpPr>
        <p:spPr>
          <a:xfrm>
            <a:off x="7030382" y="1905706"/>
            <a:ext cx="9558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503" name="Shape 503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504" name="Shape 504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05" name="Shape 505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with Image 3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/>
        </p:nvSpPr>
        <p:spPr>
          <a:xfrm>
            <a:off x="-5875" y="1575"/>
            <a:ext cx="9151200" cy="5143500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" name="Shape 508"/>
          <p:cNvSpPr/>
          <p:nvPr/>
        </p:nvSpPr>
        <p:spPr>
          <a:xfrm>
            <a:off x="5979348" y="982583"/>
            <a:ext cx="3164700" cy="3708000"/>
          </a:xfrm>
          <a:prstGeom prst="rect">
            <a:avLst/>
          </a:prstGeom>
          <a:solidFill>
            <a:srgbClr val="053C7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0" name="Shape 510"/>
          <p:cNvSpPr txBox="1"/>
          <p:nvPr>
            <p:ph idx="2" type="body"/>
          </p:nvPr>
        </p:nvSpPr>
        <p:spPr>
          <a:xfrm>
            <a:off x="563750" y="982583"/>
            <a:ext cx="51954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1" name="Shape 511"/>
          <p:cNvSpPr/>
          <p:nvPr>
            <p:ph idx="3" type="pic"/>
          </p:nvPr>
        </p:nvSpPr>
        <p:spPr>
          <a:xfrm>
            <a:off x="6220219" y="1212361"/>
            <a:ext cx="2713800" cy="32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512" name="Shape 512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513" name="Shape 513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14" name="Shape 514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uter Screenshot 3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/>
        </p:nvSpPr>
        <p:spPr>
          <a:xfrm>
            <a:off x="-5875" y="1575"/>
            <a:ext cx="9151200" cy="5143500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8" name="Shape 518"/>
          <p:cNvSpPr txBox="1"/>
          <p:nvPr>
            <p:ph idx="2" type="body"/>
          </p:nvPr>
        </p:nvSpPr>
        <p:spPr>
          <a:xfrm>
            <a:off x="607545" y="1366120"/>
            <a:ext cx="3063900" cy="29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519" name="Shape 519"/>
          <p:cNvPicPr preferRelativeResize="0"/>
          <p:nvPr/>
        </p:nvPicPr>
        <p:blipFill rotWithShape="1">
          <a:blip r:embed="rId2">
            <a:alphaModFix/>
          </a:blip>
          <a:srcRect b="0" l="0" r="16058" t="0"/>
          <a:stretch/>
        </p:blipFill>
        <p:spPr>
          <a:xfrm>
            <a:off x="3525487" y="876013"/>
            <a:ext cx="5618399" cy="38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Shape 520"/>
          <p:cNvSpPr/>
          <p:nvPr>
            <p:ph idx="3" type="pic"/>
          </p:nvPr>
        </p:nvSpPr>
        <p:spPr>
          <a:xfrm>
            <a:off x="4431928" y="1153975"/>
            <a:ext cx="4712100" cy="31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521" name="Shape 521"/>
          <p:cNvGrpSpPr/>
          <p:nvPr/>
        </p:nvGrpSpPr>
        <p:grpSpPr>
          <a:xfrm>
            <a:off x="3751760" y="1979841"/>
            <a:ext cx="557244" cy="1692000"/>
            <a:chOff x="4783423" y="4570155"/>
            <a:chExt cx="557244" cy="1692000"/>
          </a:xfrm>
        </p:grpSpPr>
        <p:cxnSp>
          <p:nvCxnSpPr>
            <p:cNvPr id="522" name="Shape 522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3" name="Shape 523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4" name="Shape 524"/>
            <p:cNvCxnSpPr/>
            <p:nvPr/>
          </p:nvCxnSpPr>
          <p:spPr>
            <a:xfrm>
              <a:off x="4783423" y="4570155"/>
              <a:ext cx="0" cy="16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25" name="Shape 525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526" name="Shape 526"/>
            <p:cNvPicPr preferRelativeResize="0"/>
            <p:nvPr/>
          </p:nvPicPr>
          <p:blipFill rotWithShape="1">
            <a:blip r:embed="rId3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27" name="Shape 527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ablet Screenshot 3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/>
        </p:nvSpPr>
        <p:spPr>
          <a:xfrm>
            <a:off x="-5875" y="1575"/>
            <a:ext cx="9151200" cy="5143500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531" name="Shape 5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08773" y="941484"/>
            <a:ext cx="3017099" cy="38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Shape 532"/>
          <p:cNvSpPr/>
          <p:nvPr>
            <p:ph idx="2" type="pic"/>
          </p:nvPr>
        </p:nvSpPr>
        <p:spPr>
          <a:xfrm>
            <a:off x="6198321" y="1197762"/>
            <a:ext cx="2443800" cy="3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3" name="Shape 533"/>
          <p:cNvSpPr txBox="1"/>
          <p:nvPr>
            <p:ph idx="3" type="body"/>
          </p:nvPr>
        </p:nvSpPr>
        <p:spPr>
          <a:xfrm>
            <a:off x="607545" y="1366120"/>
            <a:ext cx="4830300" cy="29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534" name="Shape 534"/>
          <p:cNvGrpSpPr/>
          <p:nvPr/>
        </p:nvGrpSpPr>
        <p:grpSpPr>
          <a:xfrm>
            <a:off x="5510853" y="1979841"/>
            <a:ext cx="557244" cy="1692000"/>
            <a:chOff x="4783423" y="4570155"/>
            <a:chExt cx="557244" cy="1692000"/>
          </a:xfrm>
        </p:grpSpPr>
        <p:cxnSp>
          <p:nvCxnSpPr>
            <p:cNvPr id="535" name="Shape 535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6" name="Shape 536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7" name="Shape 537"/>
            <p:cNvCxnSpPr/>
            <p:nvPr/>
          </p:nvCxnSpPr>
          <p:spPr>
            <a:xfrm>
              <a:off x="4783423" y="4570155"/>
              <a:ext cx="0" cy="16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38" name="Shape 538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539" name="Shape 539"/>
            <p:cNvPicPr preferRelativeResize="0"/>
            <p:nvPr/>
          </p:nvPicPr>
          <p:blipFill rotWithShape="1">
            <a:blip r:embed="rId3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40" name="Shape 540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ne Screenshot 3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>
            <a:off x="-5875" y="1575"/>
            <a:ext cx="9151200" cy="5143500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544" name="Shape 5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41500" y="912292"/>
            <a:ext cx="2188800" cy="38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Shape 545"/>
          <p:cNvSpPr/>
          <p:nvPr>
            <p:ph idx="2" type="pic"/>
          </p:nvPr>
        </p:nvSpPr>
        <p:spPr>
          <a:xfrm>
            <a:off x="6097200" y="1269909"/>
            <a:ext cx="1888200" cy="29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6" name="Shape 546"/>
          <p:cNvSpPr txBox="1"/>
          <p:nvPr>
            <p:ph idx="3" type="body"/>
          </p:nvPr>
        </p:nvSpPr>
        <p:spPr>
          <a:xfrm>
            <a:off x="607545" y="1366120"/>
            <a:ext cx="4830300" cy="29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547" name="Shape 547"/>
          <p:cNvGrpSpPr/>
          <p:nvPr/>
        </p:nvGrpSpPr>
        <p:grpSpPr>
          <a:xfrm>
            <a:off x="5510853" y="1979841"/>
            <a:ext cx="557244" cy="1692000"/>
            <a:chOff x="4783423" y="4570155"/>
            <a:chExt cx="557244" cy="1692000"/>
          </a:xfrm>
        </p:grpSpPr>
        <p:cxnSp>
          <p:nvCxnSpPr>
            <p:cNvPr id="548" name="Shape 548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9" name="Shape 549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0" name="Shape 550"/>
            <p:cNvCxnSpPr/>
            <p:nvPr/>
          </p:nvCxnSpPr>
          <p:spPr>
            <a:xfrm>
              <a:off x="4783423" y="4570155"/>
              <a:ext cx="0" cy="16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1" name="Shape 551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552" name="Shape 552"/>
            <p:cNvPicPr preferRelativeResize="0"/>
            <p:nvPr/>
          </p:nvPicPr>
          <p:blipFill rotWithShape="1">
            <a:blip r:embed="rId3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53" name="Shape 553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111240" y="46345"/>
            <a:ext cx="7555305" cy="58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3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/>
        </p:nvSpPr>
        <p:spPr>
          <a:xfrm>
            <a:off x="-5875" y="1575"/>
            <a:ext cx="9151200" cy="5143500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326092" y="987707"/>
            <a:ext cx="8491800" cy="30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1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557" name="Shape 557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558" name="Shape 558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59" name="Shape 559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3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/>
        </p:nvSpPr>
        <p:spPr>
          <a:xfrm>
            <a:off x="-5875" y="1575"/>
            <a:ext cx="9151200" cy="5143500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62" name="Shape 562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563" name="Shape 563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64" name="Shape 564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4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/>
        </p:nvSpPr>
        <p:spPr>
          <a:xfrm>
            <a:off x="-5875" y="1575"/>
            <a:ext cx="9151200" cy="5143500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x="393987" y="1851453"/>
            <a:ext cx="8355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68" name="Shape 568"/>
          <p:cNvSpPr txBox="1"/>
          <p:nvPr>
            <p:ph idx="2" type="body"/>
          </p:nvPr>
        </p:nvSpPr>
        <p:spPr>
          <a:xfrm>
            <a:off x="1077674" y="2771633"/>
            <a:ext cx="6988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569" name="Shape 569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570" name="Shape 570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71" name="Shape 571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with Content 4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/>
        </p:nvSpPr>
        <p:spPr>
          <a:xfrm>
            <a:off x="-5875" y="1575"/>
            <a:ext cx="9151200" cy="5143500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x="563750" y="982583"/>
            <a:ext cx="80166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5" name="Shape 575"/>
          <p:cNvSpPr txBox="1"/>
          <p:nvPr>
            <p:ph idx="2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576" name="Shape 576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577" name="Shape 577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78" name="Shape 578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4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/>
          <p:nvPr/>
        </p:nvSpPr>
        <p:spPr>
          <a:xfrm>
            <a:off x="-5875" y="1575"/>
            <a:ext cx="9151200" cy="5143500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" name="Shape 581"/>
          <p:cNvSpPr txBox="1"/>
          <p:nvPr>
            <p:ph idx="1" type="body"/>
          </p:nvPr>
        </p:nvSpPr>
        <p:spPr>
          <a:xfrm>
            <a:off x="1446167" y="1965166"/>
            <a:ext cx="6251699" cy="1724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82" name="Shape 582"/>
          <p:cNvCxnSpPr/>
          <p:nvPr/>
        </p:nvCxnSpPr>
        <p:spPr>
          <a:xfrm>
            <a:off x="1446167" y="3846901"/>
            <a:ext cx="62516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3" name="Shape 583"/>
          <p:cNvGrpSpPr/>
          <p:nvPr/>
        </p:nvGrpSpPr>
        <p:grpSpPr>
          <a:xfrm>
            <a:off x="1446167" y="926959"/>
            <a:ext cx="6251573" cy="862200"/>
            <a:chOff x="1446167" y="917695"/>
            <a:chExt cx="6251573" cy="862200"/>
          </a:xfrm>
        </p:grpSpPr>
        <p:cxnSp>
          <p:nvCxnSpPr>
            <p:cNvPr id="584" name="Shape 584"/>
            <p:cNvCxnSpPr/>
            <p:nvPr/>
          </p:nvCxnSpPr>
          <p:spPr>
            <a:xfrm>
              <a:off x="1446167" y="1344099"/>
              <a:ext cx="26808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5" name="Shape 585"/>
            <p:cNvSpPr/>
            <p:nvPr/>
          </p:nvSpPr>
          <p:spPr>
            <a:xfrm>
              <a:off x="4140960" y="917695"/>
              <a:ext cx="862200" cy="8622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6" name="Shape 586"/>
            <p:cNvCxnSpPr/>
            <p:nvPr/>
          </p:nvCxnSpPr>
          <p:spPr>
            <a:xfrm>
              <a:off x="5016941" y="1344099"/>
              <a:ext cx="26808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87" name="Shape 587"/>
          <p:cNvSpPr/>
          <p:nvPr>
            <p:ph idx="2" type="pic"/>
          </p:nvPr>
        </p:nvSpPr>
        <p:spPr>
          <a:xfrm>
            <a:off x="4285946" y="1073695"/>
            <a:ext cx="5685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588" name="Shape 588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589" name="Shape 589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90" name="Shape 590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and Subhead with Content 4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/>
        </p:nvSpPr>
        <p:spPr>
          <a:xfrm>
            <a:off x="-5875" y="1575"/>
            <a:ext cx="9151200" cy="5143500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94" name="Shape 594"/>
          <p:cNvSpPr txBox="1"/>
          <p:nvPr>
            <p:ph idx="2" type="body"/>
          </p:nvPr>
        </p:nvSpPr>
        <p:spPr>
          <a:xfrm>
            <a:off x="111240" y="642081"/>
            <a:ext cx="75552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95" name="Shape 595"/>
          <p:cNvSpPr txBox="1"/>
          <p:nvPr>
            <p:ph idx="3" type="body"/>
          </p:nvPr>
        </p:nvSpPr>
        <p:spPr>
          <a:xfrm>
            <a:off x="563750" y="1270094"/>
            <a:ext cx="8016600" cy="3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596" name="Shape 596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597" name="Shape 597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98" name="Shape 598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Only 4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/>
          <p:nvPr/>
        </p:nvSpPr>
        <p:spPr>
          <a:xfrm>
            <a:off x="-5875" y="1575"/>
            <a:ext cx="9151200" cy="5143500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602" name="Shape 602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603" name="Shape 603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04" name="Shape 604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and Subhead Only 4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/>
          <p:nvPr/>
        </p:nvSpPr>
        <p:spPr>
          <a:xfrm>
            <a:off x="-5875" y="1575"/>
            <a:ext cx="9151200" cy="5143500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" name="Shape 607"/>
          <p:cNvSpPr txBox="1"/>
          <p:nvPr>
            <p:ph idx="1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08" name="Shape 608"/>
          <p:cNvSpPr txBox="1"/>
          <p:nvPr>
            <p:ph idx="2" type="body"/>
          </p:nvPr>
        </p:nvSpPr>
        <p:spPr>
          <a:xfrm>
            <a:off x="111240" y="642081"/>
            <a:ext cx="75552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609" name="Shape 609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610" name="Shape 610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11" name="Shape 611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with 2 columns 4"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/>
          <p:nvPr/>
        </p:nvSpPr>
        <p:spPr>
          <a:xfrm>
            <a:off x="-5875" y="1575"/>
            <a:ext cx="9151200" cy="5143500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4" name="Shape 614"/>
          <p:cNvSpPr txBox="1"/>
          <p:nvPr>
            <p:ph idx="1" type="body"/>
          </p:nvPr>
        </p:nvSpPr>
        <p:spPr>
          <a:xfrm>
            <a:off x="563750" y="982583"/>
            <a:ext cx="39138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5" name="Shape 615"/>
          <p:cNvSpPr txBox="1"/>
          <p:nvPr>
            <p:ph idx="2" type="body"/>
          </p:nvPr>
        </p:nvSpPr>
        <p:spPr>
          <a:xfrm>
            <a:off x="4707580" y="982583"/>
            <a:ext cx="3913799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6" name="Shape 616"/>
          <p:cNvSpPr txBox="1"/>
          <p:nvPr>
            <p:ph idx="3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617" name="Shape 617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618" name="Shape 618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19" name="Shape 619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 points with Call Out 4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/>
          <p:nvPr/>
        </p:nvSpPr>
        <p:spPr>
          <a:xfrm>
            <a:off x="-5875" y="1575"/>
            <a:ext cx="9151200" cy="5143500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2" name="Shape 622"/>
          <p:cNvSpPr/>
          <p:nvPr/>
        </p:nvSpPr>
        <p:spPr>
          <a:xfrm>
            <a:off x="5979348" y="982583"/>
            <a:ext cx="3164700" cy="3708000"/>
          </a:xfrm>
          <a:prstGeom prst="rect">
            <a:avLst/>
          </a:prstGeom>
          <a:solidFill>
            <a:srgbClr val="B1332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Shape 623"/>
          <p:cNvSpPr txBox="1"/>
          <p:nvPr>
            <p:ph idx="1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4" name="Shape 624"/>
          <p:cNvSpPr txBox="1"/>
          <p:nvPr>
            <p:ph idx="2" type="body"/>
          </p:nvPr>
        </p:nvSpPr>
        <p:spPr>
          <a:xfrm>
            <a:off x="563750" y="982583"/>
            <a:ext cx="50541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5" name="Shape 625"/>
          <p:cNvSpPr txBox="1"/>
          <p:nvPr>
            <p:ph idx="3" type="body"/>
          </p:nvPr>
        </p:nvSpPr>
        <p:spPr>
          <a:xfrm>
            <a:off x="6267025" y="1293762"/>
            <a:ext cx="2614800" cy="30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1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626" name="Shape 626"/>
          <p:cNvGrpSpPr/>
          <p:nvPr/>
        </p:nvGrpSpPr>
        <p:grpSpPr>
          <a:xfrm>
            <a:off x="0" y="1216858"/>
            <a:ext cx="557244" cy="153900"/>
            <a:chOff x="4783423" y="5339192"/>
            <a:chExt cx="557244" cy="153900"/>
          </a:xfrm>
        </p:grpSpPr>
        <p:cxnSp>
          <p:nvCxnSpPr>
            <p:cNvPr id="627" name="Shape 627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8" name="Shape 628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9" name="Shape 629"/>
          <p:cNvGrpSpPr/>
          <p:nvPr/>
        </p:nvGrpSpPr>
        <p:grpSpPr>
          <a:xfrm>
            <a:off x="0" y="2131960"/>
            <a:ext cx="557244" cy="153900"/>
            <a:chOff x="4783423" y="5339192"/>
            <a:chExt cx="557244" cy="153900"/>
          </a:xfrm>
        </p:grpSpPr>
        <p:cxnSp>
          <p:nvCxnSpPr>
            <p:cNvPr id="630" name="Shape 630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1" name="Shape 631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2" name="Shape 632"/>
          <p:cNvGrpSpPr/>
          <p:nvPr/>
        </p:nvGrpSpPr>
        <p:grpSpPr>
          <a:xfrm>
            <a:off x="0" y="3039173"/>
            <a:ext cx="557244" cy="153900"/>
            <a:chOff x="4783423" y="5339192"/>
            <a:chExt cx="557244" cy="153900"/>
          </a:xfrm>
        </p:grpSpPr>
        <p:cxnSp>
          <p:nvCxnSpPr>
            <p:cNvPr id="633" name="Shape 633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4" name="Shape 634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5" name="Shape 635"/>
          <p:cNvGrpSpPr/>
          <p:nvPr/>
        </p:nvGrpSpPr>
        <p:grpSpPr>
          <a:xfrm>
            <a:off x="0" y="3954273"/>
            <a:ext cx="557244" cy="153900"/>
            <a:chOff x="4783423" y="5339192"/>
            <a:chExt cx="557244" cy="153900"/>
          </a:xfrm>
        </p:grpSpPr>
        <p:cxnSp>
          <p:nvCxnSpPr>
            <p:cNvPr id="636" name="Shape 636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7" name="Shape 637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8" name="Shape 638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639" name="Shape 639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40" name="Shape 640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and Subhead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111240" y="46345"/>
            <a:ext cx="7555305" cy="58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111240" y="642081"/>
            <a:ext cx="7555305" cy="405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oints 4"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/>
          <p:nvPr/>
        </p:nvSpPr>
        <p:spPr>
          <a:xfrm>
            <a:off x="-5875" y="1575"/>
            <a:ext cx="9151200" cy="5143500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3" name="Shape 643"/>
          <p:cNvSpPr txBox="1"/>
          <p:nvPr>
            <p:ph idx="1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44" name="Shape 644"/>
          <p:cNvSpPr txBox="1"/>
          <p:nvPr>
            <p:ph idx="2" type="body"/>
          </p:nvPr>
        </p:nvSpPr>
        <p:spPr>
          <a:xfrm>
            <a:off x="111240" y="642081"/>
            <a:ext cx="75552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645" name="Shape 645"/>
          <p:cNvGrpSpPr/>
          <p:nvPr/>
        </p:nvGrpSpPr>
        <p:grpSpPr>
          <a:xfrm>
            <a:off x="915666" y="1653823"/>
            <a:ext cx="7312567" cy="1429500"/>
            <a:chOff x="721285" y="1600262"/>
            <a:chExt cx="7312567" cy="1429500"/>
          </a:xfrm>
        </p:grpSpPr>
        <p:sp>
          <p:nvSpPr>
            <p:cNvPr id="646" name="Shape 646"/>
            <p:cNvSpPr/>
            <p:nvPr/>
          </p:nvSpPr>
          <p:spPr>
            <a:xfrm>
              <a:off x="721285" y="1600262"/>
              <a:ext cx="1429500" cy="1429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3662819" y="1600262"/>
              <a:ext cx="1429500" cy="1429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Shape 648"/>
            <p:cNvSpPr/>
            <p:nvPr/>
          </p:nvSpPr>
          <p:spPr>
            <a:xfrm>
              <a:off x="6604352" y="1600262"/>
              <a:ext cx="1429500" cy="1429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9" name="Shape 649"/>
          <p:cNvSpPr txBox="1"/>
          <p:nvPr>
            <p:ph idx="3" type="body"/>
          </p:nvPr>
        </p:nvSpPr>
        <p:spPr>
          <a:xfrm>
            <a:off x="558470" y="3123393"/>
            <a:ext cx="21345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0" name="Shape 650"/>
          <p:cNvSpPr txBox="1"/>
          <p:nvPr>
            <p:ph idx="4" type="body"/>
          </p:nvPr>
        </p:nvSpPr>
        <p:spPr>
          <a:xfrm>
            <a:off x="3519128" y="3123393"/>
            <a:ext cx="21345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1" name="Shape 651"/>
          <p:cNvSpPr txBox="1"/>
          <p:nvPr>
            <p:ph idx="5" type="body"/>
          </p:nvPr>
        </p:nvSpPr>
        <p:spPr>
          <a:xfrm>
            <a:off x="6479787" y="3123393"/>
            <a:ext cx="2134499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2" name="Shape 652"/>
          <p:cNvSpPr/>
          <p:nvPr>
            <p:ph idx="6" type="pic"/>
          </p:nvPr>
        </p:nvSpPr>
        <p:spPr>
          <a:xfrm>
            <a:off x="1147316" y="1905706"/>
            <a:ext cx="9558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3" name="Shape 653"/>
          <p:cNvSpPr/>
          <p:nvPr>
            <p:ph idx="7" type="pic"/>
          </p:nvPr>
        </p:nvSpPr>
        <p:spPr>
          <a:xfrm>
            <a:off x="4092675" y="1905706"/>
            <a:ext cx="9558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4" name="Shape 654"/>
          <p:cNvSpPr/>
          <p:nvPr>
            <p:ph idx="8" type="pic"/>
          </p:nvPr>
        </p:nvSpPr>
        <p:spPr>
          <a:xfrm>
            <a:off x="7030382" y="1905706"/>
            <a:ext cx="9558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655" name="Shape 655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656" name="Shape 656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57" name="Shape 657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with Image 4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/>
        </p:nvSpPr>
        <p:spPr>
          <a:xfrm>
            <a:off x="-5875" y="1575"/>
            <a:ext cx="9151200" cy="5143500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" name="Shape 660"/>
          <p:cNvSpPr txBox="1"/>
          <p:nvPr>
            <p:ph idx="1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61" name="Shape 661"/>
          <p:cNvSpPr/>
          <p:nvPr/>
        </p:nvSpPr>
        <p:spPr>
          <a:xfrm>
            <a:off x="5979348" y="982583"/>
            <a:ext cx="3164700" cy="3708000"/>
          </a:xfrm>
          <a:prstGeom prst="rect">
            <a:avLst/>
          </a:prstGeom>
          <a:solidFill>
            <a:srgbClr val="B1332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 txBox="1"/>
          <p:nvPr>
            <p:ph idx="2" type="body"/>
          </p:nvPr>
        </p:nvSpPr>
        <p:spPr>
          <a:xfrm>
            <a:off x="563750" y="982583"/>
            <a:ext cx="51954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63" name="Shape 663"/>
          <p:cNvSpPr/>
          <p:nvPr>
            <p:ph idx="3" type="pic"/>
          </p:nvPr>
        </p:nvSpPr>
        <p:spPr>
          <a:xfrm>
            <a:off x="6220219" y="1212361"/>
            <a:ext cx="2713800" cy="32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664" name="Shape 664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665" name="Shape 665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66" name="Shape 666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uter Screenshot 4"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/>
          <p:nvPr/>
        </p:nvSpPr>
        <p:spPr>
          <a:xfrm>
            <a:off x="-5875" y="1575"/>
            <a:ext cx="9151200" cy="5143500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9" name="Shape 669"/>
          <p:cNvSpPr txBox="1"/>
          <p:nvPr>
            <p:ph idx="1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70" name="Shape 670"/>
          <p:cNvSpPr txBox="1"/>
          <p:nvPr>
            <p:ph idx="2" type="body"/>
          </p:nvPr>
        </p:nvSpPr>
        <p:spPr>
          <a:xfrm>
            <a:off x="607545" y="1366120"/>
            <a:ext cx="3063900" cy="29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671" name="Shape 671"/>
          <p:cNvPicPr preferRelativeResize="0"/>
          <p:nvPr/>
        </p:nvPicPr>
        <p:blipFill rotWithShape="1">
          <a:blip r:embed="rId2">
            <a:alphaModFix/>
          </a:blip>
          <a:srcRect b="0" l="0" r="16058" t="0"/>
          <a:stretch/>
        </p:blipFill>
        <p:spPr>
          <a:xfrm>
            <a:off x="3525487" y="876013"/>
            <a:ext cx="5618399" cy="38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Shape 672"/>
          <p:cNvSpPr/>
          <p:nvPr>
            <p:ph idx="3" type="pic"/>
          </p:nvPr>
        </p:nvSpPr>
        <p:spPr>
          <a:xfrm>
            <a:off x="4431928" y="1153975"/>
            <a:ext cx="4712100" cy="31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673" name="Shape 673"/>
          <p:cNvGrpSpPr/>
          <p:nvPr/>
        </p:nvGrpSpPr>
        <p:grpSpPr>
          <a:xfrm>
            <a:off x="3751760" y="1979841"/>
            <a:ext cx="557244" cy="1692000"/>
            <a:chOff x="4783423" y="4570155"/>
            <a:chExt cx="557244" cy="1692000"/>
          </a:xfrm>
        </p:grpSpPr>
        <p:cxnSp>
          <p:nvCxnSpPr>
            <p:cNvPr id="674" name="Shape 674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5" name="Shape 675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76" name="Shape 676"/>
            <p:cNvCxnSpPr/>
            <p:nvPr/>
          </p:nvCxnSpPr>
          <p:spPr>
            <a:xfrm>
              <a:off x="4783423" y="4570155"/>
              <a:ext cx="0" cy="16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77" name="Shape 677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678" name="Shape 678"/>
            <p:cNvPicPr preferRelativeResize="0"/>
            <p:nvPr/>
          </p:nvPicPr>
          <p:blipFill rotWithShape="1">
            <a:blip r:embed="rId3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79" name="Shape 679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ablet Screenshot 4"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/>
        </p:nvSpPr>
        <p:spPr>
          <a:xfrm>
            <a:off x="-5875" y="1575"/>
            <a:ext cx="9151200" cy="5143500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2" name="Shape 682"/>
          <p:cNvSpPr txBox="1"/>
          <p:nvPr>
            <p:ph idx="1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683" name="Shape 6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08773" y="941484"/>
            <a:ext cx="3017099" cy="38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Shape 684"/>
          <p:cNvSpPr/>
          <p:nvPr>
            <p:ph idx="2" type="pic"/>
          </p:nvPr>
        </p:nvSpPr>
        <p:spPr>
          <a:xfrm>
            <a:off x="6198321" y="1197762"/>
            <a:ext cx="2443800" cy="3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5" name="Shape 685"/>
          <p:cNvSpPr txBox="1"/>
          <p:nvPr>
            <p:ph idx="3" type="body"/>
          </p:nvPr>
        </p:nvSpPr>
        <p:spPr>
          <a:xfrm>
            <a:off x="607545" y="1366120"/>
            <a:ext cx="4830300" cy="29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686" name="Shape 686"/>
          <p:cNvGrpSpPr/>
          <p:nvPr/>
        </p:nvGrpSpPr>
        <p:grpSpPr>
          <a:xfrm>
            <a:off x="5510853" y="1979841"/>
            <a:ext cx="557244" cy="1692000"/>
            <a:chOff x="4783423" y="4570155"/>
            <a:chExt cx="557244" cy="1692000"/>
          </a:xfrm>
        </p:grpSpPr>
        <p:cxnSp>
          <p:nvCxnSpPr>
            <p:cNvPr id="687" name="Shape 687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8" name="Shape 688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9" name="Shape 689"/>
            <p:cNvCxnSpPr/>
            <p:nvPr/>
          </p:nvCxnSpPr>
          <p:spPr>
            <a:xfrm>
              <a:off x="4783423" y="4570155"/>
              <a:ext cx="0" cy="16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90" name="Shape 690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691" name="Shape 691"/>
            <p:cNvPicPr preferRelativeResize="0"/>
            <p:nvPr/>
          </p:nvPicPr>
          <p:blipFill rotWithShape="1">
            <a:blip r:embed="rId3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92" name="Shape 692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ne Screenshot 4"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/>
          <p:nvPr/>
        </p:nvSpPr>
        <p:spPr>
          <a:xfrm>
            <a:off x="-5875" y="1575"/>
            <a:ext cx="9151200" cy="5143500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5" name="Shape 695"/>
          <p:cNvSpPr txBox="1"/>
          <p:nvPr>
            <p:ph idx="1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696" name="Shape 6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41500" y="912292"/>
            <a:ext cx="2188800" cy="38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Shape 697"/>
          <p:cNvSpPr/>
          <p:nvPr>
            <p:ph idx="2" type="pic"/>
          </p:nvPr>
        </p:nvSpPr>
        <p:spPr>
          <a:xfrm>
            <a:off x="6097200" y="1269909"/>
            <a:ext cx="1888200" cy="29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8" name="Shape 698"/>
          <p:cNvSpPr txBox="1"/>
          <p:nvPr>
            <p:ph idx="3" type="body"/>
          </p:nvPr>
        </p:nvSpPr>
        <p:spPr>
          <a:xfrm>
            <a:off x="607545" y="1366120"/>
            <a:ext cx="4830300" cy="29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699" name="Shape 699"/>
          <p:cNvGrpSpPr/>
          <p:nvPr/>
        </p:nvGrpSpPr>
        <p:grpSpPr>
          <a:xfrm>
            <a:off x="5510853" y="1979841"/>
            <a:ext cx="557244" cy="1692000"/>
            <a:chOff x="4783423" y="4570155"/>
            <a:chExt cx="557244" cy="1692000"/>
          </a:xfrm>
        </p:grpSpPr>
        <p:cxnSp>
          <p:nvCxnSpPr>
            <p:cNvPr id="700" name="Shape 700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01" name="Shape 701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2" name="Shape 702"/>
            <p:cNvCxnSpPr/>
            <p:nvPr/>
          </p:nvCxnSpPr>
          <p:spPr>
            <a:xfrm>
              <a:off x="4783423" y="4570155"/>
              <a:ext cx="0" cy="16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03" name="Shape 703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704" name="Shape 704"/>
            <p:cNvPicPr preferRelativeResize="0"/>
            <p:nvPr/>
          </p:nvPicPr>
          <p:blipFill rotWithShape="1">
            <a:blip r:embed="rId3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05" name="Shape 705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4"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/>
          <p:nvPr/>
        </p:nvSpPr>
        <p:spPr>
          <a:xfrm>
            <a:off x="-5875" y="1575"/>
            <a:ext cx="9151200" cy="5143500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8" name="Shape 708"/>
          <p:cNvSpPr txBox="1"/>
          <p:nvPr>
            <p:ph idx="1" type="body"/>
          </p:nvPr>
        </p:nvSpPr>
        <p:spPr>
          <a:xfrm>
            <a:off x="326092" y="987707"/>
            <a:ext cx="8491800" cy="30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1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709" name="Shape 709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710" name="Shape 710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600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11" name="Shape 711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with 2 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563750" y="982583"/>
            <a:ext cx="3913807" cy="3707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707580" y="982583"/>
            <a:ext cx="3913807" cy="3707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111240" y="46345"/>
            <a:ext cx="7555305" cy="58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 points with Call Ou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111240" y="46345"/>
            <a:ext cx="7555305" cy="58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563750" y="982583"/>
            <a:ext cx="5054056" cy="3707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" name="Shape 41"/>
          <p:cNvSpPr/>
          <p:nvPr/>
        </p:nvSpPr>
        <p:spPr>
          <a:xfrm>
            <a:off x="5979348" y="982583"/>
            <a:ext cx="3164651" cy="3707862"/>
          </a:xfrm>
          <a:prstGeom prst="rect">
            <a:avLst/>
          </a:prstGeom>
          <a:solidFill>
            <a:srgbClr val="2E2F3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6267025" y="1293762"/>
            <a:ext cx="2614704" cy="3096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1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43" name="Shape 43"/>
          <p:cNvGrpSpPr/>
          <p:nvPr/>
        </p:nvGrpSpPr>
        <p:grpSpPr>
          <a:xfrm>
            <a:off x="0" y="1216858"/>
            <a:ext cx="557151" cy="153806"/>
            <a:chOff x="4783423" y="5339192"/>
            <a:chExt cx="557151" cy="153806"/>
          </a:xfrm>
        </p:grpSpPr>
        <p:cxnSp>
          <p:nvCxnSpPr>
            <p:cNvPr id="44" name="Shape 44"/>
            <p:cNvCxnSpPr/>
            <p:nvPr/>
          </p:nvCxnSpPr>
          <p:spPr>
            <a:xfrm>
              <a:off x="4783423" y="5416096"/>
              <a:ext cx="405217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" name="Shape 45"/>
            <p:cNvSpPr/>
            <p:nvPr/>
          </p:nvSpPr>
          <p:spPr>
            <a:xfrm>
              <a:off x="5186767" y="5339192"/>
              <a:ext cx="153806" cy="153806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" name="Shape 46"/>
          <p:cNvGrpSpPr/>
          <p:nvPr/>
        </p:nvGrpSpPr>
        <p:grpSpPr>
          <a:xfrm>
            <a:off x="0" y="2131960"/>
            <a:ext cx="557151" cy="153806"/>
            <a:chOff x="4783423" y="5339192"/>
            <a:chExt cx="557151" cy="153806"/>
          </a:xfrm>
        </p:grpSpPr>
        <p:cxnSp>
          <p:nvCxnSpPr>
            <p:cNvPr id="47" name="Shape 47"/>
            <p:cNvCxnSpPr/>
            <p:nvPr/>
          </p:nvCxnSpPr>
          <p:spPr>
            <a:xfrm>
              <a:off x="4783423" y="5416096"/>
              <a:ext cx="405217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" name="Shape 48"/>
            <p:cNvSpPr/>
            <p:nvPr/>
          </p:nvSpPr>
          <p:spPr>
            <a:xfrm>
              <a:off x="5186767" y="5339192"/>
              <a:ext cx="153806" cy="153806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" name="Shape 49"/>
          <p:cNvGrpSpPr/>
          <p:nvPr/>
        </p:nvGrpSpPr>
        <p:grpSpPr>
          <a:xfrm>
            <a:off x="0" y="3039173"/>
            <a:ext cx="557151" cy="153806"/>
            <a:chOff x="4783423" y="5339192"/>
            <a:chExt cx="557151" cy="153806"/>
          </a:xfrm>
        </p:grpSpPr>
        <p:cxnSp>
          <p:nvCxnSpPr>
            <p:cNvPr id="50" name="Shape 50"/>
            <p:cNvCxnSpPr/>
            <p:nvPr/>
          </p:nvCxnSpPr>
          <p:spPr>
            <a:xfrm>
              <a:off x="4783423" y="5416096"/>
              <a:ext cx="405217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" name="Shape 51"/>
            <p:cNvSpPr/>
            <p:nvPr/>
          </p:nvSpPr>
          <p:spPr>
            <a:xfrm>
              <a:off x="5186767" y="5339192"/>
              <a:ext cx="153806" cy="153806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Shape 52"/>
          <p:cNvGrpSpPr/>
          <p:nvPr/>
        </p:nvGrpSpPr>
        <p:grpSpPr>
          <a:xfrm>
            <a:off x="0" y="3954273"/>
            <a:ext cx="557151" cy="153806"/>
            <a:chOff x="4783423" y="5339192"/>
            <a:chExt cx="557151" cy="153806"/>
          </a:xfrm>
        </p:grpSpPr>
        <p:cxnSp>
          <p:nvCxnSpPr>
            <p:cNvPr id="53" name="Shape 53"/>
            <p:cNvCxnSpPr/>
            <p:nvPr/>
          </p:nvCxnSpPr>
          <p:spPr>
            <a:xfrm>
              <a:off x="4783423" y="5416096"/>
              <a:ext cx="405217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" name="Shape 54"/>
            <p:cNvSpPr/>
            <p:nvPr/>
          </p:nvSpPr>
          <p:spPr>
            <a:xfrm>
              <a:off x="5186767" y="5339192"/>
              <a:ext cx="153806" cy="153806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9.xml"/><Relationship Id="rId42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40.xml"/><Relationship Id="rId44" Type="http://schemas.openxmlformats.org/officeDocument/2006/relationships/slideLayout" Target="../slideLayouts/slideLayout43.xml"/><Relationship Id="rId43" Type="http://schemas.openxmlformats.org/officeDocument/2006/relationships/slideLayout" Target="../slideLayouts/slideLayout42.xml"/><Relationship Id="rId46" Type="http://schemas.openxmlformats.org/officeDocument/2006/relationships/slideLayout" Target="../slideLayouts/slideLayout45.xml"/><Relationship Id="rId45" Type="http://schemas.openxmlformats.org/officeDocument/2006/relationships/slideLayout" Target="../slideLayouts/slideLayout44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48" Type="http://schemas.openxmlformats.org/officeDocument/2006/relationships/slideLayout" Target="../slideLayouts/slideLayout47.xml"/><Relationship Id="rId47" Type="http://schemas.openxmlformats.org/officeDocument/2006/relationships/slideLayout" Target="../slideLayouts/slideLayout46.xml"/><Relationship Id="rId49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73" Type="http://schemas.openxmlformats.org/officeDocument/2006/relationships/slideLayout" Target="../slideLayouts/slideLayout72.xml"/><Relationship Id="rId72" Type="http://schemas.openxmlformats.org/officeDocument/2006/relationships/slideLayout" Target="../slideLayouts/slideLayout71.xml"/><Relationship Id="rId31" Type="http://schemas.openxmlformats.org/officeDocument/2006/relationships/slideLayout" Target="../slideLayouts/slideLayout30.xml"/><Relationship Id="rId75" Type="http://schemas.openxmlformats.org/officeDocument/2006/relationships/slideLayout" Target="../slideLayouts/slideLayout74.xml"/><Relationship Id="rId30" Type="http://schemas.openxmlformats.org/officeDocument/2006/relationships/slideLayout" Target="../slideLayouts/slideLayout29.xml"/><Relationship Id="rId74" Type="http://schemas.openxmlformats.org/officeDocument/2006/relationships/slideLayout" Target="../slideLayouts/slideLayout73.xml"/><Relationship Id="rId33" Type="http://schemas.openxmlformats.org/officeDocument/2006/relationships/slideLayout" Target="../slideLayouts/slideLayout32.xml"/><Relationship Id="rId77" Type="http://schemas.openxmlformats.org/officeDocument/2006/relationships/theme" Target="../theme/theme1.xml"/><Relationship Id="rId32" Type="http://schemas.openxmlformats.org/officeDocument/2006/relationships/slideLayout" Target="../slideLayouts/slideLayout31.xml"/><Relationship Id="rId76" Type="http://schemas.openxmlformats.org/officeDocument/2006/relationships/slideLayout" Target="../slideLayouts/slideLayout75.xml"/><Relationship Id="rId35" Type="http://schemas.openxmlformats.org/officeDocument/2006/relationships/slideLayout" Target="../slideLayouts/slideLayout34.xml"/><Relationship Id="rId34" Type="http://schemas.openxmlformats.org/officeDocument/2006/relationships/slideLayout" Target="../slideLayouts/slideLayout33.xml"/><Relationship Id="rId71" Type="http://schemas.openxmlformats.org/officeDocument/2006/relationships/slideLayout" Target="../slideLayouts/slideLayout70.xml"/><Relationship Id="rId70" Type="http://schemas.openxmlformats.org/officeDocument/2006/relationships/slideLayout" Target="../slideLayouts/slideLayout69.xml"/><Relationship Id="rId37" Type="http://schemas.openxmlformats.org/officeDocument/2006/relationships/slideLayout" Target="../slideLayouts/slideLayout36.xml"/><Relationship Id="rId36" Type="http://schemas.openxmlformats.org/officeDocument/2006/relationships/slideLayout" Target="../slideLayouts/slideLayout35.xml"/><Relationship Id="rId39" Type="http://schemas.openxmlformats.org/officeDocument/2006/relationships/slideLayout" Target="../slideLayouts/slideLayout38.xml"/><Relationship Id="rId38" Type="http://schemas.openxmlformats.org/officeDocument/2006/relationships/slideLayout" Target="../slideLayouts/slideLayout37.xml"/><Relationship Id="rId62" Type="http://schemas.openxmlformats.org/officeDocument/2006/relationships/slideLayout" Target="../slideLayouts/slideLayout61.xml"/><Relationship Id="rId61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19.xml"/><Relationship Id="rId64" Type="http://schemas.openxmlformats.org/officeDocument/2006/relationships/slideLayout" Target="../slideLayouts/slideLayout63.xml"/><Relationship Id="rId63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21.xml"/><Relationship Id="rId66" Type="http://schemas.openxmlformats.org/officeDocument/2006/relationships/slideLayout" Target="../slideLayouts/slideLayout65.xml"/><Relationship Id="rId21" Type="http://schemas.openxmlformats.org/officeDocument/2006/relationships/slideLayout" Target="../slideLayouts/slideLayout20.xml"/><Relationship Id="rId65" Type="http://schemas.openxmlformats.org/officeDocument/2006/relationships/slideLayout" Target="../slideLayouts/slideLayout64.xml"/><Relationship Id="rId24" Type="http://schemas.openxmlformats.org/officeDocument/2006/relationships/slideLayout" Target="../slideLayouts/slideLayout23.xml"/><Relationship Id="rId68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22.xml"/><Relationship Id="rId67" Type="http://schemas.openxmlformats.org/officeDocument/2006/relationships/slideLayout" Target="../slideLayouts/slideLayout66.xml"/><Relationship Id="rId60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69" Type="http://schemas.openxmlformats.org/officeDocument/2006/relationships/slideLayout" Target="../slideLayouts/slideLayout68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8.xml"/><Relationship Id="rId51" Type="http://schemas.openxmlformats.org/officeDocument/2006/relationships/slideLayout" Target="../slideLayouts/slideLayout50.xml"/><Relationship Id="rId50" Type="http://schemas.openxmlformats.org/officeDocument/2006/relationships/slideLayout" Target="../slideLayouts/slideLayout49.xml"/><Relationship Id="rId53" Type="http://schemas.openxmlformats.org/officeDocument/2006/relationships/slideLayout" Target="../slideLayouts/slideLayout52.xml"/><Relationship Id="rId52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10.xml"/><Relationship Id="rId5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9.xml"/><Relationship Id="rId54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12.xml"/><Relationship Id="rId5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11.xml"/><Relationship Id="rId56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14.xml"/><Relationship Id="rId5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13.xml"/><Relationship Id="rId58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D4E5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125" y="0"/>
            <a:ext cx="9151800" cy="321274"/>
            <a:chOff x="125" y="-75"/>
            <a:chExt cx="9151800" cy="321274"/>
          </a:xfrm>
        </p:grpSpPr>
        <p:pic>
          <p:nvPicPr>
            <p:cNvPr id="7" name="Shape 7"/>
            <p:cNvPicPr preferRelativeResize="0"/>
            <p:nvPr/>
          </p:nvPicPr>
          <p:blipFill rotWithShape="1">
            <a:blip r:embed="rId1">
              <a:alphaModFix/>
            </a:blip>
            <a:srcRect b="93753" l="82834" r="0" t="0"/>
            <a:stretch/>
          </p:blipFill>
          <p:spPr>
            <a:xfrm>
              <a:off x="7574375" y="-75"/>
              <a:ext cx="1569624" cy="3212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Shape 8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" name="Shape 9"/>
          <p:cNvSpPr txBox="1"/>
          <p:nvPr/>
        </p:nvSpPr>
        <p:spPr>
          <a:xfrm>
            <a:off x="53834" y="4608871"/>
            <a:ext cx="89034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Public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  <p:sldLayoutId id="2147483690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  <p:sldLayoutId id="2147483697" r:id="rId51"/>
    <p:sldLayoutId id="2147483698" r:id="rId52"/>
    <p:sldLayoutId id="2147483699" r:id="rId53"/>
    <p:sldLayoutId id="2147483700" r:id="rId54"/>
    <p:sldLayoutId id="2147483701" r:id="rId55"/>
    <p:sldLayoutId id="2147483702" r:id="rId56"/>
    <p:sldLayoutId id="2147483703" r:id="rId57"/>
    <p:sldLayoutId id="2147483704" r:id="rId58"/>
    <p:sldLayoutId id="2147483705" r:id="rId59"/>
    <p:sldLayoutId id="2147483706" r:id="rId60"/>
    <p:sldLayoutId id="2147483707" r:id="rId61"/>
    <p:sldLayoutId id="2147483708" r:id="rId62"/>
    <p:sldLayoutId id="2147483709" r:id="rId63"/>
    <p:sldLayoutId id="2147483710" r:id="rId64"/>
    <p:sldLayoutId id="2147483711" r:id="rId65"/>
    <p:sldLayoutId id="2147483712" r:id="rId66"/>
    <p:sldLayoutId id="2147483713" r:id="rId67"/>
    <p:sldLayoutId id="2147483714" r:id="rId68"/>
    <p:sldLayoutId id="2147483715" r:id="rId69"/>
    <p:sldLayoutId id="2147483716" r:id="rId70"/>
    <p:sldLayoutId id="2147483717" r:id="rId71"/>
    <p:sldLayoutId id="2147483718" r:id="rId72"/>
    <p:sldLayoutId id="2147483719" r:id="rId73"/>
    <p:sldLayoutId id="2147483720" r:id="rId74"/>
    <p:sldLayoutId id="2147483721" r:id="rId75"/>
    <p:sldLayoutId id="2147483722" r:id="rId7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iki.mozilla.org/Telemetry" TargetMode="External"/><Relationship Id="rId4" Type="http://schemas.openxmlformats.org/officeDocument/2006/relationships/hyperlink" Target="https://wiki.mozilla.org/Firefox_Health_Repor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metrics.services.mozilla.com/" TargetMode="External"/><Relationship Id="rId4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telemetry.mozilla.org/" TargetMode="External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telemetry.mozilla.org/new-pipeline/evo.html" TargetMode="External"/><Relationship Id="rId4" Type="http://schemas.openxmlformats.org/officeDocument/2006/relationships/image" Target="../media/image0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telemetry.mozilla.org/dashboard-generator/index.html" TargetMode="External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mozilla/telemetry-dashboard/blob/master/v2/doc.md" TargetMode="External"/><Relationship Id="rId4" Type="http://schemas.openxmlformats.org/officeDocument/2006/relationships/hyperlink" Target="https://github.com/mozilla/telemetry-dashboard/tree/gh-pages/wrapper" TargetMode="External"/><Relationship Id="rId5" Type="http://schemas.openxmlformats.org/officeDocument/2006/relationships/image" Target="../media/image09.png"/><Relationship Id="rId6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vitillo/python_mozaggregator/blob/master/README.md" TargetMode="External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alerts.telemetry.mozilla.org/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robertovitillo.com/2015/07/02/telemetry-metrics-roll-ups/" TargetMode="External"/><Relationship Id="rId4" Type="http://schemas.openxmlformats.org/officeDocument/2006/relationships/hyperlink" Target="https://anthony-zhang.me/blog/telemetry-demystified/" TargetMode="External"/><Relationship Id="rId5" Type="http://schemas.openxmlformats.org/officeDocument/2006/relationships/hyperlink" Target="http://robertovitillo.com/2014/07/28/regression-detection-for-telemetry-histograms/" TargetMode="External"/><Relationship Id="rId6" Type="http://schemas.openxmlformats.org/officeDocument/2006/relationships/hyperlink" Target="https://telemetry.mozilla.org/" TargetMode="External"/><Relationship Id="rId7" Type="http://schemas.openxmlformats.org/officeDocument/2006/relationships/hyperlink" Target="https://metrics.services.mozilla.com/" TargetMode="External"/><Relationship Id="rId8" Type="http://schemas.openxmlformats.org/officeDocument/2006/relationships/hyperlink" Target="https://chuttenblog.wordpress.com/tag/telemetry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mozilla.org/docs/Mozilla/Performance/Adding_a_new_Telemetry_probe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mozilla.org/en-US/docs/Mozilla/Performance/Adding_a_new_Telemetry_prob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ecko.readthedocs.org/latest/toolkit/components/telemetry/telemetry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gecko.readthedocs.org/latest/toolkit/components/telemetry/telemetry/pings.html#ping-typ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nalysis.telemetry.mozilla.org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gecko.readthedocs.org/latest/toolkit/components/telemetry/telemetry/common-ping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gecko.readthedocs.org/latest/toolkit/components/telemetry/telemetry/environment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gecko.readthedocs.org/latest/toolkit/components/telemetry/telemetry/index.htm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iki.mozilla.org/CloudServices/DataPipelin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wiki.mozilla.org/CloudServices/DataPipeline" TargetMode="External"/><Relationship Id="rId4" Type="http://schemas.openxmlformats.org/officeDocument/2006/relationships/hyperlink" Target="https://github.com/mozilla-services/data-pipeline" TargetMode="External"/><Relationship Id="rId5" Type="http://schemas.openxmlformats.org/officeDocument/2006/relationships/hyperlink" Target="https://github.com/mozilla-services/heka" TargetMode="External"/><Relationship Id="rId6" Type="http://schemas.openxmlformats.org/officeDocument/2006/relationships/hyperlink" Target="https://github.com/apache/spark/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mozilla.org/privacy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github.com/vitillo/telemetry-onboarding/tree/master/notebooks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sql.telemetry.mozilla.org/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wiki.mozilla.org/Telemetry/Experiments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3.png"/><Relationship Id="rId4" Type="http://schemas.openxmlformats.org/officeDocument/2006/relationships/hyperlink" Target="https://bugzilla.mozilla.org/show_bug.cgi?id=1110215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5.png"/><Relationship Id="rId4" Type="http://schemas.openxmlformats.org/officeDocument/2006/relationships/hyperlink" Target="http://hg.mozilla.org/webtools/telemetry-experiment-server/file/tip/experiments/flash-protectedmode-beta/manifest.json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bugzilla.mozilla.org/show_bug.cgi?id=1111791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wiki.mozilla.org/Telemetry/Experiments" TargetMode="External"/><Relationship Id="rId4" Type="http://schemas.openxmlformats.org/officeDocument/2006/relationships/hyperlink" Target="https://developer.mozilla.org/en-US/Add-ons/Bootstrapped_extensions" TargetMode="External"/><Relationship Id="rId9" Type="http://schemas.openxmlformats.org/officeDocument/2006/relationships/hyperlink" Target="https://bugzilla.mozilla.org/show_bug.cgi?id=1111791" TargetMode="External"/><Relationship Id="rId5" Type="http://schemas.openxmlformats.org/officeDocument/2006/relationships/hyperlink" Target="https://wiki.mozilla.org/QA/Telemetry#Telemetry_Experiments.2FFHR_Documentation" TargetMode="External"/><Relationship Id="rId6" Type="http://schemas.openxmlformats.org/officeDocument/2006/relationships/hyperlink" Target="http://codefirefox.com/video/install-telmetry-experiment" TargetMode="External"/><Relationship Id="rId7" Type="http://schemas.openxmlformats.org/officeDocument/2006/relationships/hyperlink" Target="http://hg.mozilla.org/webtools/telemetry-experiment-server/file/tip/experiments" TargetMode="External"/><Relationship Id="rId8" Type="http://schemas.openxmlformats.org/officeDocument/2006/relationships/hyperlink" Target="https://bugzilla.mozilla.org/show_bug.cgi?id=1110215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iki.mozilla.org/Firefox/Data_Collection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robertovitillo.com/2015/03/15/confidence-intervals-and-hypothesis-tests-for-engineers/" TargetMode="External"/><Relationship Id="rId4" Type="http://schemas.openxmlformats.org/officeDocument/2006/relationships/image" Target="../media/image2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robertovitillo.com/2014/12/19/clientid-in-telemetry-submissions/" TargetMode="External"/><Relationship Id="rId4" Type="http://schemas.openxmlformats.org/officeDocument/2006/relationships/image" Target="../media/image2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Relationship Id="rId5" Type="http://schemas.openxmlformats.org/officeDocument/2006/relationships/image" Target="../media/image2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://www.statisticsdonewrong.com/data-analysis.html" TargetMode="External"/><Relationship Id="rId4" Type="http://schemas.openxmlformats.org/officeDocument/2006/relationships/hyperlink" Target="http://www.amazon.com/How-Lie-Statistics-Darrell-Huff/dp/0393310728" TargetMode="External"/><Relationship Id="rId5" Type="http://schemas.openxmlformats.org/officeDocument/2006/relationships/hyperlink" Target="http://www.slideshare.net/RobertoAgostinoVitil/all-you-need-to-know-about-statistics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mail.mozilla.org/listinfo/fhr-dev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/>
          <p:nvPr>
            <p:ph idx="1" type="body"/>
          </p:nvPr>
        </p:nvSpPr>
        <p:spPr>
          <a:xfrm>
            <a:off x="393987" y="1851453"/>
            <a:ext cx="8356023" cy="910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Telemetry Onboarding</a:t>
            </a:r>
          </a:p>
        </p:txBody>
      </p:sp>
      <p:sp>
        <p:nvSpPr>
          <p:cNvPr id="717" name="Shape 717"/>
          <p:cNvSpPr txBox="1"/>
          <p:nvPr>
            <p:ph idx="2" type="body"/>
          </p:nvPr>
        </p:nvSpPr>
        <p:spPr>
          <a:xfrm>
            <a:off x="1077674" y="2771633"/>
            <a:ext cx="6988652" cy="55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/>
              <a:t>Roberto A. Vitillo, Mark Reid, Georg Fritzsche, Chris H-C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 txBox="1"/>
          <p:nvPr>
            <p:ph idx="2" type="body"/>
          </p:nvPr>
        </p:nvSpPr>
        <p:spPr>
          <a:xfrm>
            <a:off x="111240" y="-5"/>
            <a:ext cx="7555200" cy="58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about:telemetry</a:t>
            </a:r>
          </a:p>
        </p:txBody>
      </p:sp>
      <p:pic>
        <p:nvPicPr>
          <p:cNvPr id="771" name="Shape 7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325" y="595601"/>
            <a:ext cx="5207449" cy="4481950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 txBox="1"/>
          <p:nvPr>
            <p:ph idx="1" type="body"/>
          </p:nvPr>
        </p:nvSpPr>
        <p:spPr>
          <a:xfrm>
            <a:off x="302999" y="993100"/>
            <a:ext cx="85380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u="sng">
                <a:solidFill>
                  <a:schemeClr val="accent1"/>
                </a:solidFill>
                <a:hlinkClick r:id="rId3"/>
              </a:rPr>
              <a:t>https://wiki.mozilla.org/Telemetry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u="sng">
                <a:solidFill>
                  <a:schemeClr val="accent1"/>
                </a:solidFill>
                <a:hlinkClick r:id="rId4"/>
              </a:rPr>
              <a:t>https://wiki.mozilla.org/Firefox_Health_Report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77" name="Shape 777"/>
          <p:cNvSpPr txBox="1"/>
          <p:nvPr>
            <p:ph idx="2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References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/>
          <p:nvPr>
            <p:ph idx="1" type="body"/>
          </p:nvPr>
        </p:nvSpPr>
        <p:spPr>
          <a:xfrm>
            <a:off x="563750" y="982583"/>
            <a:ext cx="80166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u="sng">
                <a:solidFill>
                  <a:schemeClr val="accent1"/>
                </a:solidFill>
                <a:hlinkClick r:id="rId3"/>
              </a:rPr>
              <a:t>https://metrics.services.mozilla.com/</a:t>
            </a:r>
            <a:r>
              <a:rPr lang="en-US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787" name="Shape 787"/>
          <p:cNvSpPr txBox="1"/>
          <p:nvPr>
            <p:ph idx="2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Executive Dashboards</a:t>
            </a:r>
          </a:p>
        </p:txBody>
      </p:sp>
      <p:pic>
        <p:nvPicPr>
          <p:cNvPr id="788" name="Shape 7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3025" y="1460975"/>
            <a:ext cx="6257925" cy="1104900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 txBox="1"/>
          <p:nvPr>
            <p:ph idx="1" type="body"/>
          </p:nvPr>
        </p:nvSpPr>
        <p:spPr>
          <a:xfrm>
            <a:off x="563750" y="982574"/>
            <a:ext cx="8016600" cy="41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 u="sng">
                <a:solidFill>
                  <a:schemeClr val="accent1"/>
                </a:solidFill>
                <a:hlinkClick r:id="rId3"/>
              </a:rPr>
              <a:t>https://telemetry.mozilla.org/</a:t>
            </a:r>
            <a:r>
              <a:rPr lang="en-US" sz="200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794" name="Shape 794"/>
          <p:cNvSpPr txBox="1"/>
          <p:nvPr>
            <p:ph idx="2" type="body"/>
          </p:nvPr>
        </p:nvSpPr>
        <p:spPr>
          <a:xfrm>
            <a:off x="111240" y="-5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Telemetry Dashboards</a:t>
            </a:r>
          </a:p>
        </p:txBody>
      </p:sp>
      <p:pic>
        <p:nvPicPr>
          <p:cNvPr id="795" name="Shape 7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8250" y="657512"/>
            <a:ext cx="5847600" cy="4013824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 txBox="1"/>
          <p:nvPr>
            <p:ph idx="1" type="body"/>
          </p:nvPr>
        </p:nvSpPr>
        <p:spPr>
          <a:xfrm>
            <a:off x="563750" y="4557074"/>
            <a:ext cx="80166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 u="sng">
                <a:solidFill>
                  <a:schemeClr val="accent1"/>
                </a:solidFill>
                <a:hlinkClick r:id="rId3"/>
              </a:rPr>
              <a:t>https://telemetry.mozilla.org/new-pipeline/evo.html</a:t>
            </a:r>
            <a:r>
              <a:rPr lang="en-US" sz="200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801" name="Shape 8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2662" y="448574"/>
            <a:ext cx="7258675" cy="4246350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Shape 806"/>
          <p:cNvSpPr txBox="1"/>
          <p:nvPr>
            <p:ph idx="1" type="body"/>
          </p:nvPr>
        </p:nvSpPr>
        <p:spPr>
          <a:xfrm>
            <a:off x="0" y="982575"/>
            <a:ext cx="9144000" cy="41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 u="sng">
                <a:solidFill>
                  <a:schemeClr val="accent1"/>
                </a:solidFill>
                <a:hlinkClick r:id="rId3"/>
              </a:rPr>
              <a:t>https://telemetry.mozilla.org/dashboard-generator/index.html</a:t>
            </a:r>
            <a:r>
              <a:rPr lang="en-US" sz="200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807" name="Shape 8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1562" y="310700"/>
            <a:ext cx="7100874" cy="4336124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hape 812"/>
          <p:cNvSpPr txBox="1"/>
          <p:nvPr>
            <p:ph idx="1" type="body"/>
          </p:nvPr>
        </p:nvSpPr>
        <p:spPr>
          <a:xfrm>
            <a:off x="563750" y="982575"/>
            <a:ext cx="8016600" cy="3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telemetry.js v2: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u="sng">
                <a:solidFill>
                  <a:schemeClr val="accent1"/>
                </a:solidFill>
                <a:hlinkClick r:id="rId3"/>
              </a:rPr>
              <a:t>https://github.com/mozilla/telemetry-dashboard/blob/master/v2/doc.md</a:t>
            </a:r>
            <a:r>
              <a:rPr lang="en-US" sz="1800">
                <a:solidFill>
                  <a:schemeClr val="accent1"/>
                </a:solidFill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telemetry-wrapper.js: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u="sng">
                <a:solidFill>
                  <a:schemeClr val="accent1"/>
                </a:solidFill>
                <a:hlinkClick r:id="rId4"/>
              </a:rPr>
              <a:t>https://github.com/mozilla/telemetry-dashboard/tree/gh-pages/wrapper</a:t>
            </a:r>
            <a:r>
              <a:rPr lang="en-US" sz="180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13" name="Shape 813"/>
          <p:cNvSpPr txBox="1"/>
          <p:nvPr>
            <p:ph idx="2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Aggregates by JS</a:t>
            </a:r>
          </a:p>
        </p:txBody>
      </p:sp>
      <p:pic>
        <p:nvPicPr>
          <p:cNvPr id="814" name="Shape 8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7750" y="1540750"/>
            <a:ext cx="7048500" cy="819150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815" name="Shape 8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7750" y="3711450"/>
            <a:ext cx="3314700" cy="228600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 txBox="1"/>
          <p:nvPr>
            <p:ph idx="1" type="body"/>
          </p:nvPr>
        </p:nvSpPr>
        <p:spPr>
          <a:xfrm>
            <a:off x="563750" y="982574"/>
            <a:ext cx="8016600" cy="41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700" u="sng">
                <a:solidFill>
                  <a:schemeClr val="accent1"/>
                </a:solidFill>
                <a:hlinkClick r:id="rId3"/>
              </a:rPr>
              <a:t>https://github.com/vitillo/python_mozaggregator/blob/master/README.md</a:t>
            </a:r>
            <a:r>
              <a:rPr lang="en-US" sz="170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21" name="Shape 821"/>
          <p:cNvSpPr txBox="1"/>
          <p:nvPr>
            <p:ph idx="2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Aggregates by HTTPS</a:t>
            </a:r>
          </a:p>
        </p:txBody>
      </p:sp>
      <p:pic>
        <p:nvPicPr>
          <p:cNvPr id="822" name="Shape 8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4036" y="632849"/>
            <a:ext cx="4615923" cy="4160999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 txBox="1"/>
          <p:nvPr>
            <p:ph idx="1" type="body"/>
          </p:nvPr>
        </p:nvSpPr>
        <p:spPr>
          <a:xfrm>
            <a:off x="563750" y="982574"/>
            <a:ext cx="8016600" cy="41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700" u="sng">
                <a:solidFill>
                  <a:schemeClr val="accent1"/>
                </a:solidFill>
                <a:hlinkClick r:id="rId3"/>
              </a:rPr>
              <a:t>https://alerts.telemetry.mozilla.org/</a:t>
            </a:r>
            <a:r>
              <a:rPr lang="en-US" sz="170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828" name="Shape 8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2350" y="289749"/>
            <a:ext cx="6319399" cy="4282999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/>
          <p:nvPr>
            <p:ph idx="1" type="body"/>
          </p:nvPr>
        </p:nvSpPr>
        <p:spPr>
          <a:xfrm>
            <a:off x="111240" y="46345"/>
            <a:ext cx="7555305" cy="58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Structure</a:t>
            </a:r>
          </a:p>
        </p:txBody>
      </p:sp>
      <p:sp>
        <p:nvSpPr>
          <p:cNvPr id="723" name="Shape 723"/>
          <p:cNvSpPr txBox="1"/>
          <p:nvPr>
            <p:ph idx="3" type="body"/>
          </p:nvPr>
        </p:nvSpPr>
        <p:spPr>
          <a:xfrm>
            <a:off x="563750" y="632799"/>
            <a:ext cx="8016600" cy="4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/>
              <a:t>Privacy &amp; Policies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/>
              <a:t>What is Telemetry?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/>
              <a:t>Executive dashboards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/>
              <a:t>Telemetry dashboards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/>
              <a:t>Adding a probe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/>
              <a:t>Data Pipeline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/>
              <a:t>What is a ping?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/>
              <a:t>Experiments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/>
              <a:t>Offline Processing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/>
              <a:t>Stats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 txBox="1"/>
          <p:nvPr>
            <p:ph idx="1" type="body"/>
          </p:nvPr>
        </p:nvSpPr>
        <p:spPr>
          <a:xfrm>
            <a:off x="111250" y="982575"/>
            <a:ext cx="88884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4705"/>
              <a:buFont typeface="Arial"/>
              <a:buNone/>
            </a:pPr>
            <a:r>
              <a:rPr lang="en-US" sz="1700" u="sng">
                <a:solidFill>
                  <a:schemeClr val="accent1"/>
                </a:solidFill>
                <a:hlinkClick r:id="rId3"/>
              </a:rPr>
              <a:t>http://robertovitillo.com/2015/07/02/telemetry-metrics-roll-ups/</a:t>
            </a:r>
            <a:r>
              <a:rPr lang="en-US" sz="1700">
                <a:solidFill>
                  <a:schemeClr val="accent1"/>
                </a:solidFill>
              </a:rPr>
              <a:t> 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4705"/>
              <a:buFont typeface="Arial"/>
              <a:buNone/>
            </a:pPr>
            <a:r>
              <a:t/>
            </a:r>
            <a:endParaRPr sz="1700">
              <a:solidFill>
                <a:schemeClr val="accent1"/>
              </a:solidFill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4705"/>
              <a:buFont typeface="Arial"/>
              <a:buNone/>
            </a:pPr>
            <a:r>
              <a:rPr lang="en-US" sz="1700" u="sng">
                <a:solidFill>
                  <a:schemeClr val="accent1"/>
                </a:solidFill>
                <a:hlinkClick r:id="rId4"/>
              </a:rPr>
              <a:t>https://anthony-zhang.me/blog/telemetry-demystified/</a:t>
            </a:r>
            <a:r>
              <a:rPr lang="en-US" sz="1700">
                <a:solidFill>
                  <a:schemeClr val="accent1"/>
                </a:solidFill>
              </a:rPr>
              <a:t> 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4705"/>
              <a:buFont typeface="Arial"/>
              <a:buNone/>
            </a:pPr>
            <a:r>
              <a:t/>
            </a:r>
            <a:endParaRPr sz="1700">
              <a:solidFill>
                <a:schemeClr val="accent1"/>
              </a:solidFill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4705"/>
              <a:buFont typeface="Arial"/>
              <a:buNone/>
            </a:pPr>
            <a:r>
              <a:rPr lang="en-US" sz="1700" u="sng">
                <a:solidFill>
                  <a:schemeClr val="accent1"/>
                </a:solidFill>
                <a:hlinkClick r:id="rId5"/>
              </a:rPr>
              <a:t>http://robertovitillo.com/2014/07/28/regression-detection-for-telemetry-histograms/</a:t>
            </a:r>
            <a:r>
              <a:rPr lang="en-US" sz="1700">
                <a:solidFill>
                  <a:schemeClr val="accent1"/>
                </a:solidFill>
              </a:rPr>
              <a:t> 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4705"/>
              <a:buFont typeface="Arial"/>
              <a:buNone/>
            </a:pPr>
            <a:r>
              <a:t/>
            </a:r>
            <a:endParaRPr sz="1700">
              <a:solidFill>
                <a:schemeClr val="accent1"/>
              </a:solidFill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4705"/>
              <a:buFont typeface="Arial"/>
              <a:buNone/>
            </a:pPr>
            <a:r>
              <a:rPr lang="en-US" sz="1700" u="sng">
                <a:solidFill>
                  <a:schemeClr val="accent1"/>
                </a:solidFill>
                <a:hlinkClick r:id="rId6"/>
              </a:rPr>
              <a:t>https://telemetry.mozilla.org/</a:t>
            </a:r>
            <a:r>
              <a:rPr lang="en-US" sz="1700">
                <a:solidFill>
                  <a:schemeClr val="accent1"/>
                </a:solidFill>
              </a:rPr>
              <a:t> 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4705"/>
              <a:buFont typeface="Arial"/>
              <a:buNone/>
            </a:pPr>
            <a:r>
              <a:t/>
            </a:r>
            <a:endParaRPr sz="17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700" u="sng">
                <a:solidFill>
                  <a:schemeClr val="accent1"/>
                </a:solidFill>
                <a:hlinkClick r:id="rId7"/>
              </a:rPr>
              <a:t>https://metrics.services.mozilla.com/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sz="17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700" u="sng">
                <a:solidFill>
                  <a:schemeClr val="accent1"/>
                </a:solidFill>
                <a:hlinkClick r:id="rId8"/>
              </a:rPr>
              <a:t>https://chuttenblog.wordpress.com/tag/telemetry/</a:t>
            </a:r>
            <a:r>
              <a:rPr lang="en-US" sz="1700">
                <a:solidFill>
                  <a:schemeClr val="accent1"/>
                </a:solidFill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sz="1700"/>
          </a:p>
        </p:txBody>
      </p:sp>
      <p:sp>
        <p:nvSpPr>
          <p:cNvPr id="834" name="Shape 834"/>
          <p:cNvSpPr txBox="1"/>
          <p:nvPr>
            <p:ph idx="2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References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 txBox="1"/>
          <p:nvPr>
            <p:ph idx="1" type="body"/>
          </p:nvPr>
        </p:nvSpPr>
        <p:spPr>
          <a:xfrm>
            <a:off x="563700" y="717758"/>
            <a:ext cx="80166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Telemetry histograms are the preferred way to track numeric measurements. There are six types: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sz="1800"/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400"/>
              <a:t>flag, e.g. FXA_CONFIGURED</a:t>
            </a: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400"/>
              <a:t>boolean, e.g. E10S_WINDOW</a:t>
            </a: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400"/>
              <a:t>count, e.g. CONTENT_DOCUMENTS_DESTROYED</a:t>
            </a: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400"/>
              <a:t>enumerated, e.g. DEVICE_RESET_REASON</a:t>
            </a: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400"/>
              <a:t>linear, e.g. GC_MAX_PAUSE_MS</a:t>
            </a: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400"/>
              <a:t>exponential, e.g. GC_MARK_MS</a:t>
            </a:r>
          </a:p>
        </p:txBody>
      </p:sp>
      <p:sp>
        <p:nvSpPr>
          <p:cNvPr id="844" name="Shape 844"/>
          <p:cNvSpPr txBox="1"/>
          <p:nvPr>
            <p:ph idx="2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Adding a Histogram</a:t>
            </a:r>
          </a:p>
        </p:txBody>
      </p:sp>
      <p:sp>
        <p:nvSpPr>
          <p:cNvPr id="845" name="Shape 845"/>
          <p:cNvSpPr txBox="1"/>
          <p:nvPr/>
        </p:nvSpPr>
        <p:spPr>
          <a:xfrm>
            <a:off x="0" y="4605300"/>
            <a:ext cx="91440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700" u="sng">
                <a:solidFill>
                  <a:schemeClr val="accent1"/>
                </a:solidFill>
                <a:hlinkClick r:id="rId3"/>
              </a:rPr>
              <a:t>https://developer.mozilla.org/docs/Mozilla/Performance/Adding_a_new_Telemetry_probe</a:t>
            </a:r>
            <a:r>
              <a:rPr lang="en-US" sz="1700">
                <a:solidFill>
                  <a:schemeClr val="accent1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 txBox="1"/>
          <p:nvPr>
            <p:ph idx="2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Keyed Histograms</a:t>
            </a:r>
          </a:p>
        </p:txBody>
      </p:sp>
      <p:pic>
        <p:nvPicPr>
          <p:cNvPr id="851" name="Shape 8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62" y="709050"/>
            <a:ext cx="8931276" cy="4120350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 txBox="1"/>
          <p:nvPr>
            <p:ph idx="1" type="body"/>
          </p:nvPr>
        </p:nvSpPr>
        <p:spPr>
          <a:xfrm>
            <a:off x="563750" y="982583"/>
            <a:ext cx="80166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/>
              <a:t>toolkit/components/telemetry/Histograms.json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857" name="Shape 857"/>
          <p:cNvSpPr txBox="1"/>
          <p:nvPr>
            <p:ph idx="2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Declaring a Histogram</a:t>
            </a:r>
          </a:p>
        </p:txBody>
      </p:sp>
      <p:sp>
        <p:nvSpPr>
          <p:cNvPr id="858" name="Shape 858"/>
          <p:cNvSpPr txBox="1"/>
          <p:nvPr/>
        </p:nvSpPr>
        <p:spPr>
          <a:xfrm>
            <a:off x="1232550" y="1821225"/>
            <a:ext cx="6678900" cy="2030700"/>
          </a:xfrm>
          <a:prstGeom prst="rect">
            <a:avLst/>
          </a:prstGeom>
          <a:solidFill>
            <a:schemeClr val="lt1"/>
          </a:solidFill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"TELEMETRY_TUTORIAL_PROBE": {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"alert_emails": ["rvitillo@mozilla.com"],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"bug_numbers": [</a:t>
            </a:r>
            <a:r>
              <a:rPr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1242013</a:t>
            </a:r>
            <a:r>
              <a:rPr lang="en-U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"expires_in_version": "50",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"kind": "exponential",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"high": </a:t>
            </a:r>
            <a:r>
              <a:rPr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"n_buckets": </a:t>
            </a:r>
            <a:r>
              <a:rPr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-U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"description": "Telemetry tutorial probe (ms)"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</a:p>
        </p:txBody>
      </p:sp>
      <p:sp>
        <p:nvSpPr>
          <p:cNvPr id="859" name="Shape 859"/>
          <p:cNvSpPr txBox="1"/>
          <p:nvPr/>
        </p:nvSpPr>
        <p:spPr>
          <a:xfrm>
            <a:off x="749150" y="4005975"/>
            <a:ext cx="76458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</a:rPr>
              <a:t>./mach build toolkit/components/telemetry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</a:rPr>
              <a:t>./mach run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 txBox="1"/>
          <p:nvPr>
            <p:ph idx="1" type="body"/>
          </p:nvPr>
        </p:nvSpPr>
        <p:spPr>
          <a:xfrm>
            <a:off x="563750" y="982583"/>
            <a:ext cx="80166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Go to about:telemetry and bring up a console with Ctrl+Shift+K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Telemetry.isOfficialTelemetry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&lt;- false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h = Services.telemetry.getHistogramById("TELEMETRY_TUTORIAL_PROBE")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&lt;- JSHistogram { , 4 more…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h.add(42)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&lt;- function add()</a:t>
            </a:r>
          </a:p>
        </p:txBody>
      </p:sp>
      <p:sp>
        <p:nvSpPr>
          <p:cNvPr id="865" name="Shape 865"/>
          <p:cNvSpPr txBox="1"/>
          <p:nvPr>
            <p:ph idx="2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Accumulating Data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 txBox="1"/>
          <p:nvPr>
            <p:ph idx="1" type="body"/>
          </p:nvPr>
        </p:nvSpPr>
        <p:spPr>
          <a:xfrm>
            <a:off x="44400" y="982575"/>
            <a:ext cx="90996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500" u="sng">
                <a:solidFill>
                  <a:schemeClr val="accent1"/>
                </a:solidFill>
                <a:hlinkClick r:id="rId3"/>
              </a:rPr>
              <a:t>https://developer.mozilla.org/en-US/docs/Mozilla/Performance/Adding_a_new_Telemetry_probe</a:t>
            </a:r>
            <a:r>
              <a:rPr lang="en-US" sz="150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71" name="Shape 871"/>
          <p:cNvSpPr txBox="1"/>
          <p:nvPr>
            <p:ph idx="2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References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 txBox="1"/>
          <p:nvPr>
            <p:ph idx="1" type="body"/>
          </p:nvPr>
        </p:nvSpPr>
        <p:spPr>
          <a:xfrm>
            <a:off x="563700" y="717758"/>
            <a:ext cx="80166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A Telemetry ping is the data that we send to Telemetry servers.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On the client it is stored as JSON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Pings follow a common data format. Different types of pings have different types of data payloads.</a:t>
            </a:r>
          </a:p>
        </p:txBody>
      </p:sp>
      <p:sp>
        <p:nvSpPr>
          <p:cNvPr id="881" name="Shape 881"/>
          <p:cNvSpPr txBox="1"/>
          <p:nvPr>
            <p:ph idx="2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What is a Ping?</a:t>
            </a:r>
          </a:p>
        </p:txBody>
      </p:sp>
      <p:sp>
        <p:nvSpPr>
          <p:cNvPr id="882" name="Shape 882"/>
          <p:cNvSpPr txBox="1"/>
          <p:nvPr/>
        </p:nvSpPr>
        <p:spPr>
          <a:xfrm>
            <a:off x="0" y="4682975"/>
            <a:ext cx="91440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500" u="sng">
                <a:solidFill>
                  <a:schemeClr val="accent1"/>
                </a:solidFill>
                <a:hlinkClick r:id="rId3"/>
              </a:rPr>
              <a:t>https://gecko.readthedocs.org/latest/toolkit/components/telemetry/telemetry/</a:t>
            </a:r>
            <a:r>
              <a:rPr lang="en-US" sz="1500">
                <a:solidFill>
                  <a:schemeClr val="accent1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Shape 887"/>
          <p:cNvSpPr txBox="1"/>
          <p:nvPr>
            <p:ph idx="1" type="body"/>
          </p:nvPr>
        </p:nvSpPr>
        <p:spPr>
          <a:xfrm>
            <a:off x="563700" y="717758"/>
            <a:ext cx="80166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/>
              <a:t>“main”: contains most of the measurements that track the performance and health of Firefox instances in the wild. Its “reason” field documents what triggered the ping (e.g. shutdown)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/>
              <a:t>“crash”: captured after the parent Firefox process crashes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/>
              <a:t>others: there are others of more specific utility, and you can also define and submit custom ones if you’d like.</a:t>
            </a:r>
          </a:p>
        </p:txBody>
      </p:sp>
      <p:sp>
        <p:nvSpPr>
          <p:cNvPr id="888" name="Shape 888"/>
          <p:cNvSpPr txBox="1"/>
          <p:nvPr>
            <p:ph idx="2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Ping Types</a:t>
            </a:r>
          </a:p>
        </p:txBody>
      </p:sp>
      <p:sp>
        <p:nvSpPr>
          <p:cNvPr id="889" name="Shape 889"/>
          <p:cNvSpPr txBox="1"/>
          <p:nvPr/>
        </p:nvSpPr>
        <p:spPr>
          <a:xfrm>
            <a:off x="388350" y="4557000"/>
            <a:ext cx="83673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500" u="sng">
                <a:solidFill>
                  <a:schemeClr val="accent1"/>
                </a:solidFill>
                <a:hlinkClick r:id="rId3"/>
              </a:rPr>
              <a:t>http://gecko.readthedocs.org/latest/toolkit/components/telemetry/telemetry/pings.html#ping-types</a:t>
            </a:r>
            <a:r>
              <a:rPr lang="en-US" sz="1500">
                <a:solidFill>
                  <a:schemeClr val="accent1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/>
          <p:nvPr>
            <p:ph idx="1" type="body"/>
          </p:nvPr>
        </p:nvSpPr>
        <p:spPr>
          <a:xfrm>
            <a:off x="563750" y="982583"/>
            <a:ext cx="8016498" cy="3707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u="sng">
                <a:solidFill>
                  <a:schemeClr val="accent1"/>
                </a:solidFill>
                <a:hlinkClick r:id="rId3"/>
              </a:rPr>
              <a:t>https://analysis.telemetry.mozilla.org/</a:t>
            </a:r>
            <a:r>
              <a:rPr lang="en-US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729" name="Shape 729"/>
          <p:cNvSpPr txBox="1"/>
          <p:nvPr>
            <p:ph idx="2" type="body"/>
          </p:nvPr>
        </p:nvSpPr>
        <p:spPr>
          <a:xfrm>
            <a:off x="111240" y="46345"/>
            <a:ext cx="7555305" cy="58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Before we Begin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 txBox="1"/>
          <p:nvPr>
            <p:ph idx="1" type="body"/>
          </p:nvPr>
        </p:nvSpPr>
        <p:spPr>
          <a:xfrm>
            <a:off x="563750" y="632849"/>
            <a:ext cx="8016600" cy="4057800"/>
          </a:xfrm>
          <a:prstGeom prst="rect">
            <a:avLst/>
          </a:prstGeom>
          <a:solidFill>
            <a:schemeClr val="lt1"/>
          </a:solidFill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type: &lt;string&gt;, // "main", "activation", "deletion", "saved-session", ...</a:t>
            </a:r>
            <a:b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id: &lt;UUID&gt;, // a UUID that identifies this ping</a:t>
            </a:r>
            <a:b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creationDate: &lt;ISO date&gt;, // the date the ping was generated</a:t>
            </a:r>
            <a:b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version: &lt;number&gt;, // the version of the ping format, currently 4</a:t>
            </a:r>
            <a:b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application: {</a:t>
            </a:r>
            <a:b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  architecture: &lt;string&gt;, // build architecture, e.g. x86</a:t>
            </a:r>
            <a:b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  buildId: &lt;string&gt;, // "20141126041045"</a:t>
            </a:r>
            <a:b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  name: &lt;string&gt;, // "Firefox"</a:t>
            </a:r>
            <a:b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  version: &lt;string&gt;, // "35.0"</a:t>
            </a:r>
            <a:b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  displayVersion: &lt;string&gt;, // "35.0b3"</a:t>
            </a:r>
            <a:b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  vendor: &lt;string&gt;, // "Mozilla"</a:t>
            </a:r>
            <a:b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  platformVersion: &lt;string&gt;, // "35.0"</a:t>
            </a:r>
            <a:b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  xpcomAbi: &lt;string&gt;, // e.g. "x86-msvc"</a:t>
            </a:r>
            <a:b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  channel: &lt;string&gt;, // "beta"</a:t>
            </a:r>
            <a:b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b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clientId: &lt;UUID&gt;, // optional</a:t>
            </a:r>
            <a:b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environment: { ... }, // optional, not all pings contain the environment</a:t>
            </a:r>
            <a:b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payload: { ... }, // the actual payload data for this ping type</a:t>
            </a:r>
            <a:b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1" sz="12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5" name="Shape 895"/>
          <p:cNvSpPr txBox="1"/>
          <p:nvPr>
            <p:ph idx="2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Common Ping Format</a:t>
            </a:r>
          </a:p>
        </p:txBody>
      </p:sp>
      <p:sp>
        <p:nvSpPr>
          <p:cNvPr id="896" name="Shape 896"/>
          <p:cNvSpPr txBox="1"/>
          <p:nvPr/>
        </p:nvSpPr>
        <p:spPr>
          <a:xfrm>
            <a:off x="0" y="4793950"/>
            <a:ext cx="91440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500" u="sng">
                <a:solidFill>
                  <a:schemeClr val="accent1"/>
                </a:solidFill>
                <a:hlinkClick r:id="rId3"/>
              </a:rPr>
              <a:t>http://gecko.readthedocs.org/latest/toolkit/components/telemetry/telemetry/common-ping.html</a:t>
            </a:r>
            <a:r>
              <a:rPr lang="en-US" sz="1500">
                <a:solidFill>
                  <a:schemeClr val="accent1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Shape 901"/>
          <p:cNvSpPr txBox="1"/>
          <p:nvPr>
            <p:ph idx="1" type="body"/>
          </p:nvPr>
        </p:nvSpPr>
        <p:spPr>
          <a:xfrm>
            <a:off x="563700" y="1182333"/>
            <a:ext cx="80166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Cu.import("resource://gre/modules/TelemetrySession.jsm")</a:t>
            </a:r>
          </a:p>
        </p:txBody>
      </p:sp>
      <p:sp>
        <p:nvSpPr>
          <p:cNvPr id="902" name="Shape 902"/>
          <p:cNvSpPr txBox="1"/>
          <p:nvPr>
            <p:ph idx="2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Main Ping Payload</a:t>
            </a:r>
          </a:p>
        </p:txBody>
      </p:sp>
      <p:pic>
        <p:nvPicPr>
          <p:cNvPr id="903" name="Shape 9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4" y="717700"/>
            <a:ext cx="9032750" cy="3708100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Shape 908"/>
          <p:cNvSpPr txBox="1"/>
          <p:nvPr>
            <p:ph idx="2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E10s Caveat</a:t>
            </a:r>
          </a:p>
        </p:txBody>
      </p:sp>
      <p:pic>
        <p:nvPicPr>
          <p:cNvPr id="909" name="Shape 9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75" y="714300"/>
            <a:ext cx="8971848" cy="3714900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Shape 914"/>
          <p:cNvSpPr txBox="1"/>
          <p:nvPr>
            <p:ph idx="1" type="body"/>
          </p:nvPr>
        </p:nvSpPr>
        <p:spPr>
          <a:xfrm>
            <a:off x="563749" y="982575"/>
            <a:ext cx="81474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Data that is expected to be characteristic of performance and other behaviour.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Not expected to change too often.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Changes to many of these fields is detected and leads to a session split in the “main” ping.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15" name="Shape 915"/>
          <p:cNvSpPr txBox="1"/>
          <p:nvPr>
            <p:ph idx="2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Environment</a:t>
            </a:r>
          </a:p>
        </p:txBody>
      </p:sp>
      <p:sp>
        <p:nvSpPr>
          <p:cNvPr id="916" name="Shape 916"/>
          <p:cNvSpPr txBox="1"/>
          <p:nvPr/>
        </p:nvSpPr>
        <p:spPr>
          <a:xfrm>
            <a:off x="150" y="4461600"/>
            <a:ext cx="91440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rPr lang="en-US" u="sng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http://gecko.readthedocs.org/latest/toolkit/components/telemetry/telemetry/environment.html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 txBox="1"/>
          <p:nvPr>
            <p:ph idx="1" type="body"/>
          </p:nvPr>
        </p:nvSpPr>
        <p:spPr>
          <a:xfrm>
            <a:off x="55475" y="982575"/>
            <a:ext cx="90885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u="sng">
                <a:solidFill>
                  <a:schemeClr val="accent1"/>
                </a:solidFill>
                <a:hlinkClick r:id="rId3"/>
              </a:rPr>
              <a:t>http://gecko.readthedocs.org/latest/toolkit/components/telemetry/telemetry/index.html</a:t>
            </a:r>
            <a:r>
              <a:rPr lang="en-US" sz="160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22" name="Shape 922"/>
          <p:cNvSpPr txBox="1"/>
          <p:nvPr>
            <p:ph idx="2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References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hape 927"/>
          <p:cNvSpPr txBox="1"/>
          <p:nvPr>
            <p:ph idx="1" type="body"/>
          </p:nvPr>
        </p:nvSpPr>
        <p:spPr>
          <a:xfrm>
            <a:off x="1446167" y="1729705"/>
            <a:ext cx="6251699" cy="195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6000"/>
              <a:t>Break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6000"/>
              <a:t>Time</a:t>
            </a:r>
          </a:p>
        </p:txBody>
      </p:sp>
      <p:pic>
        <p:nvPicPr>
          <p:cNvPr id="928" name="Shape 9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3998" y="1128691"/>
            <a:ext cx="528000" cy="5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 txBox="1"/>
          <p:nvPr>
            <p:ph idx="1" type="body"/>
          </p:nvPr>
        </p:nvSpPr>
        <p:spPr>
          <a:xfrm>
            <a:off x="266325" y="982575"/>
            <a:ext cx="88332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How we ingest, transform, store and analyse incoming data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The endpoint is an HTTP server that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/>
              <a:t>listens for POST/PUT from Firefox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/>
              <a:t>does some decoding/preprocessing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/>
              <a:t>sends data off for streaming analyses (Heka)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/>
              <a:t>archives data to S3 for offline analyses (Spark)</a:t>
            </a:r>
          </a:p>
        </p:txBody>
      </p:sp>
      <p:sp>
        <p:nvSpPr>
          <p:cNvPr id="934" name="Shape 934"/>
          <p:cNvSpPr txBox="1"/>
          <p:nvPr>
            <p:ph idx="2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Data Pipeline</a:t>
            </a:r>
          </a:p>
        </p:txBody>
      </p:sp>
      <p:sp>
        <p:nvSpPr>
          <p:cNvPr id="935" name="Shape 935"/>
          <p:cNvSpPr txBox="1"/>
          <p:nvPr/>
        </p:nvSpPr>
        <p:spPr>
          <a:xfrm>
            <a:off x="794400" y="4397700"/>
            <a:ext cx="75552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800" u="sng">
                <a:solidFill>
                  <a:schemeClr val="accent1"/>
                </a:solidFill>
                <a:hlinkClick r:id="rId3"/>
              </a:rPr>
              <a:t>https://wiki.mozilla.org/CloudServices/DataPipeline</a:t>
            </a:r>
            <a:r>
              <a:rPr lang="en-US" sz="1800">
                <a:solidFill>
                  <a:schemeClr val="accent1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0" name="Shape 9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459" y="0"/>
            <a:ext cx="493508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Shape 945"/>
          <p:cNvSpPr txBox="1"/>
          <p:nvPr>
            <p:ph idx="1" type="body"/>
          </p:nvPr>
        </p:nvSpPr>
        <p:spPr>
          <a:xfrm>
            <a:off x="563700" y="717758"/>
            <a:ext cx="80166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 u="sng">
                <a:solidFill>
                  <a:schemeClr val="accent1"/>
                </a:solidFill>
                <a:hlinkClick r:id="rId3"/>
              </a:rPr>
              <a:t>https://wiki.mozilla.org/CloudServices/DataPipeline</a:t>
            </a:r>
            <a:r>
              <a:rPr lang="en-US" sz="2400">
                <a:solidFill>
                  <a:schemeClr val="accent1"/>
                </a:solidFill>
              </a:rPr>
              <a:t> 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 u="sng">
                <a:solidFill>
                  <a:schemeClr val="accent1"/>
                </a:solidFill>
                <a:hlinkClick r:id="rId4"/>
              </a:rPr>
              <a:t>https://github.com/mozilla-services/data-pipeline</a:t>
            </a:r>
            <a:r>
              <a:rPr lang="en-US" sz="2400">
                <a:solidFill>
                  <a:schemeClr val="accent1"/>
                </a:solidFill>
              </a:rPr>
              <a:t> 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 u="sng">
                <a:solidFill>
                  <a:schemeClr val="accent1"/>
                </a:solidFill>
                <a:hlinkClick r:id="rId5"/>
              </a:rPr>
              <a:t>https://github.com/mozilla-services/heka</a:t>
            </a:r>
            <a:r>
              <a:rPr lang="en-US" sz="2400">
                <a:solidFill>
                  <a:schemeClr val="accent1"/>
                </a:solidFill>
              </a:rPr>
              <a:t> 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u="sng">
                <a:solidFill>
                  <a:schemeClr val="accent1"/>
                </a:solidFill>
                <a:hlinkClick r:id="rId6"/>
              </a:rPr>
              <a:t>https://github.com/apache/spark/</a:t>
            </a:r>
            <a:r>
              <a:rPr lang="en-US" sz="240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46" name="Shape 946"/>
          <p:cNvSpPr txBox="1"/>
          <p:nvPr>
            <p:ph idx="2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References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/>
          <p:nvPr>
            <p:ph idx="1" type="body"/>
          </p:nvPr>
        </p:nvSpPr>
        <p:spPr>
          <a:xfrm>
            <a:off x="563750" y="982583"/>
            <a:ext cx="80166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800"/>
              <a:t>No surprises: use and share information in a way that is transparent and benefits the user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800"/>
              <a:t>User control: develop products and advocate for best practices that put users in control of their data and online experiences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800"/>
              <a:t>Limited data: collect what we need, de-identify where we can and delete when no longer necessary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800"/>
              <a:t>Sensible settings: design for a thoughtful balance of safety and user experience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800"/>
              <a:t>Defense in depths: maintain multi-layered security controls and practices, many of which are publicly verifiable</a:t>
            </a:r>
          </a:p>
        </p:txBody>
      </p:sp>
      <p:sp>
        <p:nvSpPr>
          <p:cNvPr id="735" name="Shape 735"/>
          <p:cNvSpPr txBox="1"/>
          <p:nvPr>
            <p:ph idx="2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Privacy Policy</a:t>
            </a:r>
          </a:p>
        </p:txBody>
      </p:sp>
      <p:sp>
        <p:nvSpPr>
          <p:cNvPr id="736" name="Shape 736"/>
          <p:cNvSpPr txBox="1"/>
          <p:nvPr/>
        </p:nvSpPr>
        <p:spPr>
          <a:xfrm>
            <a:off x="6348100" y="4690575"/>
            <a:ext cx="26928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accent1"/>
                </a:solidFill>
                <a:hlinkClick r:id="rId3"/>
              </a:rPr>
              <a:t>https://www.mozilla.org/privacy/</a:t>
            </a:r>
            <a:r>
              <a:rPr lang="en-US">
                <a:solidFill>
                  <a:schemeClr val="accent1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hape 955"/>
          <p:cNvSpPr txBox="1"/>
          <p:nvPr>
            <p:ph idx="1" type="body"/>
          </p:nvPr>
        </p:nvSpPr>
        <p:spPr>
          <a:xfrm>
            <a:off x="563750" y="982583"/>
            <a:ext cx="8016600" cy="370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IPython, Pandas, and Spark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-US" sz="1800" u="sng">
                <a:solidFill>
                  <a:schemeClr val="accent1"/>
                </a:solidFill>
                <a:hlinkClick r:id="rId3"/>
              </a:rPr>
              <a:t>https://github.com/vitillo/telemetry-onboarding/tree/master/notebooks</a:t>
            </a:r>
            <a:r>
              <a:rPr lang="en-US" sz="1800"/>
              <a:t> </a:t>
            </a:r>
          </a:p>
        </p:txBody>
      </p:sp>
      <p:sp>
        <p:nvSpPr>
          <p:cNvPr id="956" name="Shape 956"/>
          <p:cNvSpPr txBox="1"/>
          <p:nvPr>
            <p:ph idx="2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Offline Processing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Shape 961"/>
          <p:cNvSpPr txBox="1"/>
          <p:nvPr>
            <p:ph idx="1" type="body"/>
          </p:nvPr>
        </p:nvSpPr>
        <p:spPr>
          <a:xfrm>
            <a:off x="563750" y="982583"/>
            <a:ext cx="8016600" cy="370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Using SQL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-US" sz="1800" u="sng">
                <a:solidFill>
                  <a:schemeClr val="accent1"/>
                </a:solidFill>
                <a:hlinkClick r:id="rId3"/>
              </a:rPr>
              <a:t>https://sql.telemetry.mozilla.org/</a:t>
            </a:r>
            <a:r>
              <a:rPr lang="en-US" sz="180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62" name="Shape 962"/>
          <p:cNvSpPr txBox="1"/>
          <p:nvPr>
            <p:ph idx="2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Offline Processing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Shape 971"/>
          <p:cNvSpPr txBox="1"/>
          <p:nvPr>
            <p:ph idx="1" type="body"/>
          </p:nvPr>
        </p:nvSpPr>
        <p:spPr>
          <a:xfrm>
            <a:off x="563700" y="717758"/>
            <a:ext cx="8016600" cy="370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Targeted, restartless addons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Currently only available on desktop Firefox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Must undergo Data Collection Review; may require privacy/security reviews as well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Product approval required</a:t>
            </a:r>
          </a:p>
        </p:txBody>
      </p:sp>
      <p:sp>
        <p:nvSpPr>
          <p:cNvPr id="972" name="Shape 972"/>
          <p:cNvSpPr txBox="1"/>
          <p:nvPr>
            <p:ph idx="2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Experiments</a:t>
            </a:r>
          </a:p>
        </p:txBody>
      </p:sp>
      <p:sp>
        <p:nvSpPr>
          <p:cNvPr id="973" name="Shape 973"/>
          <p:cNvSpPr txBox="1"/>
          <p:nvPr/>
        </p:nvSpPr>
        <p:spPr>
          <a:xfrm>
            <a:off x="794400" y="4738500"/>
            <a:ext cx="75552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800" u="sng">
                <a:solidFill>
                  <a:schemeClr val="accent1"/>
                </a:solidFill>
                <a:hlinkClick r:id="rId3"/>
              </a:rPr>
              <a:t>https://wiki.mozilla.org/Telemetry/Experiments</a:t>
            </a:r>
            <a:r>
              <a:rPr lang="en-US" sz="1800">
                <a:solidFill>
                  <a:schemeClr val="accent1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Shape 978"/>
          <p:cNvSpPr txBox="1"/>
          <p:nvPr>
            <p:ph idx="1" type="body"/>
          </p:nvPr>
        </p:nvSpPr>
        <p:spPr>
          <a:xfrm>
            <a:off x="111250" y="647700"/>
            <a:ext cx="9032700" cy="384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experiments.force-sample-value = "0.0"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experiments.logging.level = 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experiments.manifest.cert.checkAttributes = false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experiments.manifest.uri = "http://localhost:8000/firefox-manifest.json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xpinstall.signatures.required = false</a:t>
            </a:r>
          </a:p>
        </p:txBody>
      </p:sp>
      <p:sp>
        <p:nvSpPr>
          <p:cNvPr id="979" name="Shape 979"/>
          <p:cNvSpPr txBox="1"/>
          <p:nvPr>
            <p:ph idx="2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Flags for Testing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4" name="Shape 9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200" y="76200"/>
            <a:ext cx="5642499" cy="4695550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985" name="Shape 985"/>
          <p:cNvSpPr txBox="1"/>
          <p:nvPr/>
        </p:nvSpPr>
        <p:spPr>
          <a:xfrm>
            <a:off x="1265050" y="4397700"/>
            <a:ext cx="63918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200" u="sng">
                <a:solidFill>
                  <a:schemeClr val="accent1"/>
                </a:solidFill>
                <a:hlinkClick r:id="rId4"/>
              </a:rPr>
              <a:t>https://bugzilla.mozilla.org/show_bug.cgi?id=1110215</a:t>
            </a:r>
            <a:r>
              <a:rPr lang="en-US" sz="1200">
                <a:solidFill>
                  <a:schemeClr val="accent1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0" name="Shape 9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37" y="1200150"/>
            <a:ext cx="8696325" cy="2743200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991" name="Shape 991"/>
          <p:cNvSpPr txBox="1"/>
          <p:nvPr/>
        </p:nvSpPr>
        <p:spPr>
          <a:xfrm>
            <a:off x="0" y="4397700"/>
            <a:ext cx="91440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200" u="sng">
                <a:solidFill>
                  <a:schemeClr val="accent1"/>
                </a:solidFill>
                <a:hlinkClick r:id="rId4"/>
              </a:rPr>
              <a:t>http://hg.mozilla.org/webtools/telemetry-experiment-server/file/tip/experiments/flash-protectedmode-beta/manifest.json</a:t>
            </a:r>
            <a:r>
              <a:rPr lang="en-US" sz="1200">
                <a:solidFill>
                  <a:schemeClr val="accent1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Shape 996"/>
          <p:cNvSpPr txBox="1"/>
          <p:nvPr>
            <p:ph idx="1" type="body"/>
          </p:nvPr>
        </p:nvSpPr>
        <p:spPr>
          <a:xfrm>
            <a:off x="563700" y="717758"/>
            <a:ext cx="8016600" cy="370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“Telemetry report: effect of the Flash protected-mode experiment”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 sz="2400" u="sng">
                <a:solidFill>
                  <a:schemeClr val="accent1"/>
                </a:solidFill>
                <a:hlinkClick r:id="rId3"/>
              </a:rPr>
              <a:t>https://bugzilla.mozilla.org/show_bug.cgi?id=1111791</a:t>
            </a:r>
            <a:r>
              <a:rPr lang="en-US" sz="240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97" name="Shape 997"/>
          <p:cNvSpPr txBox="1"/>
          <p:nvPr>
            <p:ph idx="2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Bug 1111791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Shape 1002"/>
          <p:cNvSpPr txBox="1"/>
          <p:nvPr>
            <p:ph idx="1" type="body"/>
          </p:nvPr>
        </p:nvSpPr>
        <p:spPr>
          <a:xfrm>
            <a:off x="563700" y="570449"/>
            <a:ext cx="8016600" cy="400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u="sng">
                <a:solidFill>
                  <a:schemeClr val="accent1"/>
                </a:solidFill>
                <a:hlinkClick r:id="rId3"/>
              </a:rPr>
              <a:t>https://wiki.mozilla.org/Telemetry/Experiments</a:t>
            </a:r>
            <a:r>
              <a:rPr lang="en-US" sz="1800">
                <a:solidFill>
                  <a:schemeClr val="accent1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u="sng">
                <a:solidFill>
                  <a:schemeClr val="accent1"/>
                </a:solidFill>
                <a:hlinkClick r:id="rId4"/>
              </a:rPr>
              <a:t>https://developer.mozilla.org/en-US/Add-ons/Bootstrapped_extensions</a:t>
            </a:r>
            <a:r>
              <a:rPr lang="en-US" sz="1800">
                <a:solidFill>
                  <a:schemeClr val="accent1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u="sng">
                <a:solidFill>
                  <a:schemeClr val="accent1"/>
                </a:solidFill>
                <a:hlinkClick r:id="rId5"/>
              </a:rPr>
              <a:t>https://wiki.mozilla.org/QA/Telemetry#Telemetry_Experiments.2FFHR_Documentation</a:t>
            </a:r>
            <a:r>
              <a:rPr lang="en-US" sz="1800">
                <a:solidFill>
                  <a:schemeClr val="accent1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u="sng">
                <a:solidFill>
                  <a:schemeClr val="accent1"/>
                </a:solidFill>
                <a:hlinkClick r:id="rId6"/>
              </a:rPr>
              <a:t>http://codefirefox.com/video/install-telmetry-experiment</a:t>
            </a:r>
            <a:r>
              <a:rPr lang="en-US" sz="1800">
                <a:solidFill>
                  <a:schemeClr val="accent1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u="sng">
                <a:solidFill>
                  <a:schemeClr val="accent1"/>
                </a:solidFill>
                <a:hlinkClick r:id="rId7"/>
              </a:rPr>
              <a:t>http://hg.mozilla.org/webtools/telemetry-experiment-server/file/tip/experiments</a:t>
            </a:r>
            <a:r>
              <a:rPr lang="en-US" sz="1800">
                <a:solidFill>
                  <a:schemeClr val="accent1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u="sng">
                <a:solidFill>
                  <a:schemeClr val="accent1"/>
                </a:solidFill>
                <a:hlinkClick r:id="rId8"/>
              </a:rPr>
              <a:t>https://bugzilla.mozilla.org/show_bug.cgi?id=1110215</a:t>
            </a:r>
            <a:r>
              <a:rPr lang="en-US" sz="1800">
                <a:solidFill>
                  <a:schemeClr val="accent1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u="sng">
                <a:solidFill>
                  <a:schemeClr val="accent1"/>
                </a:solidFill>
                <a:hlinkClick r:id="rId9"/>
              </a:rPr>
              <a:t>https://bugzilla.mozilla.org/show_bug.cgi?id=1111791</a:t>
            </a:r>
            <a:r>
              <a:rPr lang="en-US" sz="180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003" name="Shape 1003"/>
          <p:cNvSpPr txBox="1"/>
          <p:nvPr>
            <p:ph idx="2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References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 txBox="1"/>
          <p:nvPr>
            <p:ph idx="1" type="body"/>
          </p:nvPr>
        </p:nvSpPr>
        <p:spPr>
          <a:xfrm>
            <a:off x="563750" y="982583"/>
            <a:ext cx="80166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/>
              <a:t>When proposing a new measurement or data system, consider the requirements and the necessary data properties, e.g: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800"/>
              <a:t>Is it necessary to take a measurement from all users? Or is it sufficient to measure only prerelease users?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800"/>
              <a:t>Is it desirable to track data changes over time? With what frequency? With what latency?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 sz="1800"/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/>
              <a:t>For every new measurement, even a trivial measurement, please request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/>
              <a:t>approval by setting the feedback flag for the module owner or a peer.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/>
              <a:t>Owner: Benjamin Smedberg</a:t>
            </a:r>
          </a:p>
        </p:txBody>
      </p:sp>
      <p:sp>
        <p:nvSpPr>
          <p:cNvPr id="742" name="Shape 742"/>
          <p:cNvSpPr txBox="1"/>
          <p:nvPr>
            <p:ph idx="2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Data Collection Policy</a:t>
            </a:r>
          </a:p>
        </p:txBody>
      </p:sp>
      <p:sp>
        <p:nvSpPr>
          <p:cNvPr id="743" name="Shape 743"/>
          <p:cNvSpPr txBox="1"/>
          <p:nvPr/>
        </p:nvSpPr>
        <p:spPr>
          <a:xfrm>
            <a:off x="5053275" y="4690575"/>
            <a:ext cx="40221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-US" u="sng">
                <a:solidFill>
                  <a:schemeClr val="accent1"/>
                </a:solidFill>
                <a:hlinkClick r:id="rId3"/>
              </a:rPr>
              <a:t>https://wiki.mozilla.org/Firefox/Data_Collection</a:t>
            </a:r>
            <a:r>
              <a:rPr lang="en-US">
                <a:solidFill>
                  <a:schemeClr val="accent1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Shape 1012"/>
          <p:cNvSpPr txBox="1"/>
          <p:nvPr>
            <p:ph idx="1" type="body"/>
          </p:nvPr>
        </p:nvSpPr>
        <p:spPr>
          <a:xfrm>
            <a:off x="1446167" y="1729705"/>
            <a:ext cx="6251699" cy="195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6000"/>
              <a:t>Stats</a:t>
            </a:r>
          </a:p>
        </p:txBody>
      </p:sp>
      <p:pic>
        <p:nvPicPr>
          <p:cNvPr id="1013" name="Shape 10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7999" y="1084325"/>
            <a:ext cx="528000" cy="5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Shape 1018"/>
          <p:cNvSpPr txBox="1"/>
          <p:nvPr>
            <p:ph idx="2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Use Representative Samples</a:t>
            </a:r>
          </a:p>
        </p:txBody>
      </p:sp>
      <p:pic>
        <p:nvPicPr>
          <p:cNvPr id="1019" name="Shape 10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525" y="795337"/>
            <a:ext cx="3028950" cy="3552825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Shape 1024"/>
          <p:cNvSpPr txBox="1"/>
          <p:nvPr>
            <p:ph idx="1" type="body"/>
          </p:nvPr>
        </p:nvSpPr>
        <p:spPr>
          <a:xfrm>
            <a:off x="563750" y="982575"/>
            <a:ext cx="8147400" cy="4161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400" u="sng">
                <a:solidFill>
                  <a:schemeClr val="accent1"/>
                </a:solidFill>
                <a:hlinkClick r:id="rId3"/>
              </a:rPr>
              <a:t>https://robertovitillo.com/2015/03/15/confidence-intervals-and-hypothesis-tests-for-engineers/</a:t>
            </a:r>
            <a:r>
              <a:rPr lang="en-US" sz="140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025" name="Shape 1025"/>
          <p:cNvSpPr txBox="1"/>
          <p:nvPr>
            <p:ph idx="2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Use Sufficient Data</a:t>
            </a:r>
          </a:p>
        </p:txBody>
      </p:sp>
      <p:pic>
        <p:nvPicPr>
          <p:cNvPr id="1026" name="Shape 10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9775" y="885825"/>
            <a:ext cx="512445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hape 1031"/>
          <p:cNvSpPr/>
          <p:nvPr/>
        </p:nvSpPr>
        <p:spPr>
          <a:xfrm>
            <a:off x="101350" y="1265075"/>
            <a:ext cx="8941500" cy="258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2" name="Shape 1032"/>
          <p:cNvSpPr txBox="1"/>
          <p:nvPr>
            <p:ph idx="1" type="body"/>
          </p:nvPr>
        </p:nvSpPr>
        <p:spPr>
          <a:xfrm>
            <a:off x="563750" y="982583"/>
            <a:ext cx="8016600" cy="3708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400" u="sng">
                <a:solidFill>
                  <a:schemeClr val="accent1"/>
                </a:solidFill>
                <a:hlinkClick r:id="rId3"/>
              </a:rPr>
              <a:t>http://robertovitillo.com/2014/12/19/clientid-in-telemetry-submissions/</a:t>
            </a:r>
            <a:r>
              <a:rPr lang="en-US" sz="140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033" name="Shape 1033"/>
          <p:cNvSpPr txBox="1"/>
          <p:nvPr>
            <p:ph idx="2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Beware of Pseudoreplication</a:t>
            </a:r>
          </a:p>
        </p:txBody>
      </p:sp>
      <p:pic>
        <p:nvPicPr>
          <p:cNvPr id="1034" name="Shape 10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350" y="1278462"/>
            <a:ext cx="8941399" cy="2586575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hape 1039"/>
          <p:cNvSpPr txBox="1"/>
          <p:nvPr>
            <p:ph idx="2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Correlation is </a:t>
            </a:r>
            <a:r>
              <a:rPr b="0" lang="en-US"/>
              <a:t>not</a:t>
            </a:r>
            <a:r>
              <a:rPr lang="en-US"/>
              <a:t> Causation</a:t>
            </a:r>
          </a:p>
        </p:txBody>
      </p:sp>
      <p:pic>
        <p:nvPicPr>
          <p:cNvPr id="1040" name="Shape 10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749" y="1153325"/>
            <a:ext cx="7038499" cy="2836848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 txBox="1"/>
          <p:nvPr>
            <p:ph idx="1" type="body"/>
          </p:nvPr>
        </p:nvSpPr>
        <p:spPr>
          <a:xfrm>
            <a:off x="22200" y="717750"/>
            <a:ext cx="9099600" cy="370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Arithmetic Mean: add up N values, divide by 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Median: sort the values and pick the middle one</a:t>
            </a:r>
          </a:p>
        </p:txBody>
      </p:sp>
      <p:sp>
        <p:nvSpPr>
          <p:cNvPr id="1046" name="Shape 1046"/>
          <p:cNvSpPr txBox="1"/>
          <p:nvPr>
            <p:ph idx="2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Use the Correct Average</a:t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Shape 1051"/>
          <p:cNvSpPr txBox="1"/>
          <p:nvPr>
            <p:ph idx="1" type="body"/>
          </p:nvPr>
        </p:nvSpPr>
        <p:spPr>
          <a:xfrm>
            <a:off x="563700" y="632858"/>
            <a:ext cx="8016600" cy="370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Geometric Mean: take the Nth root of the product of the N values</a:t>
            </a:r>
          </a:p>
        </p:txBody>
      </p:sp>
      <p:sp>
        <p:nvSpPr>
          <p:cNvPr id="1052" name="Shape 1052"/>
          <p:cNvSpPr txBox="1"/>
          <p:nvPr>
            <p:ph idx="2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Use the Correct Average</a:t>
            </a:r>
          </a:p>
        </p:txBody>
      </p:sp>
      <p:pic>
        <p:nvPicPr>
          <p:cNvPr id="1053" name="Shape 10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850" y="1949587"/>
            <a:ext cx="6972300" cy="2676525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Shape 1058"/>
          <p:cNvSpPr txBox="1"/>
          <p:nvPr>
            <p:ph idx="2" type="body"/>
          </p:nvPr>
        </p:nvSpPr>
        <p:spPr>
          <a:xfrm>
            <a:off x="111250" y="46350"/>
            <a:ext cx="7705500" cy="58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Control the False Discovery Rate</a:t>
            </a:r>
          </a:p>
        </p:txBody>
      </p:sp>
      <p:pic>
        <p:nvPicPr>
          <p:cNvPr id="1059" name="Shape 10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1676957"/>
            <a:ext cx="3042850" cy="1789579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060" name="Shape 10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0573" y="632848"/>
            <a:ext cx="3042853" cy="4510674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061" name="Shape 10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3474" y="1061875"/>
            <a:ext cx="2980524" cy="3652624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Shape 1066"/>
          <p:cNvSpPr txBox="1"/>
          <p:nvPr>
            <p:ph idx="2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Regression Towards the Mean</a:t>
            </a:r>
          </a:p>
        </p:txBody>
      </p:sp>
      <p:pic>
        <p:nvPicPr>
          <p:cNvPr id="1067" name="Shape 10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825" y="971550"/>
            <a:ext cx="5848350" cy="3200400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Shape 1072"/>
          <p:cNvSpPr txBox="1"/>
          <p:nvPr>
            <p:ph idx="2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Reproducible Analyses</a:t>
            </a:r>
          </a:p>
        </p:txBody>
      </p:sp>
      <p:pic>
        <p:nvPicPr>
          <p:cNvPr id="1073" name="Shape 10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937" y="1385887"/>
            <a:ext cx="7096125" cy="2371725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Shape 1078"/>
          <p:cNvSpPr txBox="1"/>
          <p:nvPr>
            <p:ph idx="1" type="body"/>
          </p:nvPr>
        </p:nvSpPr>
        <p:spPr>
          <a:xfrm>
            <a:off x="22500" y="717750"/>
            <a:ext cx="9099000" cy="370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u="sng">
                <a:solidFill>
                  <a:schemeClr val="accent1"/>
                </a:solidFill>
                <a:hlinkClick r:id="rId3"/>
              </a:rPr>
              <a:t>http://www.statisticsdonewrong.com/data-analysis.html</a:t>
            </a:r>
            <a:r>
              <a:rPr lang="en-US" sz="2400">
                <a:solidFill>
                  <a:schemeClr val="accent1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u="sng">
                <a:solidFill>
                  <a:schemeClr val="accent1"/>
                </a:solidFill>
                <a:hlinkClick r:id="rId4"/>
              </a:rPr>
              <a:t>http://www.amazon.com/How-Lie-Statistics-Darrell-Huff/dp/0393310728</a:t>
            </a:r>
            <a:r>
              <a:rPr lang="en-US" sz="2400">
                <a:solidFill>
                  <a:schemeClr val="accent1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u="sng">
                <a:solidFill>
                  <a:schemeClr val="accent1"/>
                </a:solidFill>
                <a:hlinkClick r:id="rId5"/>
              </a:rPr>
              <a:t>http://www.slideshare.net/RobertoAgostinoVitil/all-you-need-to-know-about-statistics</a:t>
            </a:r>
            <a:r>
              <a:rPr lang="en-US" sz="240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079" name="Shape 1079"/>
          <p:cNvSpPr txBox="1"/>
          <p:nvPr>
            <p:ph idx="2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References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 txBox="1"/>
          <p:nvPr>
            <p:ph idx="1" type="body"/>
          </p:nvPr>
        </p:nvSpPr>
        <p:spPr>
          <a:xfrm>
            <a:off x="326175" y="982575"/>
            <a:ext cx="8817900" cy="370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Don’t get frustrated, get help.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IRC: #telemetry #data-pipeline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Teams: Measurement, Metrics, Data Engineering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 sz="2800"/>
              <a:t>Mailing list: </a:t>
            </a:r>
            <a:r>
              <a:rPr lang="en-US" sz="2800" u="sng">
                <a:solidFill>
                  <a:schemeClr val="accent1"/>
                </a:solidFill>
                <a:hlinkClick r:id="rId3"/>
              </a:rPr>
              <a:t>https://mail.mozilla.org/listinfo/fhr-dev</a:t>
            </a:r>
            <a:r>
              <a:rPr lang="en-US" sz="2800"/>
              <a:t> </a:t>
            </a:r>
          </a:p>
        </p:txBody>
      </p:sp>
      <p:sp>
        <p:nvSpPr>
          <p:cNvPr id="1089" name="Shape 1089"/>
          <p:cNvSpPr txBox="1"/>
          <p:nvPr>
            <p:ph idx="2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Contact</a:t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Shape 1094"/>
          <p:cNvSpPr txBox="1"/>
          <p:nvPr>
            <p:ph idx="1" type="body"/>
          </p:nvPr>
        </p:nvSpPr>
        <p:spPr>
          <a:xfrm>
            <a:off x="1446167" y="1729705"/>
            <a:ext cx="6251699" cy="195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6000"/>
              <a:t>Fin</a:t>
            </a:r>
          </a:p>
        </p:txBody>
      </p:sp>
      <p:pic>
        <p:nvPicPr>
          <p:cNvPr id="1095" name="Shape 10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0825" y="1039850"/>
            <a:ext cx="602400" cy="6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 txBox="1"/>
          <p:nvPr>
            <p:ph idx="1" type="body"/>
          </p:nvPr>
        </p:nvSpPr>
        <p:spPr>
          <a:xfrm>
            <a:off x="563700" y="632848"/>
            <a:ext cx="8016600" cy="42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Telemetry is a system that: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/>
              <a:t>measures how Firefox behaves in the real world,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/>
              <a:t>collects non-personal information about performance, hardware, and other stuff,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/>
              <a:t>allows us to identify bugs, issues, and regressions, and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/>
              <a:t>allows us to conduct longitudinal studies and experiments</a:t>
            </a:r>
          </a:p>
        </p:txBody>
      </p:sp>
      <p:sp>
        <p:nvSpPr>
          <p:cNvPr id="753" name="Shape 753"/>
          <p:cNvSpPr txBox="1"/>
          <p:nvPr>
            <p:ph idx="2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What is Telemetry?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 txBox="1"/>
          <p:nvPr>
            <p:ph idx="1" type="body"/>
          </p:nvPr>
        </p:nvSpPr>
        <p:spPr>
          <a:xfrm>
            <a:off x="563700" y="830358"/>
            <a:ext cx="80166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0000"/>
              <a:buChar char="●"/>
            </a:pPr>
            <a:r>
              <a:rPr lang="en-US"/>
              <a:t>Base Telemetry (formerly FHR) contains critical, representative data that supports longitudinal studies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400"/>
              <a:t>Enabled by default on all channels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Extended Telemetry send richer performance and usage data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400"/>
              <a:t>Disabled by default on release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400"/>
              <a:t>Enabled by default on prerelease</a:t>
            </a:r>
          </a:p>
        </p:txBody>
      </p:sp>
      <p:sp>
        <p:nvSpPr>
          <p:cNvPr id="759" name="Shape 759"/>
          <p:cNvSpPr txBox="1"/>
          <p:nvPr>
            <p:ph idx="2" type="body"/>
          </p:nvPr>
        </p:nvSpPr>
        <p:spPr>
          <a:xfrm>
            <a:off x="111240" y="46344"/>
            <a:ext cx="7555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Data Sets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 txBox="1"/>
          <p:nvPr>
            <p:ph idx="1" type="body"/>
          </p:nvPr>
        </p:nvSpPr>
        <p:spPr>
          <a:xfrm>
            <a:off x="563700" y="4042255"/>
            <a:ext cx="8016600" cy="110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export MOZ_TELEMETRY_REPORTING=1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#export MOZILLA_OFFICIAL=1</a:t>
            </a:r>
          </a:p>
        </p:txBody>
      </p:sp>
      <p:pic>
        <p:nvPicPr>
          <p:cNvPr id="765" name="Shape 7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37" y="417250"/>
            <a:ext cx="8961324" cy="3624999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Dark Grey_Mozilla 2016">
  <a:themeElements>
    <a:clrScheme name="Mozilla">
      <a:dk1>
        <a:srgbClr val="414448"/>
      </a:dk1>
      <a:lt1>
        <a:srgbClr val="FFFFFF"/>
      </a:lt1>
      <a:dk2>
        <a:srgbClr val="9A9CA3"/>
      </a:dk2>
      <a:lt2>
        <a:srgbClr val="31373A"/>
      </a:lt2>
      <a:accent1>
        <a:srgbClr val="1687CC"/>
      </a:accent1>
      <a:accent2>
        <a:srgbClr val="144074"/>
      </a:accent2>
      <a:accent3>
        <a:srgbClr val="B42726"/>
      </a:accent3>
      <a:accent4>
        <a:srgbClr val="414448"/>
      </a:accent4>
      <a:accent5>
        <a:srgbClr val="9A9CA3"/>
      </a:accent5>
      <a:accent6>
        <a:srgbClr val="31373A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