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57" r:id="rId4"/>
    <p:sldId id="258" r:id="rId5"/>
    <p:sldId id="262" r:id="rId6"/>
    <p:sldId id="259" r:id="rId7"/>
    <p:sldId id="268" r:id="rId8"/>
    <p:sldId id="260" r:id="rId9"/>
    <p:sldId id="266" r:id="rId10"/>
    <p:sldId id="261" r:id="rId11"/>
    <p:sldId id="300" r:id="rId12"/>
    <p:sldId id="301" r:id="rId13"/>
    <p:sldId id="302" r:id="rId14"/>
    <p:sldId id="303" r:id="rId15"/>
    <p:sldId id="304" r:id="rId16"/>
    <p:sldId id="305" r:id="rId17"/>
    <p:sldId id="265" r:id="rId18"/>
    <p:sldId id="270" r:id="rId19"/>
    <p:sldId id="271" r:id="rId20"/>
    <p:sldId id="263" r:id="rId21"/>
    <p:sldId id="272" r:id="rId22"/>
    <p:sldId id="264" r:id="rId23"/>
    <p:sldId id="267" r:id="rId24"/>
    <p:sldId id="307" r:id="rId25"/>
    <p:sldId id="273" r:id="rId26"/>
    <p:sldId id="279" r:id="rId27"/>
    <p:sldId id="274" r:id="rId28"/>
    <p:sldId id="275" r:id="rId29"/>
    <p:sldId id="278" r:id="rId30"/>
    <p:sldId id="306" r:id="rId31"/>
    <p:sldId id="269" r:id="rId32"/>
    <p:sldId id="277" r:id="rId33"/>
    <p:sldId id="283" r:id="rId34"/>
    <p:sldId id="284" r:id="rId35"/>
    <p:sldId id="312" r:id="rId36"/>
    <p:sldId id="285" r:id="rId37"/>
    <p:sldId id="286" r:id="rId38"/>
    <p:sldId id="309" r:id="rId39"/>
    <p:sldId id="310" r:id="rId40"/>
    <p:sldId id="311" r:id="rId41"/>
    <p:sldId id="308" r:id="rId42"/>
    <p:sldId id="287" r:id="rId43"/>
    <p:sldId id="288" r:id="rId44"/>
    <p:sldId id="289" r:id="rId45"/>
    <p:sldId id="2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akumar Allimuthu" initials="UA" lastIdx="1" clrIdx="0">
    <p:extLst>
      <p:ext uri="{19B8F6BF-5375-455C-9EA6-DF929625EA0E}">
        <p15:presenceInfo xmlns:p15="http://schemas.microsoft.com/office/powerpoint/2012/main" userId="79a5abb55bb3a7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akumar Allimuthu" userId="79a5abb55bb3a768" providerId="LiveId" clId="{196CD99E-1614-4EDF-87BD-B4A48FF63C27}"/>
    <pc:docChg chg="undo custSel addSld delSld modSld">
      <pc:chgData name="Udayakumar Allimuthu" userId="79a5abb55bb3a768" providerId="LiveId" clId="{196CD99E-1614-4EDF-87BD-B4A48FF63C27}" dt="2024-03-07T04:26:40.134" v="911" actId="20577"/>
      <pc:docMkLst>
        <pc:docMk/>
      </pc:docMkLst>
      <pc:sldChg chg="modSp mod">
        <pc:chgData name="Udayakumar Allimuthu" userId="79a5abb55bb3a768" providerId="LiveId" clId="{196CD99E-1614-4EDF-87BD-B4A48FF63C27}" dt="2024-02-13T16:06:26.599" v="9" actId="1076"/>
        <pc:sldMkLst>
          <pc:docMk/>
          <pc:sldMk cId="3004264348" sldId="261"/>
        </pc:sldMkLst>
        <pc:spChg chg="mod">
          <ac:chgData name="Udayakumar Allimuthu" userId="79a5abb55bb3a768" providerId="LiveId" clId="{196CD99E-1614-4EDF-87BD-B4A48FF63C27}" dt="2024-02-13T16:06:26.599" v="9" actId="1076"/>
          <ac:spMkLst>
            <pc:docMk/>
            <pc:sldMk cId="3004264348" sldId="261"/>
            <ac:spMk id="5" creationId="{25A123E2-FFF9-492A-809D-A05B1CF88B3B}"/>
          </ac:spMkLst>
        </pc:spChg>
        <pc:spChg chg="mod">
          <ac:chgData name="Udayakumar Allimuthu" userId="79a5abb55bb3a768" providerId="LiveId" clId="{196CD99E-1614-4EDF-87BD-B4A48FF63C27}" dt="2024-02-13T16:06:26.599" v="9" actId="1076"/>
          <ac:spMkLst>
            <pc:docMk/>
            <pc:sldMk cId="3004264348" sldId="261"/>
            <ac:spMk id="6" creationId="{1AB22495-3EED-B607-2D9C-DD12B1767CF9}"/>
          </ac:spMkLst>
        </pc:spChg>
        <pc:spChg chg="mod">
          <ac:chgData name="Udayakumar Allimuthu" userId="79a5abb55bb3a768" providerId="LiveId" clId="{196CD99E-1614-4EDF-87BD-B4A48FF63C27}" dt="2024-02-13T16:06:26.599" v="9" actId="1076"/>
          <ac:spMkLst>
            <pc:docMk/>
            <pc:sldMk cId="3004264348" sldId="261"/>
            <ac:spMk id="7" creationId="{F515FA86-92D9-529A-EE31-45634B4A21D7}"/>
          </ac:spMkLst>
        </pc:spChg>
        <pc:spChg chg="mod">
          <ac:chgData name="Udayakumar Allimuthu" userId="79a5abb55bb3a768" providerId="LiveId" clId="{196CD99E-1614-4EDF-87BD-B4A48FF63C27}" dt="2024-02-13T16:06:26.599" v="9" actId="1076"/>
          <ac:spMkLst>
            <pc:docMk/>
            <pc:sldMk cId="3004264348" sldId="261"/>
            <ac:spMk id="8" creationId="{2D0119CA-3125-E18A-66F4-59D1A2E53603}"/>
          </ac:spMkLst>
        </pc:spChg>
        <pc:graphicFrameChg chg="mod">
          <ac:chgData name="Udayakumar Allimuthu" userId="79a5abb55bb3a768" providerId="LiveId" clId="{196CD99E-1614-4EDF-87BD-B4A48FF63C27}" dt="2024-02-13T09:28:02.520" v="8" actId="1076"/>
          <ac:graphicFrameMkLst>
            <pc:docMk/>
            <pc:sldMk cId="3004264348" sldId="261"/>
            <ac:graphicFrameMk id="9" creationId="{D8A9EFB9-C809-8044-CE67-7AD41F19B6DC}"/>
          </ac:graphicFrameMkLst>
        </pc:graphicFrameChg>
      </pc:sldChg>
      <pc:sldChg chg="del">
        <pc:chgData name="Udayakumar Allimuthu" userId="79a5abb55bb3a768" providerId="LiveId" clId="{196CD99E-1614-4EDF-87BD-B4A48FF63C27}" dt="2024-02-13T19:55:04.079" v="249" actId="2696"/>
        <pc:sldMkLst>
          <pc:docMk/>
          <pc:sldMk cId="2722533123" sldId="265"/>
        </pc:sldMkLst>
      </pc:sldChg>
      <pc:sldChg chg="add">
        <pc:chgData name="Udayakumar Allimuthu" userId="79a5abb55bb3a768" providerId="LiveId" clId="{196CD99E-1614-4EDF-87BD-B4A48FF63C27}" dt="2024-02-13T19:55:11.757" v="251"/>
        <pc:sldMkLst>
          <pc:docMk/>
          <pc:sldMk cId="2816094081" sldId="265"/>
        </pc:sldMkLst>
      </pc:sldChg>
      <pc:sldChg chg="addSp delSp modSp mod">
        <pc:chgData name="Udayakumar Allimuthu" userId="79a5abb55bb3a768" providerId="LiveId" clId="{196CD99E-1614-4EDF-87BD-B4A48FF63C27}" dt="2024-02-26T05:05:42.247" v="775" actId="1076"/>
        <pc:sldMkLst>
          <pc:docMk/>
          <pc:sldMk cId="3816193672" sldId="269"/>
        </pc:sldMkLst>
        <pc:spChg chg="mod">
          <ac:chgData name="Udayakumar Allimuthu" userId="79a5abb55bb3a768" providerId="LiveId" clId="{196CD99E-1614-4EDF-87BD-B4A48FF63C27}" dt="2024-02-13T16:56:41.880" v="125" actId="1076"/>
          <ac:spMkLst>
            <pc:docMk/>
            <pc:sldMk cId="3816193672" sldId="269"/>
            <ac:spMk id="2" creationId="{5F3D9732-3A4F-B6C4-0ECD-6801EC077556}"/>
          </ac:spMkLst>
        </pc:spChg>
        <pc:spChg chg="mod">
          <ac:chgData name="Udayakumar Allimuthu" userId="79a5abb55bb3a768" providerId="LiveId" clId="{196CD99E-1614-4EDF-87BD-B4A48FF63C27}" dt="2024-02-13T16:57:50.872" v="162" actId="15"/>
          <ac:spMkLst>
            <pc:docMk/>
            <pc:sldMk cId="3816193672" sldId="269"/>
            <ac:spMk id="3" creationId="{6A420AE1-E4C6-AC49-27FE-4BFE4E7FD038}"/>
          </ac:spMkLst>
        </pc:spChg>
        <pc:spChg chg="add del mod">
          <ac:chgData name="Udayakumar Allimuthu" userId="79a5abb55bb3a768" providerId="LiveId" clId="{196CD99E-1614-4EDF-87BD-B4A48FF63C27}" dt="2024-02-26T05:04:21.201" v="743" actId="478"/>
          <ac:spMkLst>
            <pc:docMk/>
            <pc:sldMk cId="3816193672" sldId="269"/>
            <ac:spMk id="5" creationId="{5DE85DC9-52CC-DF02-8841-678A88C9AA15}"/>
          </ac:spMkLst>
        </pc:spChg>
        <pc:graphicFrameChg chg="add mod modGraphic">
          <ac:chgData name="Udayakumar Allimuthu" userId="79a5abb55bb3a768" providerId="LiveId" clId="{196CD99E-1614-4EDF-87BD-B4A48FF63C27}" dt="2024-02-26T05:05:42.247" v="775" actId="1076"/>
          <ac:graphicFrameMkLst>
            <pc:docMk/>
            <pc:sldMk cId="3816193672" sldId="269"/>
            <ac:graphicFrameMk id="4" creationId="{B687C00B-611C-1D56-5D42-B98CB80E44D2}"/>
          </ac:graphicFrameMkLst>
        </pc:graphicFrameChg>
      </pc:sldChg>
      <pc:sldChg chg="modSp mod">
        <pc:chgData name="Udayakumar Allimuthu" userId="79a5abb55bb3a768" providerId="LiveId" clId="{196CD99E-1614-4EDF-87BD-B4A48FF63C27}" dt="2024-02-13T16:28:57.281" v="10" actId="1076"/>
        <pc:sldMkLst>
          <pc:docMk/>
          <pc:sldMk cId="2154074556" sldId="275"/>
        </pc:sldMkLst>
        <pc:spChg chg="mod">
          <ac:chgData name="Udayakumar Allimuthu" userId="79a5abb55bb3a768" providerId="LiveId" clId="{196CD99E-1614-4EDF-87BD-B4A48FF63C27}" dt="2024-02-13T16:28:57.281" v="10" actId="1076"/>
          <ac:spMkLst>
            <pc:docMk/>
            <pc:sldMk cId="2154074556" sldId="275"/>
            <ac:spMk id="6" creationId="{20B5F8B4-C4EB-4B8A-4AD3-99256015E784}"/>
          </ac:spMkLst>
        </pc:spChg>
      </pc:sldChg>
      <pc:sldChg chg="add del">
        <pc:chgData name="Udayakumar Allimuthu" userId="79a5abb55bb3a768" providerId="LiveId" clId="{196CD99E-1614-4EDF-87BD-B4A48FF63C27}" dt="2024-02-13T20:03:19.914" v="282" actId="47"/>
        <pc:sldMkLst>
          <pc:docMk/>
          <pc:sldMk cId="1471240978" sldId="276"/>
        </pc:sldMkLst>
      </pc:sldChg>
      <pc:sldChg chg="addSp delSp modSp mod">
        <pc:chgData name="Udayakumar Allimuthu" userId="79a5abb55bb3a768" providerId="LiveId" clId="{196CD99E-1614-4EDF-87BD-B4A48FF63C27}" dt="2024-03-07T04:26:40.134" v="911" actId="20577"/>
        <pc:sldMkLst>
          <pc:docMk/>
          <pc:sldMk cId="3161477156" sldId="277"/>
        </pc:sldMkLst>
        <pc:spChg chg="mod">
          <ac:chgData name="Udayakumar Allimuthu" userId="79a5abb55bb3a768" providerId="LiveId" clId="{196CD99E-1614-4EDF-87BD-B4A48FF63C27}" dt="2024-03-07T04:26:40.134" v="911" actId="20577"/>
          <ac:spMkLst>
            <pc:docMk/>
            <pc:sldMk cId="3161477156" sldId="277"/>
            <ac:spMk id="3" creationId="{2EA9232A-0B86-62F0-B9BC-3D3B6D49E74D}"/>
          </ac:spMkLst>
        </pc:spChg>
        <pc:grpChg chg="del mod">
          <ac:chgData name="Udayakumar Allimuthu" userId="79a5abb55bb3a768" providerId="LiveId" clId="{196CD99E-1614-4EDF-87BD-B4A48FF63C27}" dt="2024-02-21T08:06:46.739" v="422" actId="478"/>
          <ac:grpSpMkLst>
            <pc:docMk/>
            <pc:sldMk cId="3161477156" sldId="277"/>
            <ac:grpSpMk id="10" creationId="{D1B2947F-D9FE-F9E7-E42B-226A0AD8D1DC}"/>
          </ac:grpSpMkLst>
        </pc:grpChg>
        <pc:grpChg chg="del mod">
          <ac:chgData name="Udayakumar Allimuthu" userId="79a5abb55bb3a768" providerId="LiveId" clId="{196CD99E-1614-4EDF-87BD-B4A48FF63C27}" dt="2024-02-21T08:06:47.665" v="423" actId="478"/>
          <ac:grpSpMkLst>
            <pc:docMk/>
            <pc:sldMk cId="3161477156" sldId="277"/>
            <ac:grpSpMk id="17" creationId="{D41E28C8-F420-90C8-B466-A9A6CB24A889}"/>
          </ac:grpSpMkLst>
        </pc:grpChg>
        <pc:grpChg chg="del mod">
          <ac:chgData name="Udayakumar Allimuthu" userId="79a5abb55bb3a768" providerId="LiveId" clId="{196CD99E-1614-4EDF-87BD-B4A48FF63C27}" dt="2024-02-21T08:05:40.470" v="329"/>
          <ac:grpSpMkLst>
            <pc:docMk/>
            <pc:sldMk cId="3161477156" sldId="277"/>
            <ac:grpSpMk id="20" creationId="{3EC120A2-9E53-26E5-7D44-88EDE4BD7DCF}"/>
          </ac:grpSpMkLst>
        </pc:grpChg>
        <pc:grpChg chg="del mod">
          <ac:chgData name="Udayakumar Allimuthu" userId="79a5abb55bb3a768" providerId="LiveId" clId="{196CD99E-1614-4EDF-87BD-B4A48FF63C27}" dt="2024-02-21T08:05:46.993" v="334"/>
          <ac:grpSpMkLst>
            <pc:docMk/>
            <pc:sldMk cId="3161477156" sldId="277"/>
            <ac:grpSpMk id="22" creationId="{17829354-7347-FBE3-3426-F5D0DCC97B53}"/>
          </ac:grpSpMkLst>
        </pc:grpChg>
        <pc:grpChg chg="del mod">
          <ac:chgData name="Udayakumar Allimuthu" userId="79a5abb55bb3a768" providerId="LiveId" clId="{196CD99E-1614-4EDF-87BD-B4A48FF63C27}" dt="2024-02-21T08:05:48.097" v="336"/>
          <ac:grpSpMkLst>
            <pc:docMk/>
            <pc:sldMk cId="3161477156" sldId="277"/>
            <ac:grpSpMk id="27" creationId="{AE57F9A2-8481-BE80-97DA-C7476DC0CAD9}"/>
          </ac:grpSpMkLst>
        </pc:grpChg>
        <pc:grpChg chg="del mod">
          <ac:chgData name="Udayakumar Allimuthu" userId="79a5abb55bb3a768" providerId="LiveId" clId="{196CD99E-1614-4EDF-87BD-B4A48FF63C27}" dt="2024-02-21T08:05:57.050" v="348"/>
          <ac:grpSpMkLst>
            <pc:docMk/>
            <pc:sldMk cId="3161477156" sldId="277"/>
            <ac:grpSpMk id="29" creationId="{A0871886-395A-D546-88FD-166C43780155}"/>
          </ac:grpSpMkLst>
        </pc:grpChg>
        <pc:grpChg chg="del mod">
          <ac:chgData name="Udayakumar Allimuthu" userId="79a5abb55bb3a768" providerId="LiveId" clId="{196CD99E-1614-4EDF-87BD-B4A48FF63C27}" dt="2024-02-21T08:05:58.867" v="350"/>
          <ac:grpSpMkLst>
            <pc:docMk/>
            <pc:sldMk cId="3161477156" sldId="277"/>
            <ac:grpSpMk id="41" creationId="{BBCA1529-D39A-B1EB-D9C2-3232AD232317}"/>
          </ac:grpSpMkLst>
        </pc:grpChg>
        <pc:grpChg chg="del mod">
          <ac:chgData name="Udayakumar Allimuthu" userId="79a5abb55bb3a768" providerId="LiveId" clId="{196CD99E-1614-4EDF-87BD-B4A48FF63C27}" dt="2024-02-21T08:06:48.335" v="424" actId="478"/>
          <ac:grpSpMkLst>
            <pc:docMk/>
            <pc:sldMk cId="3161477156" sldId="277"/>
            <ac:grpSpMk id="42" creationId="{6E5B14CB-FE2E-3A15-AC57-BEFA93B9AF6E}"/>
          </ac:grpSpMkLst>
        </pc:grpChg>
        <pc:grpChg chg="del mod">
          <ac:chgData name="Udayakumar Allimuthu" userId="79a5abb55bb3a768" providerId="LiveId" clId="{196CD99E-1614-4EDF-87BD-B4A48FF63C27}" dt="2024-02-21T08:06:53.690" v="428" actId="478"/>
          <ac:grpSpMkLst>
            <pc:docMk/>
            <pc:sldMk cId="3161477156" sldId="277"/>
            <ac:grpSpMk id="44" creationId="{D2357BCA-5628-0F6C-87D7-27AFB2518480}"/>
          </ac:grpSpMkLst>
        </pc:grpChg>
        <pc:grpChg chg="del mod">
          <ac:chgData name="Udayakumar Allimuthu" userId="79a5abb55bb3a768" providerId="LiveId" clId="{196CD99E-1614-4EDF-87BD-B4A48FF63C27}" dt="2024-02-21T08:06:09.858" v="371"/>
          <ac:grpSpMkLst>
            <pc:docMk/>
            <pc:sldMk cId="3161477156" sldId="277"/>
            <ac:grpSpMk id="51" creationId="{0EDCE0FC-3585-0FD1-916F-2ED3EFF69018}"/>
          </ac:grpSpMkLst>
        </pc:grpChg>
        <pc:grpChg chg="del mod">
          <ac:chgData name="Udayakumar Allimuthu" userId="79a5abb55bb3a768" providerId="LiveId" clId="{196CD99E-1614-4EDF-87BD-B4A48FF63C27}" dt="2024-02-21T08:06:53.690" v="428" actId="478"/>
          <ac:grpSpMkLst>
            <pc:docMk/>
            <pc:sldMk cId="3161477156" sldId="277"/>
            <ac:grpSpMk id="65" creationId="{3194BF06-2C08-9C47-779B-B195A169F04B}"/>
          </ac:grpSpMkLst>
        </pc:grpChg>
        <pc:grpChg chg="del mod">
          <ac:chgData name="Udayakumar Allimuthu" userId="79a5abb55bb3a768" providerId="LiveId" clId="{196CD99E-1614-4EDF-87BD-B4A48FF63C27}" dt="2024-02-21T08:06:53.690" v="428" actId="478"/>
          <ac:grpSpMkLst>
            <pc:docMk/>
            <pc:sldMk cId="3161477156" sldId="277"/>
            <ac:grpSpMk id="66" creationId="{ECAAF4A9-9A4E-D22C-2191-4A357D18B403}"/>
          </ac:grpSpMkLst>
        </pc:grpChg>
        <pc:grpChg chg="del mod">
          <ac:chgData name="Udayakumar Allimuthu" userId="79a5abb55bb3a768" providerId="LiveId" clId="{196CD99E-1614-4EDF-87BD-B4A48FF63C27}" dt="2024-02-21T08:06:49.688" v="425" actId="478"/>
          <ac:grpSpMkLst>
            <pc:docMk/>
            <pc:sldMk cId="3161477156" sldId="277"/>
            <ac:grpSpMk id="67" creationId="{BF7BC9E5-CC7F-5FFD-6262-99DBBAE4BDBD}"/>
          </ac:grpSpMkLst>
        </pc:grpChg>
        <pc:grpChg chg="add del mod">
          <ac:chgData name="Udayakumar Allimuthu" userId="79a5abb55bb3a768" providerId="LiveId" clId="{196CD99E-1614-4EDF-87BD-B4A48FF63C27}" dt="2024-02-21T08:06:31.183" v="413"/>
          <ac:grpSpMkLst>
            <pc:docMk/>
            <pc:sldMk cId="3161477156" sldId="277"/>
            <ac:grpSpMk id="79" creationId="{D0B6D05F-BD84-D701-7497-1E9893B355D7}"/>
          </ac:grpSpMkLst>
        </pc:grpChg>
        <pc:grpChg chg="add del mod">
          <ac:chgData name="Udayakumar Allimuthu" userId="79a5abb55bb3a768" providerId="LiveId" clId="{196CD99E-1614-4EDF-87BD-B4A48FF63C27}" dt="2024-02-21T08:06:31.124" v="410"/>
          <ac:grpSpMkLst>
            <pc:docMk/>
            <pc:sldMk cId="3161477156" sldId="277"/>
            <ac:grpSpMk id="82" creationId="{470268DD-5EF2-41D1-4B67-9830AB07ECA3}"/>
          </ac:grpSpMkLst>
        </pc:grpChg>
        <pc:grpChg chg="mod">
          <ac:chgData name="Udayakumar Allimuthu" userId="79a5abb55bb3a768" providerId="LiveId" clId="{196CD99E-1614-4EDF-87BD-B4A48FF63C27}" dt="2024-02-21T08:06:29.799" v="399"/>
          <ac:grpSpMkLst>
            <pc:docMk/>
            <pc:sldMk cId="3161477156" sldId="277"/>
            <ac:grpSpMk id="93" creationId="{8E19EACA-5C8F-24B1-88BC-9284FF2447E9}"/>
          </ac:grpSpMkLst>
        </pc:grpChg>
        <pc:grpChg chg="mod">
          <ac:chgData name="Udayakumar Allimuthu" userId="79a5abb55bb3a768" providerId="LiveId" clId="{196CD99E-1614-4EDF-87BD-B4A48FF63C27}" dt="2024-02-21T08:06:29.799" v="399"/>
          <ac:grpSpMkLst>
            <pc:docMk/>
            <pc:sldMk cId="3161477156" sldId="277"/>
            <ac:grpSpMk id="94" creationId="{451DF9C4-2048-0D52-445D-7774696C9949}"/>
          </ac:grpSpMkLst>
        </pc:grpChg>
        <pc:graphicFrameChg chg="add mod">
          <ac:chgData name="Udayakumar Allimuthu" userId="79a5abb55bb3a768" providerId="LiveId" clId="{196CD99E-1614-4EDF-87BD-B4A48FF63C27}" dt="2024-02-26T05:05:52.095" v="777" actId="1076"/>
          <ac:graphicFrameMkLst>
            <pc:docMk/>
            <pc:sldMk cId="3161477156" sldId="277"/>
            <ac:graphicFrameMk id="4" creationId="{5B5329B2-B45A-92BA-0654-528915DEE3D7}"/>
          </ac:graphicFrameMkLst>
        </pc:graphicFrameChg>
        <pc:inkChg chg="add mod">
          <ac:chgData name="Udayakumar Allimuthu" userId="79a5abb55bb3a768" providerId="LiveId" clId="{196CD99E-1614-4EDF-87BD-B4A48FF63C27}" dt="2024-02-21T08:05:23.802" v="317"/>
          <ac:inkMkLst>
            <pc:docMk/>
            <pc:sldMk cId="3161477156" sldId="277"/>
            <ac:inkMk id="4" creationId="{30DA8DAE-2467-C7F1-3993-3948C32769AD}"/>
          </ac:inkMkLst>
        </pc:inkChg>
        <pc:inkChg chg="add mod">
          <ac:chgData name="Udayakumar Allimuthu" userId="79a5abb55bb3a768" providerId="LiveId" clId="{196CD99E-1614-4EDF-87BD-B4A48FF63C27}" dt="2024-02-21T08:05:23.802" v="317"/>
          <ac:inkMkLst>
            <pc:docMk/>
            <pc:sldMk cId="3161477156" sldId="277"/>
            <ac:inkMk id="5" creationId="{9CF74E15-C6B4-2799-FD23-C30444BFE5F1}"/>
          </ac:inkMkLst>
        </pc:inkChg>
        <pc:inkChg chg="add mod">
          <ac:chgData name="Udayakumar Allimuthu" userId="79a5abb55bb3a768" providerId="LiveId" clId="{196CD99E-1614-4EDF-87BD-B4A48FF63C27}" dt="2024-02-21T08:05:23.802" v="317"/>
          <ac:inkMkLst>
            <pc:docMk/>
            <pc:sldMk cId="3161477156" sldId="277"/>
            <ac:inkMk id="6" creationId="{2DA0BCE5-6C7C-8C69-2176-E5B36D7A9FA9}"/>
          </ac:inkMkLst>
        </pc:inkChg>
        <pc:inkChg chg="add mod">
          <ac:chgData name="Udayakumar Allimuthu" userId="79a5abb55bb3a768" providerId="LiveId" clId="{196CD99E-1614-4EDF-87BD-B4A48FF63C27}" dt="2024-02-21T08:05:23.802" v="317"/>
          <ac:inkMkLst>
            <pc:docMk/>
            <pc:sldMk cId="3161477156" sldId="277"/>
            <ac:inkMk id="7" creationId="{01B4E2D2-0B36-FD4D-90AC-A4AFFD15885D}"/>
          </ac:inkMkLst>
        </pc:inkChg>
        <pc:inkChg chg="add mod">
          <ac:chgData name="Udayakumar Allimuthu" userId="79a5abb55bb3a768" providerId="LiveId" clId="{196CD99E-1614-4EDF-87BD-B4A48FF63C27}" dt="2024-02-21T08:05:23.802" v="317"/>
          <ac:inkMkLst>
            <pc:docMk/>
            <pc:sldMk cId="3161477156" sldId="277"/>
            <ac:inkMk id="8" creationId="{DFD91466-F84F-7834-1673-65732D33C4FF}"/>
          </ac:inkMkLst>
        </pc:inkChg>
        <pc:inkChg chg="add mod">
          <ac:chgData name="Udayakumar Allimuthu" userId="79a5abb55bb3a768" providerId="LiveId" clId="{196CD99E-1614-4EDF-87BD-B4A48FF63C27}" dt="2024-02-21T08:05:23.802" v="317"/>
          <ac:inkMkLst>
            <pc:docMk/>
            <pc:sldMk cId="3161477156" sldId="277"/>
            <ac:inkMk id="9" creationId="{FF8F6D68-AEAD-889D-93F6-D3B3F48B0464}"/>
          </ac:inkMkLst>
        </pc:inkChg>
        <pc:inkChg chg="add">
          <ac:chgData name="Udayakumar Allimuthu" userId="79a5abb55bb3a768" providerId="LiveId" clId="{196CD99E-1614-4EDF-87BD-B4A48FF63C27}" dt="2024-02-21T08:05:27.026" v="318" actId="9405"/>
          <ac:inkMkLst>
            <pc:docMk/>
            <pc:sldMk cId="3161477156" sldId="277"/>
            <ac:inkMk id="11" creationId="{45CA1D47-782D-5E5F-41F1-D6D56FA9C8C2}"/>
          </ac:inkMkLst>
        </pc:inkChg>
        <pc:inkChg chg="add mod">
          <ac:chgData name="Udayakumar Allimuthu" userId="79a5abb55bb3a768" providerId="LiveId" clId="{196CD99E-1614-4EDF-87BD-B4A48FF63C27}" dt="2024-02-21T08:05:35.341" v="324"/>
          <ac:inkMkLst>
            <pc:docMk/>
            <pc:sldMk cId="3161477156" sldId="277"/>
            <ac:inkMk id="12" creationId="{32C4F0EC-8AF4-1325-F366-DAEDABABA2D6}"/>
          </ac:inkMkLst>
        </pc:inkChg>
        <pc:inkChg chg="add mod">
          <ac:chgData name="Udayakumar Allimuthu" userId="79a5abb55bb3a768" providerId="LiveId" clId="{196CD99E-1614-4EDF-87BD-B4A48FF63C27}" dt="2024-02-21T08:05:35.341" v="324"/>
          <ac:inkMkLst>
            <pc:docMk/>
            <pc:sldMk cId="3161477156" sldId="277"/>
            <ac:inkMk id="13" creationId="{65618069-D823-D790-5381-1630B8F67903}"/>
          </ac:inkMkLst>
        </pc:inkChg>
        <pc:inkChg chg="add mod">
          <ac:chgData name="Udayakumar Allimuthu" userId="79a5abb55bb3a768" providerId="LiveId" clId="{196CD99E-1614-4EDF-87BD-B4A48FF63C27}" dt="2024-02-21T08:05:35.341" v="324"/>
          <ac:inkMkLst>
            <pc:docMk/>
            <pc:sldMk cId="3161477156" sldId="277"/>
            <ac:inkMk id="14" creationId="{7F54762A-3547-E1AE-A944-DE75FEEB3098}"/>
          </ac:inkMkLst>
        </pc:inkChg>
        <pc:inkChg chg="add mod">
          <ac:chgData name="Udayakumar Allimuthu" userId="79a5abb55bb3a768" providerId="LiveId" clId="{196CD99E-1614-4EDF-87BD-B4A48FF63C27}" dt="2024-02-21T08:05:35.341" v="324"/>
          <ac:inkMkLst>
            <pc:docMk/>
            <pc:sldMk cId="3161477156" sldId="277"/>
            <ac:inkMk id="15" creationId="{7BFFDE75-FA59-7F9D-31CB-3EC7B0353F56}"/>
          </ac:inkMkLst>
        </pc:inkChg>
        <pc:inkChg chg="add mod">
          <ac:chgData name="Udayakumar Allimuthu" userId="79a5abb55bb3a768" providerId="LiveId" clId="{196CD99E-1614-4EDF-87BD-B4A48FF63C27}" dt="2024-02-21T08:05:35.341" v="324"/>
          <ac:inkMkLst>
            <pc:docMk/>
            <pc:sldMk cId="3161477156" sldId="277"/>
            <ac:inkMk id="16" creationId="{EC57B7B5-FAB9-C002-1B5D-FF4817C2FE1D}"/>
          </ac:inkMkLst>
        </pc:inkChg>
        <pc:inkChg chg="add mod">
          <ac:chgData name="Udayakumar Allimuthu" userId="79a5abb55bb3a768" providerId="LiveId" clId="{196CD99E-1614-4EDF-87BD-B4A48FF63C27}" dt="2024-02-21T08:05:57.050" v="348"/>
          <ac:inkMkLst>
            <pc:docMk/>
            <pc:sldMk cId="3161477156" sldId="277"/>
            <ac:inkMk id="18" creationId="{A3FA0683-B8D1-093E-36EA-915CDFAB9BDE}"/>
          </ac:inkMkLst>
        </pc:inkChg>
        <pc:inkChg chg="add mod">
          <ac:chgData name="Udayakumar Allimuthu" userId="79a5abb55bb3a768" providerId="LiveId" clId="{196CD99E-1614-4EDF-87BD-B4A48FF63C27}" dt="2024-02-21T08:05:57.050" v="348"/>
          <ac:inkMkLst>
            <pc:docMk/>
            <pc:sldMk cId="3161477156" sldId="277"/>
            <ac:inkMk id="19" creationId="{B9335615-40B3-CC07-5C16-E9040CA4A354}"/>
          </ac:inkMkLst>
        </pc:inkChg>
        <pc:inkChg chg="add mod">
          <ac:chgData name="Udayakumar Allimuthu" userId="79a5abb55bb3a768" providerId="LiveId" clId="{196CD99E-1614-4EDF-87BD-B4A48FF63C27}" dt="2024-02-21T08:05:57.050" v="348"/>
          <ac:inkMkLst>
            <pc:docMk/>
            <pc:sldMk cId="3161477156" sldId="277"/>
            <ac:inkMk id="21" creationId="{7CAFF580-CDA5-BD15-A15B-0BB392857695}"/>
          </ac:inkMkLst>
        </pc:inkChg>
        <pc:inkChg chg="add mod">
          <ac:chgData name="Udayakumar Allimuthu" userId="79a5abb55bb3a768" providerId="LiveId" clId="{196CD99E-1614-4EDF-87BD-B4A48FF63C27}" dt="2024-02-21T08:05:57.050" v="348"/>
          <ac:inkMkLst>
            <pc:docMk/>
            <pc:sldMk cId="3161477156" sldId="277"/>
            <ac:inkMk id="23" creationId="{CA644B2B-B240-B39E-1452-EAE89788E481}"/>
          </ac:inkMkLst>
        </pc:inkChg>
        <pc:inkChg chg="add mod">
          <ac:chgData name="Udayakumar Allimuthu" userId="79a5abb55bb3a768" providerId="LiveId" clId="{196CD99E-1614-4EDF-87BD-B4A48FF63C27}" dt="2024-02-21T08:05:57.050" v="348"/>
          <ac:inkMkLst>
            <pc:docMk/>
            <pc:sldMk cId="3161477156" sldId="277"/>
            <ac:inkMk id="24" creationId="{C3908C94-9E9D-FDF5-2D9F-DA77113AA443}"/>
          </ac:inkMkLst>
        </pc:inkChg>
        <pc:inkChg chg="add mod">
          <ac:chgData name="Udayakumar Allimuthu" userId="79a5abb55bb3a768" providerId="LiveId" clId="{196CD99E-1614-4EDF-87BD-B4A48FF63C27}" dt="2024-02-21T08:05:57.050" v="348"/>
          <ac:inkMkLst>
            <pc:docMk/>
            <pc:sldMk cId="3161477156" sldId="277"/>
            <ac:inkMk id="25" creationId="{87D8BBDF-9BD4-0C3E-D0C6-16BA245055A2}"/>
          </ac:inkMkLst>
        </pc:inkChg>
        <pc:inkChg chg="add mod">
          <ac:chgData name="Udayakumar Allimuthu" userId="79a5abb55bb3a768" providerId="LiveId" clId="{196CD99E-1614-4EDF-87BD-B4A48FF63C27}" dt="2024-02-21T08:05:57.050" v="348"/>
          <ac:inkMkLst>
            <pc:docMk/>
            <pc:sldMk cId="3161477156" sldId="277"/>
            <ac:inkMk id="26" creationId="{3CA2FF9A-DD3D-0DA4-B1F7-8A58859B55BD}"/>
          </ac:inkMkLst>
        </pc:inkChg>
        <pc:inkChg chg="add mod">
          <ac:chgData name="Udayakumar Allimuthu" userId="79a5abb55bb3a768" providerId="LiveId" clId="{196CD99E-1614-4EDF-87BD-B4A48FF63C27}" dt="2024-02-21T08:05:57.050" v="348"/>
          <ac:inkMkLst>
            <pc:docMk/>
            <pc:sldMk cId="3161477156" sldId="277"/>
            <ac:inkMk id="28" creationId="{848A14F9-B0CF-79AE-1B34-F00313489E14}"/>
          </ac:inkMkLst>
        </pc:inkChg>
        <pc:inkChg chg="add mod">
          <ac:chgData name="Udayakumar Allimuthu" userId="79a5abb55bb3a768" providerId="LiveId" clId="{196CD99E-1614-4EDF-87BD-B4A48FF63C27}" dt="2024-02-21T08:05:57.050" v="348"/>
          <ac:inkMkLst>
            <pc:docMk/>
            <pc:sldMk cId="3161477156" sldId="277"/>
            <ac:inkMk id="30" creationId="{4811762F-F727-DE08-F76C-FC3A2399A663}"/>
          </ac:inkMkLst>
        </pc:inkChg>
        <pc:inkChg chg="add mod">
          <ac:chgData name="Udayakumar Allimuthu" userId="79a5abb55bb3a768" providerId="LiveId" clId="{196CD99E-1614-4EDF-87BD-B4A48FF63C27}" dt="2024-02-21T08:05:57.050" v="348"/>
          <ac:inkMkLst>
            <pc:docMk/>
            <pc:sldMk cId="3161477156" sldId="277"/>
            <ac:inkMk id="31" creationId="{1AFBF649-8614-936C-948E-05CA1B429DC1}"/>
          </ac:inkMkLst>
        </pc:inkChg>
        <pc:inkChg chg="add mod">
          <ac:chgData name="Udayakumar Allimuthu" userId="79a5abb55bb3a768" providerId="LiveId" clId="{196CD99E-1614-4EDF-87BD-B4A48FF63C27}" dt="2024-02-21T08:05:57.050" v="348"/>
          <ac:inkMkLst>
            <pc:docMk/>
            <pc:sldMk cId="3161477156" sldId="277"/>
            <ac:inkMk id="32" creationId="{25797C06-311A-C939-77A7-1C02A27B0979}"/>
          </ac:inkMkLst>
        </pc:inkChg>
        <pc:inkChg chg="add mod">
          <ac:chgData name="Udayakumar Allimuthu" userId="79a5abb55bb3a768" providerId="LiveId" clId="{196CD99E-1614-4EDF-87BD-B4A48FF63C27}" dt="2024-02-21T08:05:57.050" v="348"/>
          <ac:inkMkLst>
            <pc:docMk/>
            <pc:sldMk cId="3161477156" sldId="277"/>
            <ac:inkMk id="33" creationId="{C13D5744-2305-6483-0AA2-EC1E2E59A4D3}"/>
          </ac:inkMkLst>
        </pc:inkChg>
        <pc:inkChg chg="add mod">
          <ac:chgData name="Udayakumar Allimuthu" userId="79a5abb55bb3a768" providerId="LiveId" clId="{196CD99E-1614-4EDF-87BD-B4A48FF63C27}" dt="2024-02-21T08:05:58.867" v="350"/>
          <ac:inkMkLst>
            <pc:docMk/>
            <pc:sldMk cId="3161477156" sldId="277"/>
            <ac:inkMk id="34" creationId="{3FDC8EF6-5564-4DE3-EBF0-52D76C964FB1}"/>
          </ac:inkMkLst>
        </pc:inkChg>
        <pc:inkChg chg="add mod">
          <ac:chgData name="Udayakumar Allimuthu" userId="79a5abb55bb3a768" providerId="LiveId" clId="{196CD99E-1614-4EDF-87BD-B4A48FF63C27}" dt="2024-02-21T08:05:58.867" v="350"/>
          <ac:inkMkLst>
            <pc:docMk/>
            <pc:sldMk cId="3161477156" sldId="277"/>
            <ac:inkMk id="35" creationId="{85F7AD4D-FF8D-AC4A-5A73-272C426BCD5B}"/>
          </ac:inkMkLst>
        </pc:inkChg>
        <pc:inkChg chg="add mod">
          <ac:chgData name="Udayakumar Allimuthu" userId="79a5abb55bb3a768" providerId="LiveId" clId="{196CD99E-1614-4EDF-87BD-B4A48FF63C27}" dt="2024-02-21T08:05:58.867" v="350"/>
          <ac:inkMkLst>
            <pc:docMk/>
            <pc:sldMk cId="3161477156" sldId="277"/>
            <ac:inkMk id="36" creationId="{2A7A6930-2DD4-6BC0-4195-D3642EC3CA4D}"/>
          </ac:inkMkLst>
        </pc:inkChg>
        <pc:inkChg chg="add mod">
          <ac:chgData name="Udayakumar Allimuthu" userId="79a5abb55bb3a768" providerId="LiveId" clId="{196CD99E-1614-4EDF-87BD-B4A48FF63C27}" dt="2024-02-21T08:05:58.867" v="350"/>
          <ac:inkMkLst>
            <pc:docMk/>
            <pc:sldMk cId="3161477156" sldId="277"/>
            <ac:inkMk id="37" creationId="{5F6AD2D6-E08B-12A3-AF1C-969633917EF9}"/>
          </ac:inkMkLst>
        </pc:inkChg>
        <pc:inkChg chg="add mod">
          <ac:chgData name="Udayakumar Allimuthu" userId="79a5abb55bb3a768" providerId="LiveId" clId="{196CD99E-1614-4EDF-87BD-B4A48FF63C27}" dt="2024-02-21T08:05:58.867" v="350"/>
          <ac:inkMkLst>
            <pc:docMk/>
            <pc:sldMk cId="3161477156" sldId="277"/>
            <ac:inkMk id="38" creationId="{E834BD35-BFDE-041F-8583-2A74AC7ECC1B}"/>
          </ac:inkMkLst>
        </pc:inkChg>
        <pc:inkChg chg="add mod">
          <ac:chgData name="Udayakumar Allimuthu" userId="79a5abb55bb3a768" providerId="LiveId" clId="{196CD99E-1614-4EDF-87BD-B4A48FF63C27}" dt="2024-02-21T08:05:58.867" v="350"/>
          <ac:inkMkLst>
            <pc:docMk/>
            <pc:sldMk cId="3161477156" sldId="277"/>
            <ac:inkMk id="39" creationId="{3D54FC48-4F5F-CF67-3F2B-70FC74541D2A}"/>
          </ac:inkMkLst>
        </pc:inkChg>
        <pc:inkChg chg="add mod">
          <ac:chgData name="Udayakumar Allimuthu" userId="79a5abb55bb3a768" providerId="LiveId" clId="{196CD99E-1614-4EDF-87BD-B4A48FF63C27}" dt="2024-02-21T08:05:58.867" v="350"/>
          <ac:inkMkLst>
            <pc:docMk/>
            <pc:sldMk cId="3161477156" sldId="277"/>
            <ac:inkMk id="40" creationId="{CDE5B0A1-81B6-990F-D38F-E519B24FF3E8}"/>
          </ac:inkMkLst>
        </pc:inkChg>
        <pc:inkChg chg="add mod">
          <ac:chgData name="Udayakumar Allimuthu" userId="79a5abb55bb3a768" providerId="LiveId" clId="{196CD99E-1614-4EDF-87BD-B4A48FF63C27}" dt="2024-02-21T08:05:58.867" v="350"/>
          <ac:inkMkLst>
            <pc:docMk/>
            <pc:sldMk cId="3161477156" sldId="277"/>
            <ac:inkMk id="43" creationId="{F6E986D6-737F-8D6E-3EE9-6F68675B623D}"/>
          </ac:inkMkLst>
        </pc:inkChg>
        <pc:inkChg chg="add mod">
          <ac:chgData name="Udayakumar Allimuthu" userId="79a5abb55bb3a768" providerId="LiveId" clId="{196CD99E-1614-4EDF-87BD-B4A48FF63C27}" dt="2024-02-21T08:06:09.858" v="371"/>
          <ac:inkMkLst>
            <pc:docMk/>
            <pc:sldMk cId="3161477156" sldId="277"/>
            <ac:inkMk id="45" creationId="{06D4C777-78C0-F460-7349-D151926D9321}"/>
          </ac:inkMkLst>
        </pc:inkChg>
        <pc:inkChg chg="add mod">
          <ac:chgData name="Udayakumar Allimuthu" userId="79a5abb55bb3a768" providerId="LiveId" clId="{196CD99E-1614-4EDF-87BD-B4A48FF63C27}" dt="2024-02-21T08:06:09.858" v="371"/>
          <ac:inkMkLst>
            <pc:docMk/>
            <pc:sldMk cId="3161477156" sldId="277"/>
            <ac:inkMk id="46" creationId="{9A55EA8A-9FDF-B81C-9BCF-C4F2DC73B1EA}"/>
          </ac:inkMkLst>
        </pc:inkChg>
        <pc:inkChg chg="add mod">
          <ac:chgData name="Udayakumar Allimuthu" userId="79a5abb55bb3a768" providerId="LiveId" clId="{196CD99E-1614-4EDF-87BD-B4A48FF63C27}" dt="2024-02-21T08:06:09.858" v="371"/>
          <ac:inkMkLst>
            <pc:docMk/>
            <pc:sldMk cId="3161477156" sldId="277"/>
            <ac:inkMk id="47" creationId="{A84571F4-1E68-73DF-D99A-FA469A77CD0C}"/>
          </ac:inkMkLst>
        </pc:inkChg>
        <pc:inkChg chg="add mod">
          <ac:chgData name="Udayakumar Allimuthu" userId="79a5abb55bb3a768" providerId="LiveId" clId="{196CD99E-1614-4EDF-87BD-B4A48FF63C27}" dt="2024-02-21T08:06:09.858" v="371"/>
          <ac:inkMkLst>
            <pc:docMk/>
            <pc:sldMk cId="3161477156" sldId="277"/>
            <ac:inkMk id="48" creationId="{53ED229E-D75F-CB63-A540-8E86AD4AC8B2}"/>
          </ac:inkMkLst>
        </pc:inkChg>
        <pc:inkChg chg="add mod">
          <ac:chgData name="Udayakumar Allimuthu" userId="79a5abb55bb3a768" providerId="LiveId" clId="{196CD99E-1614-4EDF-87BD-B4A48FF63C27}" dt="2024-02-21T08:06:09.858" v="371"/>
          <ac:inkMkLst>
            <pc:docMk/>
            <pc:sldMk cId="3161477156" sldId="277"/>
            <ac:inkMk id="49" creationId="{C75804BB-48F9-46E4-77E9-76E7E999834D}"/>
          </ac:inkMkLst>
        </pc:inkChg>
        <pc:inkChg chg="add mod">
          <ac:chgData name="Udayakumar Allimuthu" userId="79a5abb55bb3a768" providerId="LiveId" clId="{196CD99E-1614-4EDF-87BD-B4A48FF63C27}" dt="2024-02-21T08:06:09.858" v="371"/>
          <ac:inkMkLst>
            <pc:docMk/>
            <pc:sldMk cId="3161477156" sldId="277"/>
            <ac:inkMk id="50" creationId="{E6CAA5F6-0349-82FF-83FE-6831AA2ADDCA}"/>
          </ac:inkMkLst>
        </pc:inkChg>
        <pc:inkChg chg="add mod">
          <ac:chgData name="Udayakumar Allimuthu" userId="79a5abb55bb3a768" providerId="LiveId" clId="{196CD99E-1614-4EDF-87BD-B4A48FF63C27}" dt="2024-02-21T08:06:09.858" v="371"/>
          <ac:inkMkLst>
            <pc:docMk/>
            <pc:sldMk cId="3161477156" sldId="277"/>
            <ac:inkMk id="52" creationId="{5B8E59A3-9F98-1C29-689E-3F7FCF5B9ABF}"/>
          </ac:inkMkLst>
        </pc:inkChg>
        <pc:inkChg chg="add mod">
          <ac:chgData name="Udayakumar Allimuthu" userId="79a5abb55bb3a768" providerId="LiveId" clId="{196CD99E-1614-4EDF-87BD-B4A48FF63C27}" dt="2024-02-21T08:06:09.858" v="371"/>
          <ac:inkMkLst>
            <pc:docMk/>
            <pc:sldMk cId="3161477156" sldId="277"/>
            <ac:inkMk id="53" creationId="{E71BC62D-E579-8B0B-DC0F-BACE5EB78603}"/>
          </ac:inkMkLst>
        </pc:inkChg>
        <pc:inkChg chg="add mod">
          <ac:chgData name="Udayakumar Allimuthu" userId="79a5abb55bb3a768" providerId="LiveId" clId="{196CD99E-1614-4EDF-87BD-B4A48FF63C27}" dt="2024-02-21T08:06:09.858" v="371"/>
          <ac:inkMkLst>
            <pc:docMk/>
            <pc:sldMk cId="3161477156" sldId="277"/>
            <ac:inkMk id="54" creationId="{C2E30A8B-EC1C-6B01-3FB6-D2F869220567}"/>
          </ac:inkMkLst>
        </pc:inkChg>
        <pc:inkChg chg="add mod">
          <ac:chgData name="Udayakumar Allimuthu" userId="79a5abb55bb3a768" providerId="LiveId" clId="{196CD99E-1614-4EDF-87BD-B4A48FF63C27}" dt="2024-02-21T08:06:09.858" v="371"/>
          <ac:inkMkLst>
            <pc:docMk/>
            <pc:sldMk cId="3161477156" sldId="277"/>
            <ac:inkMk id="55" creationId="{20382F0B-E0D2-FF6F-4403-4F883A76BCF2}"/>
          </ac:inkMkLst>
        </pc:inkChg>
        <pc:inkChg chg="add mod">
          <ac:chgData name="Udayakumar Allimuthu" userId="79a5abb55bb3a768" providerId="LiveId" clId="{196CD99E-1614-4EDF-87BD-B4A48FF63C27}" dt="2024-02-21T08:06:09.858" v="371"/>
          <ac:inkMkLst>
            <pc:docMk/>
            <pc:sldMk cId="3161477156" sldId="277"/>
            <ac:inkMk id="56" creationId="{C1F5E963-6377-530B-3809-3BEC9D12B64D}"/>
          </ac:inkMkLst>
        </pc:inkChg>
        <pc:inkChg chg="add mod">
          <ac:chgData name="Udayakumar Allimuthu" userId="79a5abb55bb3a768" providerId="LiveId" clId="{196CD99E-1614-4EDF-87BD-B4A48FF63C27}" dt="2024-02-21T08:06:09.858" v="371"/>
          <ac:inkMkLst>
            <pc:docMk/>
            <pc:sldMk cId="3161477156" sldId="277"/>
            <ac:inkMk id="57" creationId="{660FE050-9A48-EF8E-5E9C-9FEC1AD26B11}"/>
          </ac:inkMkLst>
        </pc:inkChg>
        <pc:inkChg chg="add mod">
          <ac:chgData name="Udayakumar Allimuthu" userId="79a5abb55bb3a768" providerId="LiveId" clId="{196CD99E-1614-4EDF-87BD-B4A48FF63C27}" dt="2024-02-21T08:06:09.858" v="371"/>
          <ac:inkMkLst>
            <pc:docMk/>
            <pc:sldMk cId="3161477156" sldId="277"/>
            <ac:inkMk id="58" creationId="{2E7B0FA8-6B1F-85AD-9A2A-17CB265E8781}"/>
          </ac:inkMkLst>
        </pc:inkChg>
        <pc:inkChg chg="add mod">
          <ac:chgData name="Udayakumar Allimuthu" userId="79a5abb55bb3a768" providerId="LiveId" clId="{196CD99E-1614-4EDF-87BD-B4A48FF63C27}" dt="2024-02-21T08:06:09.858" v="371"/>
          <ac:inkMkLst>
            <pc:docMk/>
            <pc:sldMk cId="3161477156" sldId="277"/>
            <ac:inkMk id="59" creationId="{35FC921F-269C-A7AF-A430-1AEEF22C5B3B}"/>
          </ac:inkMkLst>
        </pc:inkChg>
        <pc:inkChg chg="add mod">
          <ac:chgData name="Udayakumar Allimuthu" userId="79a5abb55bb3a768" providerId="LiveId" clId="{196CD99E-1614-4EDF-87BD-B4A48FF63C27}" dt="2024-02-21T08:06:09.858" v="371"/>
          <ac:inkMkLst>
            <pc:docMk/>
            <pc:sldMk cId="3161477156" sldId="277"/>
            <ac:inkMk id="60" creationId="{EACF6748-31FE-F15C-8B25-72F432F9C32D}"/>
          </ac:inkMkLst>
        </pc:inkChg>
        <pc:inkChg chg="add mod">
          <ac:chgData name="Udayakumar Allimuthu" userId="79a5abb55bb3a768" providerId="LiveId" clId="{196CD99E-1614-4EDF-87BD-B4A48FF63C27}" dt="2024-02-21T08:06:09.858" v="371"/>
          <ac:inkMkLst>
            <pc:docMk/>
            <pc:sldMk cId="3161477156" sldId="277"/>
            <ac:inkMk id="61" creationId="{6C098FE0-188B-2A66-5927-E81B1865672E}"/>
          </ac:inkMkLst>
        </pc:inkChg>
        <pc:inkChg chg="add mod">
          <ac:chgData name="Udayakumar Allimuthu" userId="79a5abb55bb3a768" providerId="LiveId" clId="{196CD99E-1614-4EDF-87BD-B4A48FF63C27}" dt="2024-02-21T08:06:09.858" v="371"/>
          <ac:inkMkLst>
            <pc:docMk/>
            <pc:sldMk cId="3161477156" sldId="277"/>
            <ac:inkMk id="62" creationId="{C53F380A-CBFC-2FD6-64BC-091960C42447}"/>
          </ac:inkMkLst>
        </pc:inkChg>
        <pc:inkChg chg="add mod">
          <ac:chgData name="Udayakumar Allimuthu" userId="79a5abb55bb3a768" providerId="LiveId" clId="{196CD99E-1614-4EDF-87BD-B4A48FF63C27}" dt="2024-02-21T08:06:09.858" v="371"/>
          <ac:inkMkLst>
            <pc:docMk/>
            <pc:sldMk cId="3161477156" sldId="277"/>
            <ac:inkMk id="63" creationId="{8C40EC41-5FAE-982A-ADCB-DA75470E30E3}"/>
          </ac:inkMkLst>
        </pc:inkChg>
        <pc:inkChg chg="add mod">
          <ac:chgData name="Udayakumar Allimuthu" userId="79a5abb55bb3a768" providerId="LiveId" clId="{196CD99E-1614-4EDF-87BD-B4A48FF63C27}" dt="2024-02-21T08:06:09.858" v="371"/>
          <ac:inkMkLst>
            <pc:docMk/>
            <pc:sldMk cId="3161477156" sldId="277"/>
            <ac:inkMk id="64" creationId="{9BB6298D-CE7F-53E8-7016-79063CC78963}"/>
          </ac:inkMkLst>
        </pc:inkChg>
        <pc:inkChg chg="add del mod">
          <ac:chgData name="Udayakumar Allimuthu" userId="79a5abb55bb3a768" providerId="LiveId" clId="{196CD99E-1614-4EDF-87BD-B4A48FF63C27}" dt="2024-02-21T08:06:52.389" v="427" actId="478"/>
          <ac:inkMkLst>
            <pc:docMk/>
            <pc:sldMk cId="3161477156" sldId="277"/>
            <ac:inkMk id="68" creationId="{E9AD3C75-0628-CE64-E73F-A464572BD88D}"/>
          </ac:inkMkLst>
        </pc:inkChg>
        <pc:inkChg chg="add del mod">
          <ac:chgData name="Udayakumar Allimuthu" userId="79a5abb55bb3a768" providerId="LiveId" clId="{196CD99E-1614-4EDF-87BD-B4A48FF63C27}" dt="2024-02-21T08:06:52.389" v="427" actId="478"/>
          <ac:inkMkLst>
            <pc:docMk/>
            <pc:sldMk cId="3161477156" sldId="277"/>
            <ac:inkMk id="69" creationId="{5B075F62-C904-3072-7FBF-1FBC1C0A1558}"/>
          </ac:inkMkLst>
        </pc:inkChg>
        <pc:inkChg chg="add del mod">
          <ac:chgData name="Udayakumar Allimuthu" userId="79a5abb55bb3a768" providerId="LiveId" clId="{196CD99E-1614-4EDF-87BD-B4A48FF63C27}" dt="2024-02-21T08:06:51.140" v="426" actId="478"/>
          <ac:inkMkLst>
            <pc:docMk/>
            <pc:sldMk cId="3161477156" sldId="277"/>
            <ac:inkMk id="70" creationId="{EBF04132-5F00-E0A2-79DB-AF723ACB8A00}"/>
          </ac:inkMkLst>
        </pc:inkChg>
        <pc:inkChg chg="add del mod">
          <ac:chgData name="Udayakumar Allimuthu" userId="79a5abb55bb3a768" providerId="LiveId" clId="{196CD99E-1614-4EDF-87BD-B4A48FF63C27}" dt="2024-02-21T08:06:32.066" v="420" actId="9405"/>
          <ac:inkMkLst>
            <pc:docMk/>
            <pc:sldMk cId="3161477156" sldId="277"/>
            <ac:inkMk id="71" creationId="{A67C4661-9F7D-F217-2214-6A99B1EAFF57}"/>
          </ac:inkMkLst>
        </pc:inkChg>
        <pc:inkChg chg="add del mod">
          <ac:chgData name="Udayakumar Allimuthu" userId="79a5abb55bb3a768" providerId="LiveId" clId="{196CD99E-1614-4EDF-87BD-B4A48FF63C27}" dt="2024-02-21T08:06:31.579" v="419" actId="9405"/>
          <ac:inkMkLst>
            <pc:docMk/>
            <pc:sldMk cId="3161477156" sldId="277"/>
            <ac:inkMk id="72" creationId="{D91EAA67-1363-A453-DC2B-489787C3B20E}"/>
          </ac:inkMkLst>
        </pc:inkChg>
        <pc:inkChg chg="add del mod">
          <ac:chgData name="Udayakumar Allimuthu" userId="79a5abb55bb3a768" providerId="LiveId" clId="{196CD99E-1614-4EDF-87BD-B4A48FF63C27}" dt="2024-02-21T08:06:31.326" v="418" actId="9405"/>
          <ac:inkMkLst>
            <pc:docMk/>
            <pc:sldMk cId="3161477156" sldId="277"/>
            <ac:inkMk id="73" creationId="{EEFE4683-E17F-F734-1185-5969DC581A68}"/>
          </ac:inkMkLst>
        </pc:inkChg>
        <pc:inkChg chg="add del mod">
          <ac:chgData name="Udayakumar Allimuthu" userId="79a5abb55bb3a768" providerId="LiveId" clId="{196CD99E-1614-4EDF-87BD-B4A48FF63C27}" dt="2024-02-21T08:06:31.294" v="417" actId="9405"/>
          <ac:inkMkLst>
            <pc:docMk/>
            <pc:sldMk cId="3161477156" sldId="277"/>
            <ac:inkMk id="74" creationId="{BEBBDB2A-F79D-3C36-8DE3-F3A187BF779F}"/>
          </ac:inkMkLst>
        </pc:inkChg>
        <pc:inkChg chg="add del mod">
          <ac:chgData name="Udayakumar Allimuthu" userId="79a5abb55bb3a768" providerId="LiveId" clId="{196CD99E-1614-4EDF-87BD-B4A48FF63C27}" dt="2024-02-21T08:06:31.262" v="416" actId="9405"/>
          <ac:inkMkLst>
            <pc:docMk/>
            <pc:sldMk cId="3161477156" sldId="277"/>
            <ac:inkMk id="75" creationId="{9C1B499D-89D5-AEEF-CE1F-FDB33B7F8ED3}"/>
          </ac:inkMkLst>
        </pc:inkChg>
        <pc:inkChg chg="add del mod">
          <ac:chgData name="Udayakumar Allimuthu" userId="79a5abb55bb3a768" providerId="LiveId" clId="{196CD99E-1614-4EDF-87BD-B4A48FF63C27}" dt="2024-02-21T08:06:31.237" v="415" actId="9405"/>
          <ac:inkMkLst>
            <pc:docMk/>
            <pc:sldMk cId="3161477156" sldId="277"/>
            <ac:inkMk id="76" creationId="{8C419235-7EFC-9A65-8021-C84485BCFAA7}"/>
          </ac:inkMkLst>
        </pc:inkChg>
        <pc:inkChg chg="add del mod">
          <ac:chgData name="Udayakumar Allimuthu" userId="79a5abb55bb3a768" providerId="LiveId" clId="{196CD99E-1614-4EDF-87BD-B4A48FF63C27}" dt="2024-02-21T08:06:31.200" v="414" actId="9405"/>
          <ac:inkMkLst>
            <pc:docMk/>
            <pc:sldMk cId="3161477156" sldId="277"/>
            <ac:inkMk id="77" creationId="{64619E20-FD53-1540-2EFD-73C6D0FDE6C2}"/>
          </ac:inkMkLst>
        </pc:inkChg>
        <pc:inkChg chg="add del mod">
          <ac:chgData name="Udayakumar Allimuthu" userId="79a5abb55bb3a768" providerId="LiveId" clId="{196CD99E-1614-4EDF-87BD-B4A48FF63C27}" dt="2024-02-21T08:06:31.183" v="413"/>
          <ac:inkMkLst>
            <pc:docMk/>
            <pc:sldMk cId="3161477156" sldId="277"/>
            <ac:inkMk id="78" creationId="{7C685F03-C717-E1C1-5999-272B5D9D3BF2}"/>
          </ac:inkMkLst>
        </pc:inkChg>
        <pc:inkChg chg="add del mod">
          <ac:chgData name="Udayakumar Allimuthu" userId="79a5abb55bb3a768" providerId="LiveId" clId="{196CD99E-1614-4EDF-87BD-B4A48FF63C27}" dt="2024-02-21T08:06:31.160" v="411" actId="9405"/>
          <ac:inkMkLst>
            <pc:docMk/>
            <pc:sldMk cId="3161477156" sldId="277"/>
            <ac:inkMk id="80" creationId="{F6350C4D-72AC-FC82-E84D-F2E2B07FB7D4}"/>
          </ac:inkMkLst>
        </pc:inkChg>
        <pc:inkChg chg="add del mod">
          <ac:chgData name="Udayakumar Allimuthu" userId="79a5abb55bb3a768" providerId="LiveId" clId="{196CD99E-1614-4EDF-87BD-B4A48FF63C27}" dt="2024-02-21T08:06:31.124" v="410"/>
          <ac:inkMkLst>
            <pc:docMk/>
            <pc:sldMk cId="3161477156" sldId="277"/>
            <ac:inkMk id="81" creationId="{478F7300-E0C8-6A87-27B8-35C51604ECDB}"/>
          </ac:inkMkLst>
        </pc:inkChg>
        <pc:inkChg chg="add del mod">
          <ac:chgData name="Udayakumar Allimuthu" userId="79a5abb55bb3a768" providerId="LiveId" clId="{196CD99E-1614-4EDF-87BD-B4A48FF63C27}" dt="2024-02-21T08:06:31.093" v="408" actId="9405"/>
          <ac:inkMkLst>
            <pc:docMk/>
            <pc:sldMk cId="3161477156" sldId="277"/>
            <ac:inkMk id="83" creationId="{B1CAB764-8A15-45DE-8A57-383DF280B333}"/>
          </ac:inkMkLst>
        </pc:inkChg>
        <pc:inkChg chg="add del mod">
          <ac:chgData name="Udayakumar Allimuthu" userId="79a5abb55bb3a768" providerId="LiveId" clId="{196CD99E-1614-4EDF-87BD-B4A48FF63C27}" dt="2024-02-21T08:06:31.065" v="407" actId="9405"/>
          <ac:inkMkLst>
            <pc:docMk/>
            <pc:sldMk cId="3161477156" sldId="277"/>
            <ac:inkMk id="84" creationId="{D93B65B5-8974-DB5E-007C-ACCA36EFA202}"/>
          </ac:inkMkLst>
        </pc:inkChg>
        <pc:inkChg chg="add del mod">
          <ac:chgData name="Udayakumar Allimuthu" userId="79a5abb55bb3a768" providerId="LiveId" clId="{196CD99E-1614-4EDF-87BD-B4A48FF63C27}" dt="2024-02-21T08:06:31.025" v="406" actId="9405"/>
          <ac:inkMkLst>
            <pc:docMk/>
            <pc:sldMk cId="3161477156" sldId="277"/>
            <ac:inkMk id="85" creationId="{3E6345DA-851F-95B1-8A96-68715E671069}"/>
          </ac:inkMkLst>
        </pc:inkChg>
        <pc:inkChg chg="add del mod">
          <ac:chgData name="Udayakumar Allimuthu" userId="79a5abb55bb3a768" providerId="LiveId" clId="{196CD99E-1614-4EDF-87BD-B4A48FF63C27}" dt="2024-02-21T08:06:31.003" v="405" actId="9405"/>
          <ac:inkMkLst>
            <pc:docMk/>
            <pc:sldMk cId="3161477156" sldId="277"/>
            <ac:inkMk id="86" creationId="{9C553FFC-48A9-2E6D-DFE5-26EAC0FA5C96}"/>
          </ac:inkMkLst>
        </pc:inkChg>
        <pc:inkChg chg="add del mod">
          <ac:chgData name="Udayakumar Allimuthu" userId="79a5abb55bb3a768" providerId="LiveId" clId="{196CD99E-1614-4EDF-87BD-B4A48FF63C27}" dt="2024-02-21T08:06:30.978" v="404" actId="9405"/>
          <ac:inkMkLst>
            <pc:docMk/>
            <pc:sldMk cId="3161477156" sldId="277"/>
            <ac:inkMk id="87" creationId="{24D85950-FA41-E689-8538-17E0E9A368CE}"/>
          </ac:inkMkLst>
        </pc:inkChg>
        <pc:inkChg chg="add del mod">
          <ac:chgData name="Udayakumar Allimuthu" userId="79a5abb55bb3a768" providerId="LiveId" clId="{196CD99E-1614-4EDF-87BD-B4A48FF63C27}" dt="2024-02-21T08:06:30.475" v="403" actId="9405"/>
          <ac:inkMkLst>
            <pc:docMk/>
            <pc:sldMk cId="3161477156" sldId="277"/>
            <ac:inkMk id="88" creationId="{FF5E6D65-7367-55C7-1BD6-C7CF78E3141D}"/>
          </ac:inkMkLst>
        </pc:inkChg>
        <pc:inkChg chg="add del mod">
          <ac:chgData name="Udayakumar Allimuthu" userId="79a5abb55bb3a768" providerId="LiveId" clId="{196CD99E-1614-4EDF-87BD-B4A48FF63C27}" dt="2024-02-21T08:06:30.228" v="402" actId="9405"/>
          <ac:inkMkLst>
            <pc:docMk/>
            <pc:sldMk cId="3161477156" sldId="277"/>
            <ac:inkMk id="89" creationId="{771A6C69-5422-8097-A4B1-82B04BD98427}"/>
          </ac:inkMkLst>
        </pc:inkChg>
        <pc:inkChg chg="add del mod">
          <ac:chgData name="Udayakumar Allimuthu" userId="79a5abb55bb3a768" providerId="LiveId" clId="{196CD99E-1614-4EDF-87BD-B4A48FF63C27}" dt="2024-02-21T08:06:30.099" v="401" actId="9405"/>
          <ac:inkMkLst>
            <pc:docMk/>
            <pc:sldMk cId="3161477156" sldId="277"/>
            <ac:inkMk id="90" creationId="{C530BA5A-2543-4437-0225-ACEE5E7A55C7}"/>
          </ac:inkMkLst>
        </pc:inkChg>
        <pc:inkChg chg="add del mod">
          <ac:chgData name="Udayakumar Allimuthu" userId="79a5abb55bb3a768" providerId="LiveId" clId="{196CD99E-1614-4EDF-87BD-B4A48FF63C27}" dt="2024-02-21T08:06:29.942" v="400" actId="9405"/>
          <ac:inkMkLst>
            <pc:docMk/>
            <pc:sldMk cId="3161477156" sldId="277"/>
            <ac:inkMk id="91" creationId="{36E2F403-9B0B-AFA3-0048-5D3144922A44}"/>
          </ac:inkMkLst>
        </pc:inkChg>
        <pc:inkChg chg="add del mod">
          <ac:chgData name="Udayakumar Allimuthu" userId="79a5abb55bb3a768" providerId="LiveId" clId="{196CD99E-1614-4EDF-87BD-B4A48FF63C27}" dt="2024-02-21T08:06:29.799" v="399"/>
          <ac:inkMkLst>
            <pc:docMk/>
            <pc:sldMk cId="3161477156" sldId="277"/>
            <ac:inkMk id="92" creationId="{2A6C56A7-419D-24F6-401C-C0B5FCE5F165}"/>
          </ac:inkMkLst>
        </pc:inkChg>
      </pc:sldChg>
      <pc:sldChg chg="modSp mod">
        <pc:chgData name="Udayakumar Allimuthu" userId="79a5abb55bb3a768" providerId="LiveId" clId="{196CD99E-1614-4EDF-87BD-B4A48FF63C27}" dt="2024-02-13T16:54:20.068" v="96" actId="27636"/>
        <pc:sldMkLst>
          <pc:docMk/>
          <pc:sldMk cId="4038382531" sldId="278"/>
        </pc:sldMkLst>
        <pc:spChg chg="mod">
          <ac:chgData name="Udayakumar Allimuthu" userId="79a5abb55bb3a768" providerId="LiveId" clId="{196CD99E-1614-4EDF-87BD-B4A48FF63C27}" dt="2024-02-13T16:54:20.068" v="96" actId="27636"/>
          <ac:spMkLst>
            <pc:docMk/>
            <pc:sldMk cId="4038382531" sldId="278"/>
            <ac:spMk id="3" creationId="{54123EE4-ED68-0186-EC9B-8239722CC460}"/>
          </ac:spMkLst>
        </pc:spChg>
      </pc:sldChg>
      <pc:sldChg chg="modSp mod">
        <pc:chgData name="Udayakumar Allimuthu" userId="79a5abb55bb3a768" providerId="LiveId" clId="{196CD99E-1614-4EDF-87BD-B4A48FF63C27}" dt="2024-02-26T04:07:52.325" v="434" actId="15"/>
        <pc:sldMkLst>
          <pc:docMk/>
          <pc:sldMk cId="3461753191" sldId="281"/>
        </pc:sldMkLst>
        <pc:spChg chg="mod">
          <ac:chgData name="Udayakumar Allimuthu" userId="79a5abb55bb3a768" providerId="LiveId" clId="{196CD99E-1614-4EDF-87BD-B4A48FF63C27}" dt="2024-02-26T04:07:52.325" v="434" actId="15"/>
          <ac:spMkLst>
            <pc:docMk/>
            <pc:sldMk cId="3461753191" sldId="281"/>
            <ac:spMk id="3" creationId="{9E1CFC7C-4BF6-480C-62C7-32ECFC1B946C}"/>
          </ac:spMkLst>
        </pc:spChg>
      </pc:sldChg>
      <pc:sldChg chg="new del">
        <pc:chgData name="Udayakumar Allimuthu" userId="79a5abb55bb3a768" providerId="LiveId" clId="{196CD99E-1614-4EDF-87BD-B4A48FF63C27}" dt="2024-02-13T19:39:34.460" v="165" actId="47"/>
        <pc:sldMkLst>
          <pc:docMk/>
          <pc:sldMk cId="1730318198" sldId="282"/>
        </pc:sldMkLst>
      </pc:sldChg>
      <pc:sldChg chg="modSp add modAnim">
        <pc:chgData name="Udayakumar Allimuthu" userId="79a5abb55bb3a768" providerId="LiveId" clId="{196CD99E-1614-4EDF-87BD-B4A48FF63C27}" dt="2024-02-26T05:06:15.938" v="786" actId="20577"/>
        <pc:sldMkLst>
          <pc:docMk/>
          <pc:sldMk cId="2490355878" sldId="283"/>
        </pc:sldMkLst>
        <pc:spChg chg="mod">
          <ac:chgData name="Udayakumar Allimuthu" userId="79a5abb55bb3a768" providerId="LiveId" clId="{196CD99E-1614-4EDF-87BD-B4A48FF63C27}" dt="2024-02-26T05:06:15.938" v="786" actId="20577"/>
          <ac:spMkLst>
            <pc:docMk/>
            <pc:sldMk cId="2490355878" sldId="283"/>
            <ac:spMk id="2" creationId="{00000000-0000-0000-0000-000000000000}"/>
          </ac:spMkLst>
        </pc:spChg>
      </pc:sldChg>
      <pc:sldChg chg="modSp add mod modAnim">
        <pc:chgData name="Udayakumar Allimuthu" userId="79a5abb55bb3a768" providerId="LiveId" clId="{196CD99E-1614-4EDF-87BD-B4A48FF63C27}" dt="2024-02-26T05:08:05.291" v="796" actId="1076"/>
        <pc:sldMkLst>
          <pc:docMk/>
          <pc:sldMk cId="2621080698" sldId="284"/>
        </pc:sldMkLst>
        <pc:spChg chg="mod">
          <ac:chgData name="Udayakumar Allimuthu" userId="79a5abb55bb3a768" providerId="LiveId" clId="{196CD99E-1614-4EDF-87BD-B4A48FF63C27}" dt="2024-02-26T05:08:05.291" v="796" actId="1076"/>
          <ac:spMkLst>
            <pc:docMk/>
            <pc:sldMk cId="2621080698" sldId="284"/>
            <ac:spMk id="3" creationId="{00000000-0000-0000-0000-000000000000}"/>
          </ac:spMkLst>
        </pc:spChg>
      </pc:sldChg>
      <pc:sldChg chg="addSp modSp add mod">
        <pc:chgData name="Udayakumar Allimuthu" userId="79a5abb55bb3a768" providerId="LiveId" clId="{196CD99E-1614-4EDF-87BD-B4A48FF63C27}" dt="2024-02-26T04:19:06.941" v="570" actId="1076"/>
        <pc:sldMkLst>
          <pc:docMk/>
          <pc:sldMk cId="1483113295" sldId="285"/>
        </pc:sldMkLst>
        <pc:spChg chg="mod">
          <ac:chgData name="Udayakumar Allimuthu" userId="79a5abb55bb3a768" providerId="LiveId" clId="{196CD99E-1614-4EDF-87BD-B4A48FF63C27}" dt="2024-02-26T04:16:38.923" v="514" actId="14100"/>
          <ac:spMkLst>
            <pc:docMk/>
            <pc:sldMk cId="1483113295" sldId="285"/>
            <ac:spMk id="3" creationId="{00000000-0000-0000-0000-000000000000}"/>
          </ac:spMkLst>
        </pc:spChg>
        <pc:spChg chg="add mod">
          <ac:chgData name="Udayakumar Allimuthu" userId="79a5abb55bb3a768" providerId="LiveId" clId="{196CD99E-1614-4EDF-87BD-B4A48FF63C27}" dt="2024-02-26T04:15:25.966" v="513" actId="123"/>
          <ac:spMkLst>
            <pc:docMk/>
            <pc:sldMk cId="1483113295" sldId="285"/>
            <ac:spMk id="6" creationId="{2A1C4AAA-F5F9-3991-ACFA-1D5CFCB32C0B}"/>
          </ac:spMkLst>
        </pc:spChg>
        <pc:spChg chg="add mod">
          <ac:chgData name="Udayakumar Allimuthu" userId="79a5abb55bb3a768" providerId="LiveId" clId="{196CD99E-1614-4EDF-87BD-B4A48FF63C27}" dt="2024-02-26T04:18:10.971" v="560" actId="1076"/>
          <ac:spMkLst>
            <pc:docMk/>
            <pc:sldMk cId="1483113295" sldId="285"/>
            <ac:spMk id="8" creationId="{AE1DA15C-5EFD-9F7C-E060-8BAA2676F151}"/>
          </ac:spMkLst>
        </pc:spChg>
        <pc:picChg chg="mod">
          <ac:chgData name="Udayakumar Allimuthu" userId="79a5abb55bb3a768" providerId="LiveId" clId="{196CD99E-1614-4EDF-87BD-B4A48FF63C27}" dt="2024-02-26T04:18:50.751" v="566" actId="1076"/>
          <ac:picMkLst>
            <pc:docMk/>
            <pc:sldMk cId="1483113295" sldId="285"/>
            <ac:picMk id="4" creationId="{00000000-0000-0000-0000-000000000000}"/>
          </ac:picMkLst>
        </pc:picChg>
        <pc:picChg chg="add mod">
          <ac:chgData name="Udayakumar Allimuthu" userId="79a5abb55bb3a768" providerId="LiveId" clId="{196CD99E-1614-4EDF-87BD-B4A48FF63C27}" dt="2024-02-26T04:18:13.465" v="561" actId="1076"/>
          <ac:picMkLst>
            <pc:docMk/>
            <pc:sldMk cId="1483113295" sldId="285"/>
            <ac:picMk id="10" creationId="{86638AA3-60F3-6CE9-9807-A7EE3E7CAE06}"/>
          </ac:picMkLst>
        </pc:picChg>
        <pc:picChg chg="add mod">
          <ac:chgData name="Udayakumar Allimuthu" userId="79a5abb55bb3a768" providerId="LiveId" clId="{196CD99E-1614-4EDF-87BD-B4A48FF63C27}" dt="2024-02-26T04:19:06.941" v="570" actId="1076"/>
          <ac:picMkLst>
            <pc:docMk/>
            <pc:sldMk cId="1483113295" sldId="285"/>
            <ac:picMk id="12" creationId="{37EFED37-5F1E-9FFC-1BDB-442C1EE04FBA}"/>
          </ac:picMkLst>
        </pc:picChg>
      </pc:sldChg>
      <pc:sldChg chg="addSp delSp modSp add mod modAnim">
        <pc:chgData name="Udayakumar Allimuthu" userId="79a5abb55bb3a768" providerId="LiveId" clId="{196CD99E-1614-4EDF-87BD-B4A48FF63C27}" dt="2024-02-26T04:26:53.756" v="629" actId="20577"/>
        <pc:sldMkLst>
          <pc:docMk/>
          <pc:sldMk cId="1121801933" sldId="286"/>
        </pc:sldMkLst>
        <pc:spChg chg="mod">
          <ac:chgData name="Udayakumar Allimuthu" userId="79a5abb55bb3a768" providerId="LiveId" clId="{196CD99E-1614-4EDF-87BD-B4A48FF63C27}" dt="2024-02-26T04:26:53.756" v="629" actId="20577"/>
          <ac:spMkLst>
            <pc:docMk/>
            <pc:sldMk cId="1121801933" sldId="286"/>
            <ac:spMk id="3" creationId="{00000000-0000-0000-0000-000000000000}"/>
          </ac:spMkLst>
        </pc:spChg>
        <pc:spChg chg="add mod">
          <ac:chgData name="Udayakumar Allimuthu" userId="79a5abb55bb3a768" providerId="LiveId" clId="{196CD99E-1614-4EDF-87BD-B4A48FF63C27}" dt="2024-02-26T04:25:57.919" v="620" actId="571"/>
          <ac:spMkLst>
            <pc:docMk/>
            <pc:sldMk cId="1121801933" sldId="286"/>
            <ac:spMk id="6" creationId="{6F993063-0583-C3D3-CA3D-C66100A5154F}"/>
          </ac:spMkLst>
        </pc:spChg>
        <pc:picChg chg="add del mod">
          <ac:chgData name="Udayakumar Allimuthu" userId="79a5abb55bb3a768" providerId="LiveId" clId="{196CD99E-1614-4EDF-87BD-B4A48FF63C27}" dt="2024-02-26T04:26:05.878" v="622" actId="478"/>
          <ac:picMkLst>
            <pc:docMk/>
            <pc:sldMk cId="1121801933" sldId="286"/>
            <ac:picMk id="5" creationId="{FB95C321-788A-219F-1BC1-E97760931E61}"/>
          </ac:picMkLst>
        </pc:picChg>
      </pc:sldChg>
      <pc:sldChg chg="add">
        <pc:chgData name="Udayakumar Allimuthu" userId="79a5abb55bb3a768" providerId="LiveId" clId="{196CD99E-1614-4EDF-87BD-B4A48FF63C27}" dt="2024-02-13T19:39:31.751" v="164"/>
        <pc:sldMkLst>
          <pc:docMk/>
          <pc:sldMk cId="2362079756" sldId="287"/>
        </pc:sldMkLst>
      </pc:sldChg>
      <pc:sldChg chg="add">
        <pc:chgData name="Udayakumar Allimuthu" userId="79a5abb55bb3a768" providerId="LiveId" clId="{196CD99E-1614-4EDF-87BD-B4A48FF63C27}" dt="2024-02-13T19:39:31.751" v="164"/>
        <pc:sldMkLst>
          <pc:docMk/>
          <pc:sldMk cId="1640232032" sldId="288"/>
        </pc:sldMkLst>
      </pc:sldChg>
      <pc:sldChg chg="add">
        <pc:chgData name="Udayakumar Allimuthu" userId="79a5abb55bb3a768" providerId="LiveId" clId="{196CD99E-1614-4EDF-87BD-B4A48FF63C27}" dt="2024-02-13T19:39:31.751" v="164"/>
        <pc:sldMkLst>
          <pc:docMk/>
          <pc:sldMk cId="3198928858" sldId="289"/>
        </pc:sldMkLst>
      </pc:sldChg>
      <pc:sldChg chg="add del">
        <pc:chgData name="Udayakumar Allimuthu" userId="79a5abb55bb3a768" providerId="LiveId" clId="{196CD99E-1614-4EDF-87BD-B4A48FF63C27}" dt="2024-02-13T20:03:48.885" v="303" actId="47"/>
        <pc:sldMkLst>
          <pc:docMk/>
          <pc:sldMk cId="2896244082" sldId="290"/>
        </pc:sldMkLst>
      </pc:sldChg>
      <pc:sldChg chg="new del">
        <pc:chgData name="Udayakumar Allimuthu" userId="79a5abb55bb3a768" providerId="LiveId" clId="{196CD99E-1614-4EDF-87BD-B4A48FF63C27}" dt="2024-02-13T19:40:26.507" v="168" actId="47"/>
        <pc:sldMkLst>
          <pc:docMk/>
          <pc:sldMk cId="1897026339" sldId="291"/>
        </pc:sldMkLst>
      </pc:sldChg>
      <pc:sldChg chg="add del">
        <pc:chgData name="Udayakumar Allimuthu" userId="79a5abb55bb3a768" providerId="LiveId" clId="{196CD99E-1614-4EDF-87BD-B4A48FF63C27}" dt="2024-02-13T20:03:13.616" v="278" actId="47"/>
        <pc:sldMkLst>
          <pc:docMk/>
          <pc:sldMk cId="2670594450" sldId="292"/>
        </pc:sldMkLst>
      </pc:sldChg>
      <pc:sldChg chg="modSp add del mod">
        <pc:chgData name="Udayakumar Allimuthu" userId="79a5abb55bb3a768" providerId="LiveId" clId="{196CD99E-1614-4EDF-87BD-B4A48FF63C27}" dt="2024-02-13T20:03:15.507" v="279" actId="47"/>
        <pc:sldMkLst>
          <pc:docMk/>
          <pc:sldMk cId="3440074793" sldId="293"/>
        </pc:sldMkLst>
        <pc:spChg chg="mod">
          <ac:chgData name="Udayakumar Allimuthu" userId="79a5abb55bb3a768" providerId="LiveId" clId="{196CD99E-1614-4EDF-87BD-B4A48FF63C27}" dt="2024-02-13T19:58:49.129" v="268" actId="1076"/>
          <ac:spMkLst>
            <pc:docMk/>
            <pc:sldMk cId="3440074793" sldId="293"/>
            <ac:spMk id="2" creationId="{00000000-0000-0000-0000-000000000000}"/>
          </ac:spMkLst>
        </pc:spChg>
      </pc:sldChg>
      <pc:sldChg chg="add del">
        <pc:chgData name="Udayakumar Allimuthu" userId="79a5abb55bb3a768" providerId="LiveId" clId="{196CD99E-1614-4EDF-87BD-B4A48FF63C27}" dt="2024-02-13T20:03:17.493" v="280" actId="47"/>
        <pc:sldMkLst>
          <pc:docMk/>
          <pc:sldMk cId="1928463276" sldId="294"/>
        </pc:sldMkLst>
      </pc:sldChg>
      <pc:sldChg chg="add del">
        <pc:chgData name="Udayakumar Allimuthu" userId="79a5abb55bb3a768" providerId="LiveId" clId="{196CD99E-1614-4EDF-87BD-B4A48FF63C27}" dt="2024-02-13T20:03:19.359" v="281" actId="47"/>
        <pc:sldMkLst>
          <pc:docMk/>
          <pc:sldMk cId="1404520550" sldId="295"/>
        </pc:sldMkLst>
      </pc:sldChg>
      <pc:sldChg chg="add del">
        <pc:chgData name="Udayakumar Allimuthu" userId="79a5abb55bb3a768" providerId="LiveId" clId="{196CD99E-1614-4EDF-87BD-B4A48FF63C27}" dt="2024-02-13T20:03:20.784" v="283" actId="47"/>
        <pc:sldMkLst>
          <pc:docMk/>
          <pc:sldMk cId="2878185087" sldId="296"/>
        </pc:sldMkLst>
      </pc:sldChg>
      <pc:sldChg chg="add del">
        <pc:chgData name="Udayakumar Allimuthu" userId="79a5abb55bb3a768" providerId="LiveId" clId="{196CD99E-1614-4EDF-87BD-B4A48FF63C27}" dt="2024-02-13T20:03:27.299" v="284" actId="47"/>
        <pc:sldMkLst>
          <pc:docMk/>
          <pc:sldMk cId="1226893333" sldId="297"/>
        </pc:sldMkLst>
      </pc:sldChg>
      <pc:sldChg chg="add del">
        <pc:chgData name="Udayakumar Allimuthu" userId="79a5abb55bb3a768" providerId="LiveId" clId="{196CD99E-1614-4EDF-87BD-B4A48FF63C27}" dt="2024-02-13T20:03:28.530" v="285" actId="47"/>
        <pc:sldMkLst>
          <pc:docMk/>
          <pc:sldMk cId="3237005610" sldId="298"/>
        </pc:sldMkLst>
      </pc:sldChg>
      <pc:sldChg chg="add del">
        <pc:chgData name="Udayakumar Allimuthu" userId="79a5abb55bb3a768" providerId="LiveId" clId="{196CD99E-1614-4EDF-87BD-B4A48FF63C27}" dt="2024-02-13T20:03:29.946" v="286" actId="47"/>
        <pc:sldMkLst>
          <pc:docMk/>
          <pc:sldMk cId="3240737225" sldId="299"/>
        </pc:sldMkLst>
      </pc:sldChg>
      <pc:sldChg chg="modSp new mod">
        <pc:chgData name="Udayakumar Allimuthu" userId="79a5abb55bb3a768" providerId="LiveId" clId="{196CD99E-1614-4EDF-87BD-B4A48FF63C27}" dt="2024-02-13T19:44:00.154" v="172" actId="20577"/>
        <pc:sldMkLst>
          <pc:docMk/>
          <pc:sldMk cId="3813002276" sldId="300"/>
        </pc:sldMkLst>
        <pc:spChg chg="mod">
          <ac:chgData name="Udayakumar Allimuthu" userId="79a5abb55bb3a768" providerId="LiveId" clId="{196CD99E-1614-4EDF-87BD-B4A48FF63C27}" dt="2024-02-13T19:44:00.154" v="172" actId="20577"/>
          <ac:spMkLst>
            <pc:docMk/>
            <pc:sldMk cId="3813002276" sldId="300"/>
            <ac:spMk id="2" creationId="{4D75DC90-9895-FBA4-BAF8-4EE371CAE73F}"/>
          </ac:spMkLst>
        </pc:spChg>
        <pc:spChg chg="mod">
          <ac:chgData name="Udayakumar Allimuthu" userId="79a5abb55bb3a768" providerId="LiveId" clId="{196CD99E-1614-4EDF-87BD-B4A48FF63C27}" dt="2024-02-13T19:43:28.291" v="170"/>
          <ac:spMkLst>
            <pc:docMk/>
            <pc:sldMk cId="3813002276" sldId="300"/>
            <ac:spMk id="3" creationId="{FCF3877D-329B-5A30-8ABA-27BE0C7FA546}"/>
          </ac:spMkLst>
        </pc:spChg>
      </pc:sldChg>
      <pc:sldChg chg="addSp delSp modSp new mod">
        <pc:chgData name="Udayakumar Allimuthu" userId="79a5abb55bb3a768" providerId="LiveId" clId="{196CD99E-1614-4EDF-87BD-B4A48FF63C27}" dt="2024-02-13T19:44:35.885" v="181" actId="1076"/>
        <pc:sldMkLst>
          <pc:docMk/>
          <pc:sldMk cId="383783932" sldId="301"/>
        </pc:sldMkLst>
        <pc:spChg chg="mod">
          <ac:chgData name="Udayakumar Allimuthu" userId="79a5abb55bb3a768" providerId="LiveId" clId="{196CD99E-1614-4EDF-87BD-B4A48FF63C27}" dt="2024-02-13T19:44:32.255" v="180" actId="20577"/>
          <ac:spMkLst>
            <pc:docMk/>
            <pc:sldMk cId="383783932" sldId="301"/>
            <ac:spMk id="2" creationId="{71BAC429-60B0-23ED-F43D-D129A97F592B}"/>
          </ac:spMkLst>
        </pc:spChg>
        <pc:spChg chg="del">
          <ac:chgData name="Udayakumar Allimuthu" userId="79a5abb55bb3a768" providerId="LiveId" clId="{196CD99E-1614-4EDF-87BD-B4A48FF63C27}" dt="2024-02-13T19:44:18.060" v="174"/>
          <ac:spMkLst>
            <pc:docMk/>
            <pc:sldMk cId="383783932" sldId="301"/>
            <ac:spMk id="3" creationId="{243D8C48-7587-D393-7F98-F46C8E5BC17E}"/>
          </ac:spMkLst>
        </pc:spChg>
        <pc:picChg chg="add mod">
          <ac:chgData name="Udayakumar Allimuthu" userId="79a5abb55bb3a768" providerId="LiveId" clId="{196CD99E-1614-4EDF-87BD-B4A48FF63C27}" dt="2024-02-13T19:44:35.885" v="181" actId="1076"/>
          <ac:picMkLst>
            <pc:docMk/>
            <pc:sldMk cId="383783932" sldId="301"/>
            <ac:picMk id="4" creationId="{1B4096E5-AAFB-5AA9-66AC-5A9E0838E15A}"/>
          </ac:picMkLst>
        </pc:picChg>
      </pc:sldChg>
      <pc:sldChg chg="modSp new mod">
        <pc:chgData name="Udayakumar Allimuthu" userId="79a5abb55bb3a768" providerId="LiveId" clId="{196CD99E-1614-4EDF-87BD-B4A48FF63C27}" dt="2024-02-13T19:45:47.647" v="189" actId="5793"/>
        <pc:sldMkLst>
          <pc:docMk/>
          <pc:sldMk cId="705892930" sldId="302"/>
        </pc:sldMkLst>
        <pc:spChg chg="mod">
          <ac:chgData name="Udayakumar Allimuthu" userId="79a5abb55bb3a768" providerId="LiveId" clId="{196CD99E-1614-4EDF-87BD-B4A48FF63C27}" dt="2024-02-13T19:45:42.402" v="187" actId="108"/>
          <ac:spMkLst>
            <pc:docMk/>
            <pc:sldMk cId="705892930" sldId="302"/>
            <ac:spMk id="2" creationId="{66A1B900-4C41-1938-300D-A1BBB42B59BA}"/>
          </ac:spMkLst>
        </pc:spChg>
        <pc:spChg chg="mod">
          <ac:chgData name="Udayakumar Allimuthu" userId="79a5abb55bb3a768" providerId="LiveId" clId="{196CD99E-1614-4EDF-87BD-B4A48FF63C27}" dt="2024-02-13T19:45:47.647" v="189" actId="5793"/>
          <ac:spMkLst>
            <pc:docMk/>
            <pc:sldMk cId="705892930" sldId="302"/>
            <ac:spMk id="3" creationId="{DF9D548D-5E03-9D08-DF44-6CE95AE046FC}"/>
          </ac:spMkLst>
        </pc:spChg>
      </pc:sldChg>
      <pc:sldChg chg="addSp delSp modSp new mod">
        <pc:chgData name="Udayakumar Allimuthu" userId="79a5abb55bb3a768" providerId="LiveId" clId="{196CD99E-1614-4EDF-87BD-B4A48FF63C27}" dt="2024-02-13T19:49:01.245" v="228" actId="1076"/>
        <pc:sldMkLst>
          <pc:docMk/>
          <pc:sldMk cId="1402352592" sldId="303"/>
        </pc:sldMkLst>
        <pc:spChg chg="mod">
          <ac:chgData name="Udayakumar Allimuthu" userId="79a5abb55bb3a768" providerId="LiveId" clId="{196CD99E-1614-4EDF-87BD-B4A48FF63C27}" dt="2024-02-13T19:46:29.558" v="194"/>
          <ac:spMkLst>
            <pc:docMk/>
            <pc:sldMk cId="1402352592" sldId="303"/>
            <ac:spMk id="2" creationId="{DEE62728-2EAC-33D9-7B92-90B303BFB15F}"/>
          </ac:spMkLst>
        </pc:spChg>
        <pc:spChg chg="del">
          <ac:chgData name="Udayakumar Allimuthu" userId="79a5abb55bb3a768" providerId="LiveId" clId="{196CD99E-1614-4EDF-87BD-B4A48FF63C27}" dt="2024-02-13T19:46:20.226" v="191"/>
          <ac:spMkLst>
            <pc:docMk/>
            <pc:sldMk cId="1402352592" sldId="303"/>
            <ac:spMk id="3" creationId="{1B3ADE71-7578-C17F-D4F1-D4DB6592152A}"/>
          </ac:spMkLst>
        </pc:spChg>
        <pc:picChg chg="add mod">
          <ac:chgData name="Udayakumar Allimuthu" userId="79a5abb55bb3a768" providerId="LiveId" clId="{196CD99E-1614-4EDF-87BD-B4A48FF63C27}" dt="2024-02-13T19:49:01.245" v="228" actId="1076"/>
          <ac:picMkLst>
            <pc:docMk/>
            <pc:sldMk cId="1402352592" sldId="303"/>
            <ac:picMk id="4" creationId="{16391ABB-41C7-C157-11DB-19891022785B}"/>
          </ac:picMkLst>
        </pc:picChg>
      </pc:sldChg>
      <pc:sldChg chg="modSp new mod">
        <pc:chgData name="Udayakumar Allimuthu" userId="79a5abb55bb3a768" providerId="LiveId" clId="{196CD99E-1614-4EDF-87BD-B4A48FF63C27}" dt="2024-02-13T19:48:36.113" v="222" actId="5793"/>
        <pc:sldMkLst>
          <pc:docMk/>
          <pc:sldMk cId="489235599" sldId="304"/>
        </pc:sldMkLst>
        <pc:spChg chg="mod">
          <ac:chgData name="Udayakumar Allimuthu" userId="79a5abb55bb3a768" providerId="LiveId" clId="{196CD99E-1614-4EDF-87BD-B4A48FF63C27}" dt="2024-02-13T19:47:00.346" v="202" actId="115"/>
          <ac:spMkLst>
            <pc:docMk/>
            <pc:sldMk cId="489235599" sldId="304"/>
            <ac:spMk id="2" creationId="{7DDF0E4A-A5F2-30AF-1F8B-60BF138B4593}"/>
          </ac:spMkLst>
        </pc:spChg>
        <pc:spChg chg="mod">
          <ac:chgData name="Udayakumar Allimuthu" userId="79a5abb55bb3a768" providerId="LiveId" clId="{196CD99E-1614-4EDF-87BD-B4A48FF63C27}" dt="2024-02-13T19:48:36.113" v="222" actId="5793"/>
          <ac:spMkLst>
            <pc:docMk/>
            <pc:sldMk cId="489235599" sldId="304"/>
            <ac:spMk id="3" creationId="{02CC3C95-05EC-09A1-5A63-0DE68FA57C39}"/>
          </ac:spMkLst>
        </pc:spChg>
      </pc:sldChg>
      <pc:sldChg chg="addSp delSp modSp new mod">
        <pc:chgData name="Udayakumar Allimuthu" userId="79a5abb55bb3a768" providerId="LiveId" clId="{196CD99E-1614-4EDF-87BD-B4A48FF63C27}" dt="2024-02-13T19:53:30.576" v="248" actId="1076"/>
        <pc:sldMkLst>
          <pc:docMk/>
          <pc:sldMk cId="2053978404" sldId="305"/>
        </pc:sldMkLst>
        <pc:spChg chg="mod">
          <ac:chgData name="Udayakumar Allimuthu" userId="79a5abb55bb3a768" providerId="LiveId" clId="{196CD99E-1614-4EDF-87BD-B4A48FF63C27}" dt="2024-02-13T19:50:25.115" v="243"/>
          <ac:spMkLst>
            <pc:docMk/>
            <pc:sldMk cId="2053978404" sldId="305"/>
            <ac:spMk id="2" creationId="{5B3497E3-7762-C0E5-E3BF-CA1552CBAB41}"/>
          </ac:spMkLst>
        </pc:spChg>
        <pc:spChg chg="del">
          <ac:chgData name="Udayakumar Allimuthu" userId="79a5abb55bb3a768" providerId="LiveId" clId="{196CD99E-1614-4EDF-87BD-B4A48FF63C27}" dt="2024-02-13T19:49:19.065" v="230"/>
          <ac:spMkLst>
            <pc:docMk/>
            <pc:sldMk cId="2053978404" sldId="305"/>
            <ac:spMk id="3" creationId="{5245C70F-B80C-D434-8923-87C837032EAA}"/>
          </ac:spMkLst>
        </pc:spChg>
        <pc:picChg chg="add mod modCrop">
          <ac:chgData name="Udayakumar Allimuthu" userId="79a5abb55bb3a768" providerId="LiveId" clId="{196CD99E-1614-4EDF-87BD-B4A48FF63C27}" dt="2024-02-13T19:53:30.576" v="248" actId="1076"/>
          <ac:picMkLst>
            <pc:docMk/>
            <pc:sldMk cId="2053978404" sldId="305"/>
            <ac:picMk id="4" creationId="{4BED253D-010F-2921-C2FF-D79B9E0277BE}"/>
          </ac:picMkLst>
        </pc:picChg>
      </pc:sldChg>
      <pc:sldChg chg="new del">
        <pc:chgData name="Udayakumar Allimuthu" userId="79a5abb55bb3a768" providerId="LiveId" clId="{196CD99E-1614-4EDF-87BD-B4A48FF63C27}" dt="2024-02-13T19:55:13.973" v="252" actId="47"/>
        <pc:sldMkLst>
          <pc:docMk/>
          <pc:sldMk cId="2791944963" sldId="306"/>
        </pc:sldMkLst>
      </pc:sldChg>
      <pc:sldChg chg="modSp new mod">
        <pc:chgData name="Udayakumar Allimuthu" userId="79a5abb55bb3a768" providerId="LiveId" clId="{196CD99E-1614-4EDF-87BD-B4A48FF63C27}" dt="2024-02-13T19:56:28.532" v="266" actId="27636"/>
        <pc:sldMkLst>
          <pc:docMk/>
          <pc:sldMk cId="3005320567" sldId="306"/>
        </pc:sldMkLst>
        <pc:spChg chg="mod">
          <ac:chgData name="Udayakumar Allimuthu" userId="79a5abb55bb3a768" providerId="LiveId" clId="{196CD99E-1614-4EDF-87BD-B4A48FF63C27}" dt="2024-02-13T19:55:47.095" v="254"/>
          <ac:spMkLst>
            <pc:docMk/>
            <pc:sldMk cId="3005320567" sldId="306"/>
            <ac:spMk id="2" creationId="{AD96DB9B-ABC6-3557-68A8-966D3DE2495D}"/>
          </ac:spMkLst>
        </pc:spChg>
        <pc:spChg chg="mod">
          <ac:chgData name="Udayakumar Allimuthu" userId="79a5abb55bb3a768" providerId="LiveId" clId="{196CD99E-1614-4EDF-87BD-B4A48FF63C27}" dt="2024-02-13T19:56:28.532" v="266" actId="27636"/>
          <ac:spMkLst>
            <pc:docMk/>
            <pc:sldMk cId="3005320567" sldId="306"/>
            <ac:spMk id="3" creationId="{0F79FD41-2667-0B45-6E80-EDE474EE8848}"/>
          </ac:spMkLst>
        </pc:spChg>
      </pc:sldChg>
      <pc:sldChg chg="new del">
        <pc:chgData name="Udayakumar Allimuthu" userId="79a5abb55bb3a768" providerId="LiveId" clId="{196CD99E-1614-4EDF-87BD-B4A48FF63C27}" dt="2024-02-13T19:59:46.813" v="275" actId="47"/>
        <pc:sldMkLst>
          <pc:docMk/>
          <pc:sldMk cId="906161617" sldId="307"/>
        </pc:sldMkLst>
      </pc:sldChg>
      <pc:sldChg chg="modSp add del mod">
        <pc:chgData name="Udayakumar Allimuthu" userId="79a5abb55bb3a768" providerId="LiveId" clId="{196CD99E-1614-4EDF-87BD-B4A48FF63C27}" dt="2024-02-13T20:03:37.684" v="287" actId="47"/>
        <pc:sldMkLst>
          <pc:docMk/>
          <pc:sldMk cId="1759948251" sldId="308"/>
        </pc:sldMkLst>
        <pc:spChg chg="mod">
          <ac:chgData name="Udayakumar Allimuthu" userId="79a5abb55bb3a768" providerId="LiveId" clId="{196CD99E-1614-4EDF-87BD-B4A48FF63C27}" dt="2024-02-13T19:59:44.552" v="271" actId="27636"/>
          <ac:spMkLst>
            <pc:docMk/>
            <pc:sldMk cId="1759948251" sldId="308"/>
            <ac:spMk id="2" creationId="{00000000-0000-0000-0000-000000000000}"/>
          </ac:spMkLst>
        </pc:spChg>
        <pc:spChg chg="add mod">
          <ac:chgData name="Udayakumar Allimuthu" userId="79a5abb55bb3a768" providerId="LiveId" clId="{196CD99E-1614-4EDF-87BD-B4A48FF63C27}" dt="2024-02-26T04:11:56.778" v="503" actId="403"/>
          <ac:spMkLst>
            <pc:docMk/>
            <pc:sldMk cId="1759948251" sldId="308"/>
            <ac:spMk id="3" creationId="{BED3F612-AEB8-967D-FE05-F6999228BFF5}"/>
          </ac:spMkLst>
        </pc:spChg>
        <pc:picChg chg="mod">
          <ac:chgData name="Udayakumar Allimuthu" userId="79a5abb55bb3a768" providerId="LiveId" clId="{196CD99E-1614-4EDF-87BD-B4A48FF63C27}" dt="2024-02-13T20:01:24.649" v="277" actId="14100"/>
          <ac:picMkLst>
            <pc:docMk/>
            <pc:sldMk cId="1759948251" sldId="308"/>
            <ac:picMk id="5" creationId="{00000000-0000-0000-0000-000000000000}"/>
          </ac:picMkLst>
        </pc:picChg>
      </pc:sldChg>
      <pc:sldChg chg="new del">
        <pc:chgData name="Udayakumar Allimuthu" userId="79a5abb55bb3a768" providerId="LiveId" clId="{196CD99E-1614-4EDF-87BD-B4A48FF63C27}" dt="2024-02-21T10:09:06.055" v="432" actId="47"/>
        <pc:sldMkLst>
          <pc:docMk/>
          <pc:sldMk cId="3226301376" sldId="308"/>
        </pc:sldMkLst>
      </pc:sldChg>
      <pc:sldChg chg="modSp add del mod">
        <pc:chgData name="Udayakumar Allimuthu" userId="79a5abb55bb3a768" providerId="LiveId" clId="{196CD99E-1614-4EDF-87BD-B4A48FF63C27}" dt="2024-02-13T20:03:38.402" v="288" actId="47"/>
        <pc:sldMkLst>
          <pc:docMk/>
          <pc:sldMk cId="2468115524" sldId="309"/>
        </pc:sldMkLst>
        <pc:spChg chg="mod">
          <ac:chgData name="Udayakumar Allimuthu" userId="79a5abb55bb3a768" providerId="LiveId" clId="{196CD99E-1614-4EDF-87BD-B4A48FF63C27}" dt="2024-02-13T19:59:44.601" v="272" actId="27636"/>
          <ac:spMkLst>
            <pc:docMk/>
            <pc:sldMk cId="2468115524" sldId="309"/>
            <ac:spMk id="2" creationId="{00000000-0000-0000-0000-000000000000}"/>
          </ac:spMkLst>
        </pc:spChg>
        <pc:spChg chg="add mod">
          <ac:chgData name="Udayakumar Allimuthu" userId="79a5abb55bb3a768" providerId="LiveId" clId="{196CD99E-1614-4EDF-87BD-B4A48FF63C27}" dt="2024-02-26T04:21:53.020" v="607" actId="14100"/>
          <ac:spMkLst>
            <pc:docMk/>
            <pc:sldMk cId="2468115524" sldId="309"/>
            <ac:spMk id="4" creationId="{DDC783BC-42DF-0AB0-AC0A-DD757CCE3F27}"/>
          </ac:spMkLst>
        </pc:spChg>
        <pc:spChg chg="add mod">
          <ac:chgData name="Udayakumar Allimuthu" userId="79a5abb55bb3a768" providerId="LiveId" clId="{196CD99E-1614-4EDF-87BD-B4A48FF63C27}" dt="2024-02-26T04:27:57.995" v="645" actId="6549"/>
          <ac:spMkLst>
            <pc:docMk/>
            <pc:sldMk cId="2468115524" sldId="309"/>
            <ac:spMk id="6" creationId="{6E9E3859-3F3A-5D57-1703-56E752747ABE}"/>
          </ac:spMkLst>
        </pc:spChg>
        <pc:spChg chg="add mod">
          <ac:chgData name="Udayakumar Allimuthu" userId="79a5abb55bb3a768" providerId="LiveId" clId="{196CD99E-1614-4EDF-87BD-B4A48FF63C27}" dt="2024-02-26T04:27:59.250" v="648" actId="6549"/>
          <ac:spMkLst>
            <pc:docMk/>
            <pc:sldMk cId="2468115524" sldId="309"/>
            <ac:spMk id="8" creationId="{9C630BE1-E6B6-956D-1E06-CAFD88BBA85D}"/>
          </ac:spMkLst>
        </pc:spChg>
        <pc:spChg chg="add mod">
          <ac:chgData name="Udayakumar Allimuthu" userId="79a5abb55bb3a768" providerId="LiveId" clId="{196CD99E-1614-4EDF-87BD-B4A48FF63C27}" dt="2024-02-26T04:27:44.503" v="639" actId="14100"/>
          <ac:spMkLst>
            <pc:docMk/>
            <pc:sldMk cId="2468115524" sldId="309"/>
            <ac:spMk id="10" creationId="{FBE9C799-D5AE-B4DE-F8DF-F8EA9E4BFFA3}"/>
          </ac:spMkLst>
        </pc:spChg>
        <pc:spChg chg="add mod">
          <ac:chgData name="Udayakumar Allimuthu" userId="79a5abb55bb3a768" providerId="LiveId" clId="{196CD99E-1614-4EDF-87BD-B4A48FF63C27}" dt="2024-02-26T04:27:54.552" v="641" actId="6549"/>
          <ac:spMkLst>
            <pc:docMk/>
            <pc:sldMk cId="2468115524" sldId="309"/>
            <ac:spMk id="12" creationId="{B9C62D57-2379-47AB-7CE0-6043EC3372A2}"/>
          </ac:spMkLst>
        </pc:spChg>
        <pc:spChg chg="add mod">
          <ac:chgData name="Udayakumar Allimuthu" userId="79a5abb55bb3a768" providerId="LiveId" clId="{196CD99E-1614-4EDF-87BD-B4A48FF63C27}" dt="2024-02-26T04:27:44.503" v="639" actId="14100"/>
          <ac:spMkLst>
            <pc:docMk/>
            <pc:sldMk cId="2468115524" sldId="309"/>
            <ac:spMk id="14" creationId="{30DDE86C-ED11-2E75-6C7C-66A7F27D345E}"/>
          </ac:spMkLst>
        </pc:spChg>
        <pc:picChg chg="add mod">
          <ac:chgData name="Udayakumar Allimuthu" userId="79a5abb55bb3a768" providerId="LiveId" clId="{196CD99E-1614-4EDF-87BD-B4A48FF63C27}" dt="2024-02-26T04:21:19.801" v="600" actId="1076"/>
          <ac:picMkLst>
            <pc:docMk/>
            <pc:sldMk cId="2468115524" sldId="309"/>
            <ac:picMk id="2" creationId="{A163AAD9-B5AD-137A-65EE-61FB5F27D2CA}"/>
          </ac:picMkLst>
        </pc:picChg>
      </pc:sldChg>
      <pc:sldChg chg="addSp delSp modSp new mod">
        <pc:chgData name="Udayakumar Allimuthu" userId="79a5abb55bb3a768" providerId="LiveId" clId="{196CD99E-1614-4EDF-87BD-B4A48FF63C27}" dt="2024-02-26T04:55:01.837" v="677" actId="1076"/>
        <pc:sldMkLst>
          <pc:docMk/>
          <pc:sldMk cId="3629009046" sldId="310"/>
        </pc:sldMkLst>
        <pc:spChg chg="mod">
          <ac:chgData name="Udayakumar Allimuthu" userId="79a5abb55bb3a768" providerId="LiveId" clId="{196CD99E-1614-4EDF-87BD-B4A48FF63C27}" dt="2024-02-13T19:59:44.620" v="273" actId="27636"/>
          <ac:spMkLst>
            <pc:docMk/>
            <pc:sldMk cId="3629009046" sldId="310"/>
            <ac:spMk id="2" creationId="{00000000-0000-0000-0000-000000000000}"/>
          </ac:spMkLst>
        </pc:spChg>
        <pc:picChg chg="add del mod modCrop">
          <ac:chgData name="Udayakumar Allimuthu" userId="79a5abb55bb3a768" providerId="LiveId" clId="{196CD99E-1614-4EDF-87BD-B4A48FF63C27}" dt="2024-02-26T04:53:29.798" v="657" actId="478"/>
          <ac:picMkLst>
            <pc:docMk/>
            <pc:sldMk cId="3629009046" sldId="310"/>
            <ac:picMk id="3" creationId="{2B37F972-5AC2-FBC2-E5EA-D328F2F18D2E}"/>
          </ac:picMkLst>
        </pc:picChg>
        <pc:picChg chg="add mod">
          <ac:chgData name="Udayakumar Allimuthu" userId="79a5abb55bb3a768" providerId="LiveId" clId="{196CD99E-1614-4EDF-87BD-B4A48FF63C27}" dt="2024-02-26T04:54:54.467" v="674" actId="14100"/>
          <ac:picMkLst>
            <pc:docMk/>
            <pc:sldMk cId="3629009046" sldId="310"/>
            <ac:picMk id="5" creationId="{4E7C44A4-EC92-E75A-4F67-DD4150844386}"/>
          </ac:picMkLst>
        </pc:picChg>
        <pc:picChg chg="add mod modCrop">
          <ac:chgData name="Udayakumar Allimuthu" userId="79a5abb55bb3a768" providerId="LiveId" clId="{196CD99E-1614-4EDF-87BD-B4A48FF63C27}" dt="2024-02-26T04:55:01.837" v="677" actId="1076"/>
          <ac:picMkLst>
            <pc:docMk/>
            <pc:sldMk cId="3629009046" sldId="310"/>
            <ac:picMk id="7" creationId="{E21E655B-AA42-C74F-0E48-4DF8EFBDCB69}"/>
          </ac:picMkLst>
        </pc:picChg>
      </pc:sldChg>
      <pc:sldChg chg="addSp modSp new mod">
        <pc:chgData name="Udayakumar Allimuthu" userId="79a5abb55bb3a768" providerId="LiveId" clId="{196CD99E-1614-4EDF-87BD-B4A48FF63C27}" dt="2024-02-26T04:57:59.646" v="738" actId="20577"/>
        <pc:sldMkLst>
          <pc:docMk/>
          <pc:sldMk cId="3937039107" sldId="311"/>
        </pc:sldMkLst>
        <pc:spChg chg="mod">
          <ac:chgData name="Udayakumar Allimuthu" userId="79a5abb55bb3a768" providerId="LiveId" clId="{196CD99E-1614-4EDF-87BD-B4A48FF63C27}" dt="2024-02-13T19:59:44.630" v="274" actId="27636"/>
          <ac:spMkLst>
            <pc:docMk/>
            <pc:sldMk cId="3937039107" sldId="311"/>
            <ac:spMk id="2" creationId="{00000000-0000-0000-0000-000000000000}"/>
          </ac:spMkLst>
        </pc:spChg>
        <pc:spChg chg="add mod">
          <ac:chgData name="Udayakumar Allimuthu" userId="79a5abb55bb3a768" providerId="LiveId" clId="{196CD99E-1614-4EDF-87BD-B4A48FF63C27}" dt="2024-02-26T04:57:31.684" v="723" actId="1076"/>
          <ac:spMkLst>
            <pc:docMk/>
            <pc:sldMk cId="3937039107" sldId="311"/>
            <ac:spMk id="3" creationId="{2AAF9089-9E64-CAE6-1D21-00B708B425C6}"/>
          </ac:spMkLst>
        </pc:spChg>
        <pc:spChg chg="add mod">
          <ac:chgData name="Udayakumar Allimuthu" userId="79a5abb55bb3a768" providerId="LiveId" clId="{196CD99E-1614-4EDF-87BD-B4A48FF63C27}" dt="2024-02-26T04:57:59.646" v="738" actId="20577"/>
          <ac:spMkLst>
            <pc:docMk/>
            <pc:sldMk cId="3937039107" sldId="311"/>
            <ac:spMk id="5" creationId="{42143A8D-8FD6-9927-F396-E7F348D1E165}"/>
          </ac:spMkLst>
        </pc:spChg>
      </pc:sldChg>
      <pc:sldChg chg="modSp add del mod">
        <pc:chgData name="Udayakumar Allimuthu" userId="79a5abb55bb3a768" providerId="LiveId" clId="{196CD99E-1614-4EDF-87BD-B4A48FF63C27}" dt="2024-02-28T08:57:50.180" v="822" actId="1076"/>
        <pc:sldMkLst>
          <pc:docMk/>
          <pc:sldMk cId="3980713440" sldId="312"/>
        </pc:sldMkLst>
        <pc:spChg chg="mod">
          <ac:chgData name="Udayakumar Allimuthu" userId="79a5abb55bb3a768" providerId="LiveId" clId="{196CD99E-1614-4EDF-87BD-B4A48FF63C27}" dt="2024-02-28T08:57:50.180" v="822" actId="1076"/>
          <ac:spMkLst>
            <pc:docMk/>
            <pc:sldMk cId="3980713440" sldId="312"/>
            <ac:spMk id="3" creationId="{FA8E51F4-9995-5ADD-6C21-950B5ABFC225}"/>
          </ac:spMkLst>
        </pc:spChg>
      </pc:sldChg>
      <pc:sldChg chg="add del">
        <pc:chgData name="Udayakumar Allimuthu" userId="79a5abb55bb3a768" providerId="LiveId" clId="{196CD99E-1614-4EDF-87BD-B4A48FF63C27}" dt="2024-02-13T20:03:41.476" v="292" actId="47"/>
        <pc:sldMkLst>
          <pc:docMk/>
          <pc:sldMk cId="0" sldId="313"/>
        </pc:sldMkLst>
      </pc:sldChg>
      <pc:sldChg chg="add del">
        <pc:chgData name="Udayakumar Allimuthu" userId="79a5abb55bb3a768" providerId="LiveId" clId="{196CD99E-1614-4EDF-87BD-B4A48FF63C27}" dt="2024-02-13T20:03:41.934" v="293" actId="47"/>
        <pc:sldMkLst>
          <pc:docMk/>
          <pc:sldMk cId="0" sldId="314"/>
        </pc:sldMkLst>
      </pc:sldChg>
      <pc:sldChg chg="add del">
        <pc:chgData name="Udayakumar Allimuthu" userId="79a5abb55bb3a768" providerId="LiveId" clId="{196CD99E-1614-4EDF-87BD-B4A48FF63C27}" dt="2024-02-13T20:03:42.353" v="294" actId="47"/>
        <pc:sldMkLst>
          <pc:docMk/>
          <pc:sldMk cId="0" sldId="315"/>
        </pc:sldMkLst>
      </pc:sldChg>
      <pc:sldChg chg="add del">
        <pc:chgData name="Udayakumar Allimuthu" userId="79a5abb55bb3a768" providerId="LiveId" clId="{196CD99E-1614-4EDF-87BD-B4A48FF63C27}" dt="2024-02-13T20:03:42.878" v="295" actId="47"/>
        <pc:sldMkLst>
          <pc:docMk/>
          <pc:sldMk cId="0" sldId="316"/>
        </pc:sldMkLst>
      </pc:sldChg>
      <pc:sldChg chg="add del">
        <pc:chgData name="Udayakumar Allimuthu" userId="79a5abb55bb3a768" providerId="LiveId" clId="{196CD99E-1614-4EDF-87BD-B4A48FF63C27}" dt="2024-02-13T20:03:43.752" v="296" actId="47"/>
        <pc:sldMkLst>
          <pc:docMk/>
          <pc:sldMk cId="0" sldId="317"/>
        </pc:sldMkLst>
      </pc:sldChg>
      <pc:sldChg chg="add del">
        <pc:chgData name="Udayakumar Allimuthu" userId="79a5abb55bb3a768" providerId="LiveId" clId="{196CD99E-1614-4EDF-87BD-B4A48FF63C27}" dt="2024-02-13T20:03:44.291" v="297" actId="47"/>
        <pc:sldMkLst>
          <pc:docMk/>
          <pc:sldMk cId="0" sldId="318"/>
        </pc:sldMkLst>
      </pc:sldChg>
      <pc:sldChg chg="add del">
        <pc:chgData name="Udayakumar Allimuthu" userId="79a5abb55bb3a768" providerId="LiveId" clId="{196CD99E-1614-4EDF-87BD-B4A48FF63C27}" dt="2024-02-13T20:03:44.884" v="298" actId="47"/>
        <pc:sldMkLst>
          <pc:docMk/>
          <pc:sldMk cId="0" sldId="319"/>
        </pc:sldMkLst>
      </pc:sldChg>
      <pc:sldChg chg="add del">
        <pc:chgData name="Udayakumar Allimuthu" userId="79a5abb55bb3a768" providerId="LiveId" clId="{196CD99E-1614-4EDF-87BD-B4A48FF63C27}" dt="2024-02-13T20:03:45.380" v="299" actId="47"/>
        <pc:sldMkLst>
          <pc:docMk/>
          <pc:sldMk cId="0" sldId="320"/>
        </pc:sldMkLst>
      </pc:sldChg>
      <pc:sldChg chg="add del">
        <pc:chgData name="Udayakumar Allimuthu" userId="79a5abb55bb3a768" providerId="LiveId" clId="{196CD99E-1614-4EDF-87BD-B4A48FF63C27}" dt="2024-02-13T20:03:45.815" v="300" actId="47"/>
        <pc:sldMkLst>
          <pc:docMk/>
          <pc:sldMk cId="0" sldId="321"/>
        </pc:sldMkLst>
      </pc:sldChg>
      <pc:sldChg chg="add del">
        <pc:chgData name="Udayakumar Allimuthu" userId="79a5abb55bb3a768" providerId="LiveId" clId="{196CD99E-1614-4EDF-87BD-B4A48FF63C27}" dt="2024-02-13T20:03:53.939" v="305" actId="47"/>
        <pc:sldMkLst>
          <pc:docMk/>
          <pc:sldMk cId="0" sldId="322"/>
        </pc:sldMkLst>
      </pc:sldChg>
      <pc:sldMasterChg chg="addSldLayout delSldLayout">
        <pc:chgData name="Udayakumar Allimuthu" userId="79a5abb55bb3a768" providerId="LiveId" clId="{196CD99E-1614-4EDF-87BD-B4A48FF63C27}" dt="2024-02-13T20:03:53.939" v="305" actId="47"/>
        <pc:sldMasterMkLst>
          <pc:docMk/>
          <pc:sldMasterMk cId="460940812" sldId="2147483648"/>
        </pc:sldMasterMkLst>
        <pc:sldLayoutChg chg="del">
          <pc:chgData name="Udayakumar Allimuthu" userId="79a5abb55bb3a768" providerId="LiveId" clId="{196CD99E-1614-4EDF-87BD-B4A48FF63C27}" dt="2024-02-13T20:03:37.684" v="287" actId="47"/>
          <pc:sldLayoutMkLst>
            <pc:docMk/>
            <pc:sldMasterMk cId="460940812" sldId="2147483648"/>
            <pc:sldLayoutMk cId="1647909802" sldId="2147483660"/>
          </pc:sldLayoutMkLst>
        </pc:sldLayoutChg>
        <pc:sldLayoutChg chg="del">
          <pc:chgData name="Udayakumar Allimuthu" userId="79a5abb55bb3a768" providerId="LiveId" clId="{196CD99E-1614-4EDF-87BD-B4A48FF63C27}" dt="2024-02-13T20:03:38.402" v="288" actId="47"/>
          <pc:sldLayoutMkLst>
            <pc:docMk/>
            <pc:sldMasterMk cId="460940812" sldId="2147483648"/>
            <pc:sldLayoutMk cId="1091908496" sldId="2147483661"/>
          </pc:sldLayoutMkLst>
        </pc:sldLayoutChg>
        <pc:sldLayoutChg chg="del">
          <pc:chgData name="Udayakumar Allimuthu" userId="79a5abb55bb3a768" providerId="LiveId" clId="{196CD99E-1614-4EDF-87BD-B4A48FF63C27}" dt="2024-02-13T20:03:39.188" v="289" actId="47"/>
          <pc:sldLayoutMkLst>
            <pc:docMk/>
            <pc:sldMasterMk cId="460940812" sldId="2147483648"/>
            <pc:sldLayoutMk cId="30829322" sldId="2147483662"/>
          </pc:sldLayoutMkLst>
        </pc:sldLayoutChg>
        <pc:sldLayoutChg chg="del">
          <pc:chgData name="Udayakumar Allimuthu" userId="79a5abb55bb3a768" providerId="LiveId" clId="{196CD99E-1614-4EDF-87BD-B4A48FF63C27}" dt="2024-02-13T20:03:39.724" v="290" actId="47"/>
          <pc:sldLayoutMkLst>
            <pc:docMk/>
            <pc:sldMasterMk cId="460940812" sldId="2147483648"/>
            <pc:sldLayoutMk cId="473540932" sldId="2147483663"/>
          </pc:sldLayoutMkLst>
        </pc:sldLayoutChg>
        <pc:sldLayoutChg chg="del">
          <pc:chgData name="Udayakumar Allimuthu" userId="79a5abb55bb3a768" providerId="LiveId" clId="{196CD99E-1614-4EDF-87BD-B4A48FF63C27}" dt="2024-02-13T20:03:40.364" v="291" actId="47"/>
          <pc:sldLayoutMkLst>
            <pc:docMk/>
            <pc:sldMasterMk cId="460940812" sldId="2147483648"/>
            <pc:sldLayoutMk cId="498879633" sldId="2147483664"/>
          </pc:sldLayoutMkLst>
        </pc:sldLayoutChg>
        <pc:sldLayoutChg chg="del">
          <pc:chgData name="Udayakumar Allimuthu" userId="79a5abb55bb3a768" providerId="LiveId" clId="{196CD99E-1614-4EDF-87BD-B4A48FF63C27}" dt="2024-02-13T20:03:41.476" v="292" actId="47"/>
          <pc:sldLayoutMkLst>
            <pc:docMk/>
            <pc:sldMasterMk cId="460940812" sldId="2147483648"/>
            <pc:sldLayoutMk cId="4209228590" sldId="2147483665"/>
          </pc:sldLayoutMkLst>
        </pc:sldLayoutChg>
        <pc:sldLayoutChg chg="del">
          <pc:chgData name="Udayakumar Allimuthu" userId="79a5abb55bb3a768" providerId="LiveId" clId="{196CD99E-1614-4EDF-87BD-B4A48FF63C27}" dt="2024-02-13T20:03:41.934" v="293" actId="47"/>
          <pc:sldLayoutMkLst>
            <pc:docMk/>
            <pc:sldMasterMk cId="460940812" sldId="2147483648"/>
            <pc:sldLayoutMk cId="2966806182" sldId="2147483666"/>
          </pc:sldLayoutMkLst>
        </pc:sldLayoutChg>
        <pc:sldLayoutChg chg="del">
          <pc:chgData name="Udayakumar Allimuthu" userId="79a5abb55bb3a768" providerId="LiveId" clId="{196CD99E-1614-4EDF-87BD-B4A48FF63C27}" dt="2024-02-13T20:03:42.353" v="294" actId="47"/>
          <pc:sldLayoutMkLst>
            <pc:docMk/>
            <pc:sldMasterMk cId="460940812" sldId="2147483648"/>
            <pc:sldLayoutMk cId="1021034473" sldId="2147483667"/>
          </pc:sldLayoutMkLst>
        </pc:sldLayoutChg>
        <pc:sldLayoutChg chg="del">
          <pc:chgData name="Udayakumar Allimuthu" userId="79a5abb55bb3a768" providerId="LiveId" clId="{196CD99E-1614-4EDF-87BD-B4A48FF63C27}" dt="2024-02-13T20:03:42.878" v="295" actId="47"/>
          <pc:sldLayoutMkLst>
            <pc:docMk/>
            <pc:sldMasterMk cId="460940812" sldId="2147483648"/>
            <pc:sldLayoutMk cId="1468739984" sldId="2147483668"/>
          </pc:sldLayoutMkLst>
        </pc:sldLayoutChg>
        <pc:sldLayoutChg chg="del">
          <pc:chgData name="Udayakumar Allimuthu" userId="79a5abb55bb3a768" providerId="LiveId" clId="{196CD99E-1614-4EDF-87BD-B4A48FF63C27}" dt="2024-02-13T20:03:43.752" v="296" actId="47"/>
          <pc:sldLayoutMkLst>
            <pc:docMk/>
            <pc:sldMasterMk cId="460940812" sldId="2147483648"/>
            <pc:sldLayoutMk cId="3319968492" sldId="2147483669"/>
          </pc:sldLayoutMkLst>
        </pc:sldLayoutChg>
        <pc:sldLayoutChg chg="del">
          <pc:chgData name="Udayakumar Allimuthu" userId="79a5abb55bb3a768" providerId="LiveId" clId="{196CD99E-1614-4EDF-87BD-B4A48FF63C27}" dt="2024-02-13T20:03:44.291" v="297" actId="47"/>
          <pc:sldLayoutMkLst>
            <pc:docMk/>
            <pc:sldMasterMk cId="460940812" sldId="2147483648"/>
            <pc:sldLayoutMk cId="1920895769" sldId="2147483670"/>
          </pc:sldLayoutMkLst>
        </pc:sldLayoutChg>
        <pc:sldLayoutChg chg="del">
          <pc:chgData name="Udayakumar Allimuthu" userId="79a5abb55bb3a768" providerId="LiveId" clId="{196CD99E-1614-4EDF-87BD-B4A48FF63C27}" dt="2024-02-13T20:03:44.884" v="298" actId="47"/>
          <pc:sldLayoutMkLst>
            <pc:docMk/>
            <pc:sldMasterMk cId="460940812" sldId="2147483648"/>
            <pc:sldLayoutMk cId="4224978464" sldId="2147483671"/>
          </pc:sldLayoutMkLst>
        </pc:sldLayoutChg>
        <pc:sldLayoutChg chg="del">
          <pc:chgData name="Udayakumar Allimuthu" userId="79a5abb55bb3a768" providerId="LiveId" clId="{196CD99E-1614-4EDF-87BD-B4A48FF63C27}" dt="2024-02-13T20:03:45.380" v="299" actId="47"/>
          <pc:sldLayoutMkLst>
            <pc:docMk/>
            <pc:sldMasterMk cId="460940812" sldId="2147483648"/>
            <pc:sldLayoutMk cId="401695668" sldId="2147483672"/>
          </pc:sldLayoutMkLst>
        </pc:sldLayoutChg>
        <pc:sldLayoutChg chg="del">
          <pc:chgData name="Udayakumar Allimuthu" userId="79a5abb55bb3a768" providerId="LiveId" clId="{196CD99E-1614-4EDF-87BD-B4A48FF63C27}" dt="2024-02-13T20:03:45.815" v="300" actId="47"/>
          <pc:sldLayoutMkLst>
            <pc:docMk/>
            <pc:sldMasterMk cId="460940812" sldId="2147483648"/>
            <pc:sldLayoutMk cId="3769623982" sldId="2147483673"/>
          </pc:sldLayoutMkLst>
        </pc:sldLayoutChg>
        <pc:sldLayoutChg chg="add del">
          <pc:chgData name="Udayakumar Allimuthu" userId="79a5abb55bb3a768" providerId="LiveId" clId="{196CD99E-1614-4EDF-87BD-B4A48FF63C27}" dt="2024-02-13T20:03:53.939" v="305" actId="47"/>
          <pc:sldLayoutMkLst>
            <pc:docMk/>
            <pc:sldMasterMk cId="460940812" sldId="2147483648"/>
            <pc:sldLayoutMk cId="2515411431" sldId="214748367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08:05:27.026"/>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76347-C4FB-C88D-753D-B41E30A4CB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FDBBA5E-40DE-26D9-01FB-FAF571418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BA8C381-BC20-F0D9-EB54-223CBDC8DA28}"/>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52030D33-7204-E26C-B808-9603F76C3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D492BC-560C-20AB-2D26-E093C6BCAE9E}"/>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286230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A4AE5-9EBA-1213-7201-E236CE705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7D29111-2DCE-1ED7-22F5-0E881B673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03BE169-055C-7CF5-BC83-6A015AE21E1A}"/>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1BB35607-F26F-B11F-67D3-029062E83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3CAE5A9-939B-C8CD-32F4-B00B497729DD}"/>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243719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94430C8-EEFB-489B-9A8B-5F258BC08F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C851857-48B3-B021-DB5F-A9E6DA4E8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1AF5D3-723E-0E06-856F-1AABC7D764CE}"/>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426E5B60-CBE6-84BB-CECA-A0625D6C4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C440E6-86C2-89C9-F2C2-656CA18D6FB3}"/>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4254364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3A917-F980-80FE-F81B-448045B8B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F69DDA1-2342-7031-7EAE-A903DBA3E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5367646-D6EC-C775-8E2A-5335EC937CEC}"/>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F4D13303-4581-6460-36F8-DB2EC731B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6F6CA8-117C-EC86-C2BA-E558C1A7E3A3}"/>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2881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A3A86-7933-90CD-F637-5F111D7D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EF01D99-EAA0-4844-140C-E57C82EF0B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C7CEE7E-49C9-E425-26F8-2FE5BE1CBC24}"/>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DC54CBE5-1BE9-D81D-63F3-0DE260B9F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DC977C3-898C-C92B-11A6-871EE3D91981}"/>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172481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71551-C5F1-E18D-6555-8F369AAD84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E9D7179-9BF4-885A-BC32-8BEC37817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7A1E683-E43C-1006-91F0-B0C23AA0A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D120BA2-233B-3C8F-CFA7-121A74534225}"/>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6" name="Footer Placeholder 5">
            <a:extLst>
              <a:ext uri="{FF2B5EF4-FFF2-40B4-BE49-F238E27FC236}">
                <a16:creationId xmlns:a16="http://schemas.microsoft.com/office/drawing/2014/main" xmlns="" id="{48FBF978-1574-811E-71F0-9A63C2BC7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4E10A77-732D-D8ED-B01F-77BAFEDFC946}"/>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269462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12430-F148-D09A-1248-8257484275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D06CDDD-8943-154A-9D04-7824FA21C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6BFDE3A-4BA5-716B-00C5-A2BE8D1AF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42B0D5F-5980-05B4-1EC3-BAFB3780C7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1E8A997-389F-8B58-E26F-0BEBADE4BA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6F9386C-B2E5-8BAB-2EAF-7CFA403C580A}"/>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8" name="Footer Placeholder 7">
            <a:extLst>
              <a:ext uri="{FF2B5EF4-FFF2-40B4-BE49-F238E27FC236}">
                <a16:creationId xmlns:a16="http://schemas.microsoft.com/office/drawing/2014/main" xmlns="" id="{179C1999-E9BC-D465-1E69-884B14E8D0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DAF611F-9301-A60E-C51D-4766FAF61C5F}"/>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21975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58F0C-68F8-87BE-B5E4-55FC75054D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ADF4BBD-83B0-1E17-2CF0-59C277800F04}"/>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4" name="Footer Placeholder 3">
            <a:extLst>
              <a:ext uri="{FF2B5EF4-FFF2-40B4-BE49-F238E27FC236}">
                <a16:creationId xmlns:a16="http://schemas.microsoft.com/office/drawing/2014/main" xmlns="" id="{F99AF087-12F0-D139-F1A2-C44023D660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8E9297C-5F1B-8E60-B2DF-2CCC8BFF1C2B}"/>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111736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01FB09A-773F-C3D3-FF96-1212D92EF141}"/>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3" name="Footer Placeholder 2">
            <a:extLst>
              <a:ext uri="{FF2B5EF4-FFF2-40B4-BE49-F238E27FC236}">
                <a16:creationId xmlns:a16="http://schemas.microsoft.com/office/drawing/2014/main" xmlns="" id="{080D2AD5-D33C-106F-176A-60211CA4D0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BDC20D0-673D-D3AC-1BFF-283CABE7595E}"/>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322870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07DE70-8569-FE96-9EE8-20B94DCE4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2C326A-6BE5-EBFD-97A1-C61E337B5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0EE7B4-775B-75C0-98C8-02DD4E5A4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4002211-B4B3-5C55-0E18-B13CE9E8C613}"/>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6" name="Footer Placeholder 5">
            <a:extLst>
              <a:ext uri="{FF2B5EF4-FFF2-40B4-BE49-F238E27FC236}">
                <a16:creationId xmlns:a16="http://schemas.microsoft.com/office/drawing/2014/main" xmlns="" id="{197D7CF0-3221-55C9-3CE8-D2E483043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928A34D-0565-7B30-D5A8-717076B7CC79}"/>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7611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409AF-A15B-E799-7B3B-1B9101305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8EED68B-8353-0D8B-FCC2-CCF84C581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5B00F1E-405C-7A77-8013-FCB0734AA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373E61-17BB-B17B-7ED0-80B5D3017589}"/>
              </a:ext>
            </a:extLst>
          </p:cNvPr>
          <p:cNvSpPr>
            <a:spLocks noGrp="1"/>
          </p:cNvSpPr>
          <p:nvPr>
            <p:ph type="dt" sz="half" idx="10"/>
          </p:nvPr>
        </p:nvSpPr>
        <p:spPr/>
        <p:txBody>
          <a:bodyPr/>
          <a:lstStyle/>
          <a:p>
            <a:fld id="{7097708B-E4BC-4BD3-A582-AA611684AB85}" type="datetimeFigureOut">
              <a:rPr lang="en-IN" smtClean="0"/>
              <a:t>11-03-2024</a:t>
            </a:fld>
            <a:endParaRPr lang="en-IN"/>
          </a:p>
        </p:txBody>
      </p:sp>
      <p:sp>
        <p:nvSpPr>
          <p:cNvPr id="6" name="Footer Placeholder 5">
            <a:extLst>
              <a:ext uri="{FF2B5EF4-FFF2-40B4-BE49-F238E27FC236}">
                <a16:creationId xmlns:a16="http://schemas.microsoft.com/office/drawing/2014/main" xmlns="" id="{8AA7A7E2-2635-E035-4A94-E0D5A456CE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995424F-2BE5-56C4-8344-9E6014B58BBD}"/>
              </a:ext>
            </a:extLst>
          </p:cNvPr>
          <p:cNvSpPr>
            <a:spLocks noGrp="1"/>
          </p:cNvSpPr>
          <p:nvPr>
            <p:ph type="sldNum" sz="quarter" idx="12"/>
          </p:nvPr>
        </p:nvSpPr>
        <p:spPr/>
        <p:txBody>
          <a:bodyPr/>
          <a:lstStyle/>
          <a:p>
            <a:fld id="{CA48A9A5-D33A-4DBB-A9F9-0550EB59939D}" type="slidenum">
              <a:rPr lang="en-IN" smtClean="0"/>
              <a:t>‹#›</a:t>
            </a:fld>
            <a:endParaRPr lang="en-IN"/>
          </a:p>
        </p:txBody>
      </p:sp>
    </p:spTree>
    <p:extLst>
      <p:ext uri="{BB962C8B-B14F-4D97-AF65-F5344CB8AC3E}">
        <p14:creationId xmlns:p14="http://schemas.microsoft.com/office/powerpoint/2010/main" val="149244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6019C2-D229-A629-F2B0-2BEE33554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35D74D0-AD63-1CC5-45D8-C0E0164FA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1C2174-27D9-DE9C-3B8B-D018F6AE1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7708B-E4BC-4BD3-A582-AA611684AB85}" type="datetimeFigureOut">
              <a:rPr lang="en-IN" smtClean="0"/>
              <a:t>11-03-2024</a:t>
            </a:fld>
            <a:endParaRPr lang="en-IN"/>
          </a:p>
        </p:txBody>
      </p:sp>
      <p:sp>
        <p:nvSpPr>
          <p:cNvPr id="5" name="Footer Placeholder 4">
            <a:extLst>
              <a:ext uri="{FF2B5EF4-FFF2-40B4-BE49-F238E27FC236}">
                <a16:creationId xmlns:a16="http://schemas.microsoft.com/office/drawing/2014/main" xmlns="" id="{D944E6B2-0CD4-3345-AF5A-A315181FA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81B2518-88B7-DD12-E9B3-C1B2D2EF9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8A9A5-D33A-4DBB-A9F9-0550EB59939D}" type="slidenum">
              <a:rPr lang="en-IN" smtClean="0"/>
              <a:t>‹#›</a:t>
            </a:fld>
            <a:endParaRPr lang="en-IN"/>
          </a:p>
        </p:txBody>
      </p:sp>
    </p:spTree>
    <p:extLst>
      <p:ext uri="{BB962C8B-B14F-4D97-AF65-F5344CB8AC3E}">
        <p14:creationId xmlns:p14="http://schemas.microsoft.com/office/powerpoint/2010/main" val="46094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4.sv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35725" y="512618"/>
            <a:ext cx="5883163" cy="1782907"/>
          </a:xfrm>
          <a:prstGeom prst="rect">
            <a:avLst/>
          </a:prstGeom>
        </p:spPr>
      </p:pic>
      <p:sp>
        <p:nvSpPr>
          <p:cNvPr id="5" name="TextBox 4"/>
          <p:cNvSpPr txBox="1"/>
          <p:nvPr/>
        </p:nvSpPr>
        <p:spPr>
          <a:xfrm>
            <a:off x="733206" y="2295525"/>
            <a:ext cx="11094704" cy="4616648"/>
          </a:xfrm>
          <a:prstGeom prst="rect">
            <a:avLst/>
          </a:prstGeom>
          <a:noFill/>
        </p:spPr>
        <p:txBody>
          <a:bodyPr wrap="none" rtlCol="0">
            <a:spAutoFit/>
          </a:bodyPr>
          <a:lstStyle/>
          <a:p>
            <a:pPr algn="ctr">
              <a:lnSpc>
                <a:spcPct val="150000"/>
              </a:lnSpc>
            </a:pPr>
            <a:r>
              <a:rPr lang="en-US" sz="2800" b="1" dirty="0">
                <a:latin typeface="Book Antiqua" panose="02040602050305030304" pitchFamily="18" charset="0"/>
              </a:rPr>
              <a:t>SCHOOL OF COMPUTING</a:t>
            </a:r>
          </a:p>
          <a:p>
            <a:pPr algn="ctr">
              <a:lnSpc>
                <a:spcPct val="150000"/>
              </a:lnSpc>
            </a:pPr>
            <a:r>
              <a:rPr lang="en-US" sz="2800" b="1" dirty="0">
                <a:latin typeface="Book Antiqua" panose="02040602050305030304" pitchFamily="18" charset="0"/>
              </a:rPr>
              <a:t>DEPARTMENT OF COMPUTER SCIENCE AND ENGINEERING</a:t>
            </a:r>
          </a:p>
          <a:p>
            <a:pPr algn="ctr">
              <a:lnSpc>
                <a:spcPct val="150000"/>
              </a:lnSpc>
            </a:pPr>
            <a:endParaRPr lang="en-US" sz="2800" b="1" dirty="0">
              <a:latin typeface="Book Antiqua" panose="02040602050305030304" pitchFamily="18" charset="0"/>
            </a:endParaRPr>
          </a:p>
          <a:p>
            <a:pPr algn="ctr">
              <a:lnSpc>
                <a:spcPct val="150000"/>
              </a:lnSpc>
            </a:pPr>
            <a:r>
              <a:rPr lang="en-US" sz="2800" b="1" dirty="0">
                <a:latin typeface="Book Antiqua" panose="02040602050305030304" pitchFamily="18" charset="0"/>
              </a:rPr>
              <a:t>10211CS130 : FUNDAMENTALS OF COMPUTER NETWORKS</a:t>
            </a:r>
          </a:p>
          <a:p>
            <a:pPr algn="ctr">
              <a:lnSpc>
                <a:spcPct val="150000"/>
              </a:lnSpc>
            </a:pPr>
            <a:r>
              <a:rPr lang="en-US" sz="2800" b="1" dirty="0" smtClean="0">
                <a:latin typeface="Book Antiqua" panose="02040602050305030304" pitchFamily="18" charset="0"/>
              </a:rPr>
              <a:t>S10</a:t>
            </a:r>
            <a:endParaRPr lang="en-US" sz="2800" b="1" dirty="0">
              <a:latin typeface="Book Antiqua" panose="02040602050305030304" pitchFamily="18" charset="0"/>
            </a:endParaRPr>
          </a:p>
          <a:p>
            <a:pPr algn="ctr">
              <a:lnSpc>
                <a:spcPct val="150000"/>
              </a:lnSpc>
            </a:pPr>
            <a:r>
              <a:rPr lang="en-US" sz="2800" b="1" dirty="0" err="1" smtClean="0">
                <a:latin typeface="Book Antiqua" panose="02040602050305030304" pitchFamily="18" charset="0"/>
              </a:rPr>
              <a:t>Dr.T.Vijayanandh</a:t>
            </a:r>
            <a:endParaRPr lang="en-US" sz="2800" b="1" dirty="0">
              <a:latin typeface="Book Antiqua" panose="02040602050305030304" pitchFamily="18" charset="0"/>
            </a:endParaRPr>
          </a:p>
          <a:p>
            <a:pPr algn="ctr">
              <a:lnSpc>
                <a:spcPct val="150000"/>
              </a:lnSpc>
            </a:pPr>
            <a:endParaRPr lang="en-US" sz="2800" b="1" dirty="0">
              <a:latin typeface="Book Antiqua" panose="02040602050305030304" pitchFamily="18" charset="0"/>
            </a:endParaRPr>
          </a:p>
        </p:txBody>
      </p:sp>
      <p:sp>
        <p:nvSpPr>
          <p:cNvPr id="2" name="Footer Placeholder 1"/>
          <p:cNvSpPr>
            <a:spLocks noGrp="1"/>
          </p:cNvSpPr>
          <p:nvPr>
            <p:ph type="ftr" sz="quarter" idx="11"/>
          </p:nvPr>
        </p:nvSpPr>
        <p:spPr>
          <a:xfrm>
            <a:off x="4111336" y="6356350"/>
            <a:ext cx="4114800" cy="365125"/>
          </a:xfrm>
        </p:spPr>
        <p:txBody>
          <a:bodyPr/>
          <a:lstStyle/>
          <a:p>
            <a:r>
              <a:rPr lang="en-US" b="1" dirty="0"/>
              <a:t>School of Computing - CSE</a:t>
            </a:r>
          </a:p>
        </p:txBody>
      </p:sp>
      <p:sp>
        <p:nvSpPr>
          <p:cNvPr id="3" name="Slide Number Placeholder 2"/>
          <p:cNvSpPr>
            <a:spLocks noGrp="1"/>
          </p:cNvSpPr>
          <p:nvPr>
            <p:ph type="sldNum" sz="quarter" idx="12"/>
          </p:nvPr>
        </p:nvSpPr>
        <p:spPr/>
        <p:txBody>
          <a:bodyPr/>
          <a:lstStyle/>
          <a:p>
            <a:fld id="{2A5418B4-7F8B-4384-94FB-175520CCF426}" type="slidenum">
              <a:rPr lang="en-US" smtClean="0"/>
              <a:t>1</a:t>
            </a:fld>
            <a:endParaRPr lang="en-US"/>
          </a:p>
        </p:txBody>
      </p:sp>
      <p:sp>
        <p:nvSpPr>
          <p:cNvPr id="6" name="Date Placeholder 5">
            <a:extLst>
              <a:ext uri="{FF2B5EF4-FFF2-40B4-BE49-F238E27FC236}">
                <a16:creationId xmlns:a16="http://schemas.microsoft.com/office/drawing/2014/main" xmlns="" id="{E2F131D3-15E8-6FD6-4163-04A5FBB46D83}"/>
              </a:ext>
            </a:extLst>
          </p:cNvPr>
          <p:cNvSpPr>
            <a:spLocks noGrp="1"/>
          </p:cNvSpPr>
          <p:nvPr>
            <p:ph type="dt" sz="half" idx="10"/>
          </p:nvPr>
        </p:nvSpPr>
        <p:spPr/>
        <p:txBody>
          <a:bodyPr/>
          <a:lstStyle/>
          <a:p>
            <a:fld id="{C8F2F9F2-FAF7-4E38-BF1B-4B65E9041902}" type="datetime1">
              <a:rPr lang="en-US" smtClean="0"/>
              <a:t>3/11/2024</a:t>
            </a:fld>
            <a:endParaRPr lang="en-US"/>
          </a:p>
        </p:txBody>
      </p:sp>
    </p:spTree>
    <p:extLst>
      <p:ext uri="{BB962C8B-B14F-4D97-AF65-F5344CB8AC3E}">
        <p14:creationId xmlns:p14="http://schemas.microsoft.com/office/powerpoint/2010/main" val="1525056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475F3-0F2D-CF27-EA1A-BE5FF59ABF9A}"/>
              </a:ext>
            </a:extLst>
          </p:cNvPr>
          <p:cNvSpPr>
            <a:spLocks noGrp="1"/>
          </p:cNvSpPr>
          <p:nvPr>
            <p:ph type="title"/>
          </p:nvPr>
        </p:nvSpPr>
        <p:spPr/>
        <p:txBody>
          <a:bodyPr>
            <a:normAutofit/>
          </a:bodyPr>
          <a:lstStyle/>
          <a:p>
            <a:pPr marL="457200" lvl="1" indent="0"/>
            <a:r>
              <a:rPr lang="en-US" sz="4400" b="0" i="0" u="none" strike="noStrike" baseline="0" dirty="0">
                <a:solidFill>
                  <a:srgbClr val="000000"/>
                </a:solidFill>
                <a:latin typeface="Times New Roman" panose="02020603050405020304" pitchFamily="18" charset="0"/>
              </a:rPr>
              <a:t>1. Vertical Redundancy Check (VRC)</a:t>
            </a:r>
            <a:endParaRPr lang="en-IN" dirty="0"/>
          </a:p>
        </p:txBody>
      </p:sp>
      <p:sp>
        <p:nvSpPr>
          <p:cNvPr id="3" name="Content Placeholder 2">
            <a:extLst>
              <a:ext uri="{FF2B5EF4-FFF2-40B4-BE49-F238E27FC236}">
                <a16:creationId xmlns:a16="http://schemas.microsoft.com/office/drawing/2014/main" xmlns="" id="{78A1F929-EBD4-DC49-6F9B-91FB4F801228}"/>
              </a:ext>
            </a:extLst>
          </p:cNvPr>
          <p:cNvSpPr>
            <a:spLocks noGrp="1"/>
          </p:cNvSpPr>
          <p:nvPr>
            <p:ph idx="1"/>
          </p:nvPr>
        </p:nvSpPr>
        <p:spPr>
          <a:xfrm>
            <a:off x="666240" y="1417168"/>
            <a:ext cx="10515600" cy="4663123"/>
          </a:xfrm>
        </p:spPr>
        <p:txBody>
          <a:bodyPr/>
          <a:lstStyle/>
          <a:p>
            <a:r>
              <a:rPr lang="en-US" sz="2800" dirty="0">
                <a:latin typeface="Book Antiqua" panose="02040602050305030304" pitchFamily="18" charset="0"/>
              </a:rPr>
              <a:t>It is also known as a parity check.</a:t>
            </a:r>
          </a:p>
          <a:p>
            <a:r>
              <a:rPr lang="en-US" dirty="0">
                <a:latin typeface="Book Antiqua" panose="02040602050305030304" pitchFamily="18" charset="0"/>
              </a:rPr>
              <a:t>Perhaps the most familiar error-detecting code is the parity-check code. </a:t>
            </a:r>
          </a:p>
          <a:p>
            <a:r>
              <a:rPr lang="en-US" dirty="0">
                <a:latin typeface="Book Antiqua" panose="02040602050305030304" pitchFamily="18" charset="0"/>
              </a:rPr>
              <a:t>This code is </a:t>
            </a:r>
            <a:r>
              <a:rPr lang="en-IN" dirty="0">
                <a:latin typeface="Book Antiqua" panose="02040602050305030304" pitchFamily="18" charset="0"/>
              </a:rPr>
              <a:t>a linear block code.</a:t>
            </a:r>
            <a:endParaRPr lang="en-US" dirty="0">
              <a:latin typeface="Book Antiqua" panose="02040602050305030304" pitchFamily="18" charset="0"/>
            </a:endParaRPr>
          </a:p>
          <a:p>
            <a:pPr marL="0" indent="0">
              <a:buNone/>
            </a:pPr>
            <a:endParaRPr lang="en-IN" dirty="0"/>
          </a:p>
        </p:txBody>
      </p:sp>
      <p:pic>
        <p:nvPicPr>
          <p:cNvPr id="4" name="image3.jpeg">
            <a:extLst>
              <a:ext uri="{FF2B5EF4-FFF2-40B4-BE49-F238E27FC236}">
                <a16:creationId xmlns:a16="http://schemas.microsoft.com/office/drawing/2014/main" xmlns="" id="{256856E3-1204-9226-39FE-CD297FFCFB45}"/>
              </a:ext>
            </a:extLst>
          </p:cNvPr>
          <p:cNvPicPr/>
          <p:nvPr/>
        </p:nvPicPr>
        <p:blipFill>
          <a:blip r:embed="rId2" cstate="print"/>
          <a:stretch>
            <a:fillRect/>
          </a:stretch>
        </p:blipFill>
        <p:spPr>
          <a:xfrm>
            <a:off x="6217920" y="3919372"/>
            <a:ext cx="3988166" cy="2819400"/>
          </a:xfrm>
          <a:prstGeom prst="rect">
            <a:avLst/>
          </a:prstGeom>
        </p:spPr>
      </p:pic>
      <p:sp>
        <p:nvSpPr>
          <p:cNvPr id="5" name="TextBox 4">
            <a:extLst>
              <a:ext uri="{FF2B5EF4-FFF2-40B4-BE49-F238E27FC236}">
                <a16:creationId xmlns:a16="http://schemas.microsoft.com/office/drawing/2014/main" xmlns="" id="{25A123E2-FFF9-492A-809D-A05B1CF88B3B}"/>
              </a:ext>
            </a:extLst>
          </p:cNvPr>
          <p:cNvSpPr txBox="1"/>
          <p:nvPr/>
        </p:nvSpPr>
        <p:spPr>
          <a:xfrm>
            <a:off x="9967362" y="1110672"/>
            <a:ext cx="1558056" cy="7848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dirty="0"/>
              <a:t>ODD 1s : </a:t>
            </a:r>
          </a:p>
          <a:p>
            <a:endParaRPr lang="en-US" sz="1500" dirty="0"/>
          </a:p>
          <a:p>
            <a:r>
              <a:rPr lang="en-US" sz="1500" dirty="0"/>
              <a:t>Even 1s :</a:t>
            </a:r>
            <a:endParaRPr lang="en-IN" sz="1500" dirty="0"/>
          </a:p>
        </p:txBody>
      </p:sp>
      <p:sp>
        <p:nvSpPr>
          <p:cNvPr id="6" name="TextBox 5">
            <a:extLst>
              <a:ext uri="{FF2B5EF4-FFF2-40B4-BE49-F238E27FC236}">
                <a16:creationId xmlns:a16="http://schemas.microsoft.com/office/drawing/2014/main" xmlns="" id="{1AB22495-3EED-B607-2D9C-DD12B1767CF9}"/>
              </a:ext>
            </a:extLst>
          </p:cNvPr>
          <p:cNvSpPr txBox="1"/>
          <p:nvPr/>
        </p:nvSpPr>
        <p:spPr>
          <a:xfrm>
            <a:off x="10884389" y="865324"/>
            <a:ext cx="641029"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dirty="0"/>
              <a:t>Add</a:t>
            </a:r>
            <a:endParaRPr lang="en-IN" sz="1500" dirty="0"/>
          </a:p>
        </p:txBody>
      </p:sp>
      <p:sp>
        <p:nvSpPr>
          <p:cNvPr id="7" name="TextBox 6">
            <a:extLst>
              <a:ext uri="{FF2B5EF4-FFF2-40B4-BE49-F238E27FC236}">
                <a16:creationId xmlns:a16="http://schemas.microsoft.com/office/drawing/2014/main" xmlns="" id="{F515FA86-92D9-529A-EE31-45634B4A21D7}"/>
              </a:ext>
            </a:extLst>
          </p:cNvPr>
          <p:cNvSpPr txBox="1"/>
          <p:nvPr/>
        </p:nvSpPr>
        <p:spPr>
          <a:xfrm>
            <a:off x="10997812" y="1110672"/>
            <a:ext cx="355646"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dirty="0"/>
              <a:t>1</a:t>
            </a:r>
            <a:endParaRPr lang="en-IN" sz="1500" dirty="0"/>
          </a:p>
        </p:txBody>
      </p:sp>
      <p:sp>
        <p:nvSpPr>
          <p:cNvPr id="8" name="TextBox 7">
            <a:extLst>
              <a:ext uri="{FF2B5EF4-FFF2-40B4-BE49-F238E27FC236}">
                <a16:creationId xmlns:a16="http://schemas.microsoft.com/office/drawing/2014/main" xmlns="" id="{2D0119CA-3125-E18A-66F4-59D1A2E53603}"/>
              </a:ext>
            </a:extLst>
          </p:cNvPr>
          <p:cNvSpPr txBox="1"/>
          <p:nvPr/>
        </p:nvSpPr>
        <p:spPr>
          <a:xfrm>
            <a:off x="10997812" y="1622141"/>
            <a:ext cx="355646"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dirty="0"/>
              <a:t>0</a:t>
            </a:r>
            <a:endParaRPr lang="en-IN" sz="1500" dirty="0"/>
          </a:p>
        </p:txBody>
      </p:sp>
      <p:graphicFrame>
        <p:nvGraphicFramePr>
          <p:cNvPr id="9" name="Table 8">
            <a:extLst>
              <a:ext uri="{FF2B5EF4-FFF2-40B4-BE49-F238E27FC236}">
                <a16:creationId xmlns:a16="http://schemas.microsoft.com/office/drawing/2014/main" xmlns="" id="{D8A9EFB9-C809-8044-CE67-7AD41F19B6DC}"/>
              </a:ext>
            </a:extLst>
          </p:cNvPr>
          <p:cNvGraphicFramePr>
            <a:graphicFrameLocks noGrp="1"/>
          </p:cNvGraphicFramePr>
          <p:nvPr>
            <p:extLst>
              <p:ext uri="{D42A27DB-BD31-4B8C-83A1-F6EECF244321}">
                <p14:modId xmlns:p14="http://schemas.microsoft.com/office/powerpoint/2010/main" val="2686061953"/>
              </p:ext>
            </p:extLst>
          </p:nvPr>
        </p:nvGraphicFramePr>
        <p:xfrm>
          <a:off x="322662" y="3528258"/>
          <a:ext cx="5125696" cy="3103877"/>
        </p:xfrm>
        <a:graphic>
          <a:graphicData uri="http://schemas.openxmlformats.org/drawingml/2006/table">
            <a:tbl>
              <a:tblPr firstRow="1" bandRow="1">
                <a:tableStyleId>{5940675A-B579-460E-94D1-54222C63F5DA}</a:tableStyleId>
              </a:tblPr>
              <a:tblGrid>
                <a:gridCol w="640712">
                  <a:extLst>
                    <a:ext uri="{9D8B030D-6E8A-4147-A177-3AD203B41FA5}">
                      <a16:colId xmlns:a16="http://schemas.microsoft.com/office/drawing/2014/main" xmlns="" val="2380992739"/>
                    </a:ext>
                  </a:extLst>
                </a:gridCol>
                <a:gridCol w="640712">
                  <a:extLst>
                    <a:ext uri="{9D8B030D-6E8A-4147-A177-3AD203B41FA5}">
                      <a16:colId xmlns:a16="http://schemas.microsoft.com/office/drawing/2014/main" xmlns="" val="3554565282"/>
                    </a:ext>
                  </a:extLst>
                </a:gridCol>
                <a:gridCol w="640712">
                  <a:extLst>
                    <a:ext uri="{9D8B030D-6E8A-4147-A177-3AD203B41FA5}">
                      <a16:colId xmlns:a16="http://schemas.microsoft.com/office/drawing/2014/main" xmlns="" val="2984199461"/>
                    </a:ext>
                  </a:extLst>
                </a:gridCol>
                <a:gridCol w="640712">
                  <a:extLst>
                    <a:ext uri="{9D8B030D-6E8A-4147-A177-3AD203B41FA5}">
                      <a16:colId xmlns:a16="http://schemas.microsoft.com/office/drawing/2014/main" xmlns="" val="1376139268"/>
                    </a:ext>
                  </a:extLst>
                </a:gridCol>
                <a:gridCol w="640712">
                  <a:extLst>
                    <a:ext uri="{9D8B030D-6E8A-4147-A177-3AD203B41FA5}">
                      <a16:colId xmlns:a16="http://schemas.microsoft.com/office/drawing/2014/main" xmlns="" val="1873801563"/>
                    </a:ext>
                  </a:extLst>
                </a:gridCol>
                <a:gridCol w="640712">
                  <a:extLst>
                    <a:ext uri="{9D8B030D-6E8A-4147-A177-3AD203B41FA5}">
                      <a16:colId xmlns:a16="http://schemas.microsoft.com/office/drawing/2014/main" xmlns="" val="123299844"/>
                    </a:ext>
                  </a:extLst>
                </a:gridCol>
                <a:gridCol w="640712">
                  <a:extLst>
                    <a:ext uri="{9D8B030D-6E8A-4147-A177-3AD203B41FA5}">
                      <a16:colId xmlns:a16="http://schemas.microsoft.com/office/drawing/2014/main" xmlns="" val="3806994885"/>
                    </a:ext>
                  </a:extLst>
                </a:gridCol>
                <a:gridCol w="640712">
                  <a:extLst>
                    <a:ext uri="{9D8B030D-6E8A-4147-A177-3AD203B41FA5}">
                      <a16:colId xmlns:a16="http://schemas.microsoft.com/office/drawing/2014/main" xmlns="" val="3345806120"/>
                    </a:ext>
                  </a:extLst>
                </a:gridCol>
              </a:tblGrid>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956809670"/>
                  </a:ext>
                </a:extLst>
              </a:tr>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758871290"/>
                  </a:ext>
                </a:extLst>
              </a:tr>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2745487841"/>
                  </a:ext>
                </a:extLst>
              </a:tr>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3172273491"/>
                  </a:ext>
                </a:extLst>
              </a:tr>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1493465284"/>
                  </a:ext>
                </a:extLst>
              </a:tr>
              <a:tr h="443411">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solidFill>
                          <a:srgbClr val="00B0F0"/>
                        </a:solidFill>
                      </a:endParaRPr>
                    </a:p>
                  </a:txBody>
                  <a:tcPr/>
                </a:tc>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xmlns="" val="365404482"/>
                  </a:ext>
                </a:extLst>
              </a:tr>
              <a:tr h="443411">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40000"/>
                        <a:lumOff val="60000"/>
                      </a:schemeClr>
                    </a:solidFill>
                  </a:tcPr>
                </a:tc>
                <a:tc>
                  <a:txBody>
                    <a:bodyPr/>
                    <a:lstStyle/>
                    <a:p>
                      <a:endParaRPr lang="en-IN" dirty="0"/>
                    </a:p>
                  </a:txBody>
                  <a:tcPr>
                    <a:solidFill>
                      <a:schemeClr val="accent1">
                        <a:lumMod val="75000"/>
                      </a:schemeClr>
                    </a:solidFill>
                  </a:tcPr>
                </a:tc>
                <a:extLst>
                  <a:ext uri="{0D108BD9-81ED-4DB2-BD59-A6C34878D82A}">
                    <a16:rowId xmlns:a16="http://schemas.microsoft.com/office/drawing/2014/main" xmlns="" val="348074977"/>
                  </a:ext>
                </a:extLst>
              </a:tr>
            </a:tbl>
          </a:graphicData>
        </a:graphic>
      </p:graphicFrame>
    </p:spTree>
    <p:extLst>
      <p:ext uri="{BB962C8B-B14F-4D97-AF65-F5344CB8AC3E}">
        <p14:creationId xmlns:p14="http://schemas.microsoft.com/office/powerpoint/2010/main" val="300426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5DC90-9895-FBA4-BAF8-4EE371CAE73F}"/>
              </a:ext>
            </a:extLst>
          </p:cNvPr>
          <p:cNvSpPr>
            <a:spLocks noGrp="1"/>
          </p:cNvSpPr>
          <p:nvPr>
            <p:ph type="title"/>
          </p:nvPr>
        </p:nvSpPr>
        <p:spPr/>
        <p:txBody>
          <a:bodyPr/>
          <a:lstStyle/>
          <a:p>
            <a:r>
              <a:rPr lang="en-US" b="1" u="sng" dirty="0">
                <a:latin typeface="+mn-lt"/>
              </a:rPr>
              <a:t>Error Detection </a:t>
            </a:r>
            <a:endParaRPr lang="en-IN" dirty="0"/>
          </a:p>
        </p:txBody>
      </p:sp>
      <p:sp>
        <p:nvSpPr>
          <p:cNvPr id="3" name="Content Placeholder 2">
            <a:extLst>
              <a:ext uri="{FF2B5EF4-FFF2-40B4-BE49-F238E27FC236}">
                <a16:creationId xmlns:a16="http://schemas.microsoft.com/office/drawing/2014/main" xmlns="" id="{FCF3877D-329B-5A30-8ABA-27BE0C7FA546}"/>
              </a:ext>
            </a:extLst>
          </p:cNvPr>
          <p:cNvSpPr>
            <a:spLocks noGrp="1"/>
          </p:cNvSpPr>
          <p:nvPr>
            <p:ph idx="1"/>
          </p:nvPr>
        </p:nvSpPr>
        <p:spPr/>
        <p:txBody>
          <a:bodyPr/>
          <a:lstStyle/>
          <a:p>
            <a:r>
              <a:rPr lang="en-US" b="1" dirty="0">
                <a:latin typeface="+mn-lt"/>
              </a:rPr>
              <a:t>Simple Parity Check </a:t>
            </a:r>
          </a:p>
          <a:p>
            <a:r>
              <a:rPr lang="en-US" dirty="0"/>
              <a:t>Data sent from the sender undergoes parity check :</a:t>
            </a:r>
          </a:p>
          <a:p>
            <a:r>
              <a:rPr lang="en-US" dirty="0"/>
              <a:t>1 is added as a parity bit to the data block if the data block has an odd number of 1's.</a:t>
            </a:r>
          </a:p>
          <a:p>
            <a:r>
              <a:rPr lang="en-US" dirty="0"/>
              <a:t>0 is added as a parity bit to the data block if the data block has an even number of 1's.</a:t>
            </a:r>
          </a:p>
          <a:p>
            <a:r>
              <a:rPr lang="en-US" dirty="0"/>
              <a:t>This procedure is used for making the number of 1's even. And this is commonly known as even parity checking.</a:t>
            </a:r>
          </a:p>
          <a:p>
            <a:endParaRPr lang="en-IN" dirty="0"/>
          </a:p>
        </p:txBody>
      </p:sp>
    </p:spTree>
    <p:extLst>
      <p:ext uri="{BB962C8B-B14F-4D97-AF65-F5344CB8AC3E}">
        <p14:creationId xmlns:p14="http://schemas.microsoft.com/office/powerpoint/2010/main" val="381300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AC429-60B0-23ED-F43D-D129A97F592B}"/>
              </a:ext>
            </a:extLst>
          </p:cNvPr>
          <p:cNvSpPr>
            <a:spLocks noGrp="1"/>
          </p:cNvSpPr>
          <p:nvPr>
            <p:ph type="title"/>
          </p:nvPr>
        </p:nvSpPr>
        <p:spPr/>
        <p:txBody>
          <a:bodyPr/>
          <a:lstStyle/>
          <a:p>
            <a:r>
              <a:rPr lang="en-US" b="1" dirty="0">
                <a:latin typeface="+mn-lt"/>
              </a:rPr>
              <a:t>Simple Parity Check </a:t>
            </a:r>
            <a:endParaRPr lang="en-IN" dirty="0"/>
          </a:p>
        </p:txBody>
      </p:sp>
      <p:pic>
        <p:nvPicPr>
          <p:cNvPr id="4" name="Content Placeholder 2">
            <a:extLst>
              <a:ext uri="{FF2B5EF4-FFF2-40B4-BE49-F238E27FC236}">
                <a16:creationId xmlns:a16="http://schemas.microsoft.com/office/drawing/2014/main" xmlns="" id="{1B4096E5-AAFB-5AA9-66AC-5A9E0838E15A}"/>
              </a:ext>
              <a:ext uri="{46AA7180-B5B3-4D71-B72D-C95EB415D1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7C49A3-35E7-4735-B5E6-F71131E2E21E}"/>
              </a:ext>
            </a:extLst>
          </p:cNvPr>
          <p:cNvPicPr>
            <a:picLocks noGrp="1" noChangeAspect="1"/>
          </p:cNvPicPr>
          <p:nvPr>
            <p:ph idx="1"/>
          </p:nvPr>
        </p:nvPicPr>
        <p:blipFill>
          <a:blip r:embed="rId2"/>
          <a:srcRect t="-5244" b="-5244"/>
          <a:stretch>
            <a:fillRect/>
          </a:stretch>
        </p:blipFill>
        <p:spPr>
          <a:xfrm>
            <a:off x="1225394" y="1690688"/>
            <a:ext cx="10052205" cy="4849309"/>
          </a:xfrm>
          <a:noFill/>
        </p:spPr>
      </p:pic>
    </p:spTree>
    <p:extLst>
      <p:ext uri="{BB962C8B-B14F-4D97-AF65-F5344CB8AC3E}">
        <p14:creationId xmlns:p14="http://schemas.microsoft.com/office/powerpoint/2010/main" val="38378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1B900-4C41-1938-300D-A1BBB42B59BA}"/>
              </a:ext>
            </a:extLst>
          </p:cNvPr>
          <p:cNvSpPr>
            <a:spLocks noGrp="1"/>
          </p:cNvSpPr>
          <p:nvPr>
            <p:ph type="title"/>
          </p:nvPr>
        </p:nvSpPr>
        <p:spPr/>
        <p:txBody>
          <a:bodyPr/>
          <a:lstStyle/>
          <a:p>
            <a:r>
              <a:rPr lang="en-US" b="1" dirty="0">
                <a:latin typeface="+mn-lt"/>
              </a:rPr>
              <a:t>Two-Dimensional Parity Check </a:t>
            </a:r>
            <a:endParaRPr lang="en-IN" b="1" dirty="0">
              <a:latin typeface="+mn-lt"/>
            </a:endParaRPr>
          </a:p>
        </p:txBody>
      </p:sp>
      <p:sp>
        <p:nvSpPr>
          <p:cNvPr id="3" name="Content Placeholder 2">
            <a:extLst>
              <a:ext uri="{FF2B5EF4-FFF2-40B4-BE49-F238E27FC236}">
                <a16:creationId xmlns:a16="http://schemas.microsoft.com/office/drawing/2014/main" xmlns="" id="{DF9D548D-5E03-9D08-DF44-6CE95AE046FC}"/>
              </a:ext>
            </a:extLst>
          </p:cNvPr>
          <p:cNvSpPr>
            <a:spLocks noGrp="1"/>
          </p:cNvSpPr>
          <p:nvPr>
            <p:ph idx="1"/>
          </p:nvPr>
        </p:nvSpPr>
        <p:spPr/>
        <p:txBody>
          <a:bodyPr/>
          <a:lstStyle/>
          <a:p>
            <a:pPr algn="just"/>
            <a:r>
              <a:rPr lang="en-US" dirty="0"/>
              <a:t>For every row and column, parity check bits are calculated by a simple method of parity check. </a:t>
            </a:r>
          </a:p>
          <a:p>
            <a:pPr algn="just"/>
            <a:r>
              <a:rPr lang="en-US" dirty="0"/>
              <a:t>Parity for both rows and columns is transmitted with the data sent from sender to receiver. </a:t>
            </a:r>
          </a:p>
          <a:p>
            <a:pPr algn="just"/>
            <a:r>
              <a:rPr lang="en-US" dirty="0"/>
              <a:t>At the receiver’s side, parity bits are compared with the calculated parity of the data received.</a:t>
            </a:r>
          </a:p>
          <a:p>
            <a:pPr marL="0" indent="0" algn="just">
              <a:buNone/>
            </a:pPr>
            <a:r>
              <a:rPr lang="en-US" dirty="0"/>
              <a:t> </a:t>
            </a:r>
            <a:br>
              <a:rPr lang="en-US" dirty="0"/>
            </a:br>
            <a:endParaRPr lang="en-IN" dirty="0"/>
          </a:p>
        </p:txBody>
      </p:sp>
    </p:spTree>
    <p:extLst>
      <p:ext uri="{BB962C8B-B14F-4D97-AF65-F5344CB8AC3E}">
        <p14:creationId xmlns:p14="http://schemas.microsoft.com/office/powerpoint/2010/main" val="70589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E62728-2EAC-33D9-7B92-90B303BFB15F}"/>
              </a:ext>
            </a:extLst>
          </p:cNvPr>
          <p:cNvSpPr>
            <a:spLocks noGrp="1"/>
          </p:cNvSpPr>
          <p:nvPr>
            <p:ph type="title"/>
          </p:nvPr>
        </p:nvSpPr>
        <p:spPr/>
        <p:txBody>
          <a:bodyPr/>
          <a:lstStyle/>
          <a:p>
            <a:r>
              <a:rPr lang="en-US" b="1" dirty="0">
                <a:latin typeface="+mn-lt"/>
              </a:rPr>
              <a:t>Two-Dimensional Parity Check </a:t>
            </a:r>
            <a:endParaRPr lang="en-IN" dirty="0"/>
          </a:p>
        </p:txBody>
      </p:sp>
      <p:pic>
        <p:nvPicPr>
          <p:cNvPr id="4" name="Content Placeholder 2">
            <a:extLst>
              <a:ext uri="{FF2B5EF4-FFF2-40B4-BE49-F238E27FC236}">
                <a16:creationId xmlns:a16="http://schemas.microsoft.com/office/drawing/2014/main" xmlns="" id="{16391ABB-41C7-C157-11DB-19891022785B}"/>
              </a:ext>
              <a:ext uri="{AC7D8CDC-38A6-4064-9469-A3E065A0AA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0DD79E-5EC5-4B0F-930B-22BAC9EE7581}"/>
              </a:ext>
            </a:extLst>
          </p:cNvPr>
          <p:cNvPicPr>
            <a:picLocks noGrp="1" noChangeAspect="1"/>
          </p:cNvPicPr>
          <p:nvPr>
            <p:ph idx="1"/>
          </p:nvPr>
        </p:nvPicPr>
        <p:blipFill>
          <a:blip r:embed="rId2"/>
          <a:srcRect l="-12057" r="-12057"/>
          <a:stretch>
            <a:fillRect/>
          </a:stretch>
        </p:blipFill>
        <p:spPr>
          <a:xfrm>
            <a:off x="94129" y="1486734"/>
            <a:ext cx="12003741" cy="5102323"/>
          </a:xfrm>
          <a:noFill/>
        </p:spPr>
      </p:pic>
    </p:spTree>
    <p:extLst>
      <p:ext uri="{BB962C8B-B14F-4D97-AF65-F5344CB8AC3E}">
        <p14:creationId xmlns:p14="http://schemas.microsoft.com/office/powerpoint/2010/main" val="1402352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DF0E4A-A5F2-30AF-1F8B-60BF138B4593}"/>
              </a:ext>
            </a:extLst>
          </p:cNvPr>
          <p:cNvSpPr>
            <a:spLocks noGrp="1"/>
          </p:cNvSpPr>
          <p:nvPr>
            <p:ph type="title"/>
          </p:nvPr>
        </p:nvSpPr>
        <p:spPr/>
        <p:txBody>
          <a:bodyPr/>
          <a:lstStyle/>
          <a:p>
            <a:r>
              <a:rPr lang="en-US" b="1" dirty="0">
                <a:latin typeface="+mn-lt"/>
              </a:rPr>
              <a:t>Checksum</a:t>
            </a:r>
            <a:endParaRPr lang="en-IN" dirty="0"/>
          </a:p>
        </p:txBody>
      </p:sp>
      <p:sp>
        <p:nvSpPr>
          <p:cNvPr id="3" name="Content Placeholder 2">
            <a:extLst>
              <a:ext uri="{FF2B5EF4-FFF2-40B4-BE49-F238E27FC236}">
                <a16:creationId xmlns:a16="http://schemas.microsoft.com/office/drawing/2014/main" xmlns="" id="{02CC3C95-05EC-09A1-5A63-0DE68FA57C39}"/>
              </a:ext>
            </a:extLst>
          </p:cNvPr>
          <p:cNvSpPr>
            <a:spLocks noGrp="1"/>
          </p:cNvSpPr>
          <p:nvPr>
            <p:ph idx="1"/>
          </p:nvPr>
        </p:nvSpPr>
        <p:spPr/>
        <p:txBody>
          <a:bodyPr>
            <a:normAutofit fontScale="92500" lnSpcReduction="10000"/>
          </a:bodyPr>
          <a:lstStyle/>
          <a:p>
            <a:r>
              <a:rPr lang="en-US" sz="3600" dirty="0"/>
              <a:t>Checksum is a error detection which detects the error by dividing the data into the segments of equal size </a:t>
            </a:r>
          </a:p>
          <a:p>
            <a:r>
              <a:rPr lang="en-US" sz="3600" dirty="0"/>
              <a:t>Then use 1's complement to find the sum of the segments </a:t>
            </a:r>
          </a:p>
          <a:p>
            <a:r>
              <a:rPr lang="en-US" sz="3600" dirty="0"/>
              <a:t>Then sum is transmitted with the data to the receiver and same process is done by the receiver </a:t>
            </a:r>
          </a:p>
          <a:p>
            <a:pPr marL="0" indent="0">
              <a:buNone/>
            </a:pPr>
            <a:endParaRPr lang="en-US" sz="3600" dirty="0"/>
          </a:p>
          <a:p>
            <a:pPr marL="0" indent="0">
              <a:buNone/>
            </a:pPr>
            <a:endParaRPr lang="en-US" sz="3600" dirty="0"/>
          </a:p>
          <a:p>
            <a:r>
              <a:rPr lang="en-US" sz="3600" dirty="0"/>
              <a:t>And at the receiver side, all zeros in the sum indicates the correctness of the data.</a:t>
            </a:r>
            <a:endParaRPr lang="en-IN" sz="3600" dirty="0"/>
          </a:p>
        </p:txBody>
      </p:sp>
    </p:spTree>
    <p:extLst>
      <p:ext uri="{BB962C8B-B14F-4D97-AF65-F5344CB8AC3E}">
        <p14:creationId xmlns:p14="http://schemas.microsoft.com/office/powerpoint/2010/main" val="48923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497E3-7762-C0E5-E3BF-CA1552CBAB41}"/>
              </a:ext>
            </a:extLst>
          </p:cNvPr>
          <p:cNvSpPr>
            <a:spLocks noGrp="1"/>
          </p:cNvSpPr>
          <p:nvPr>
            <p:ph type="title"/>
          </p:nvPr>
        </p:nvSpPr>
        <p:spPr/>
        <p:txBody>
          <a:bodyPr/>
          <a:lstStyle/>
          <a:p>
            <a:r>
              <a:rPr lang="en-US" b="1" dirty="0">
                <a:latin typeface="+mn-lt"/>
              </a:rPr>
              <a:t>Checksum</a:t>
            </a:r>
            <a:endParaRPr lang="en-IN" dirty="0"/>
          </a:p>
        </p:txBody>
      </p:sp>
      <p:pic>
        <p:nvPicPr>
          <p:cNvPr id="4" name="Content Placeholder 2">
            <a:extLst>
              <a:ext uri="{FF2B5EF4-FFF2-40B4-BE49-F238E27FC236}">
                <a16:creationId xmlns:a16="http://schemas.microsoft.com/office/drawing/2014/main" xmlns="" id="{4BED253D-010F-2921-C2FF-D79B9E0277BE}"/>
              </a:ext>
              <a:ext uri="{BE2C617C-C1FA-4CAA-A51D-3CE5CDF1DD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FD9C0B-A389-4FD1-A249-EF5646521AB9}"/>
              </a:ext>
            </a:extLst>
          </p:cNvPr>
          <p:cNvPicPr>
            <a:picLocks noGrp="1" noChangeAspect="1"/>
          </p:cNvPicPr>
          <p:nvPr>
            <p:ph idx="1"/>
          </p:nvPr>
        </p:nvPicPr>
        <p:blipFill rotWithShape="1">
          <a:blip r:embed="rId2"/>
          <a:srcRect l="16260" t="5081" r="14366" b="16421"/>
          <a:stretch/>
        </p:blipFill>
        <p:spPr>
          <a:xfrm>
            <a:off x="4231339" y="13013"/>
            <a:ext cx="7628966" cy="6479862"/>
          </a:xfrm>
          <a:noFill/>
        </p:spPr>
      </p:pic>
    </p:spTree>
    <p:extLst>
      <p:ext uri="{BB962C8B-B14F-4D97-AF65-F5344CB8AC3E}">
        <p14:creationId xmlns:p14="http://schemas.microsoft.com/office/powerpoint/2010/main" val="2053978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ED420-05F4-48CB-5917-A81FF7B7E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6AAC909-72B9-503E-16F6-97475BDE422D}"/>
              </a:ext>
            </a:extLst>
          </p:cNvPr>
          <p:cNvSpPr>
            <a:spLocks noGrp="1"/>
          </p:cNvSpPr>
          <p:nvPr>
            <p:ph type="title"/>
          </p:nvPr>
        </p:nvSpPr>
        <p:spPr/>
        <p:txBody>
          <a:bodyPr/>
          <a:lstStyle/>
          <a:p>
            <a:r>
              <a:rPr lang="en-IN" sz="4400" b="0" i="0" u="none" strike="noStrike" baseline="0" dirty="0">
                <a:solidFill>
                  <a:srgbClr val="000000"/>
                </a:solidFill>
                <a:latin typeface="Times New Roman" panose="02020603050405020304" pitchFamily="18" charset="0"/>
              </a:rPr>
              <a:t>4. Checksum</a:t>
            </a:r>
            <a:endParaRPr lang="en-IN" dirty="0"/>
          </a:p>
        </p:txBody>
      </p:sp>
      <p:pic>
        <p:nvPicPr>
          <p:cNvPr id="4" name="Content Placeholder 3">
            <a:extLst>
              <a:ext uri="{FF2B5EF4-FFF2-40B4-BE49-F238E27FC236}">
                <a16:creationId xmlns:a16="http://schemas.microsoft.com/office/drawing/2014/main" xmlns="" id="{0CA5576E-14A3-9AD1-0DA2-839DEA284E6F}"/>
              </a:ext>
            </a:extLst>
          </p:cNvPr>
          <p:cNvPicPr>
            <a:picLocks noGrp="1" noChangeAspect="1"/>
          </p:cNvPicPr>
          <p:nvPr>
            <p:ph idx="1"/>
          </p:nvPr>
        </p:nvPicPr>
        <p:blipFill>
          <a:blip r:embed="rId2"/>
          <a:stretch>
            <a:fillRect/>
          </a:stretch>
        </p:blipFill>
        <p:spPr>
          <a:xfrm>
            <a:off x="686880" y="1358264"/>
            <a:ext cx="10824400" cy="5423441"/>
          </a:xfrm>
          <a:prstGeom prst="rect">
            <a:avLst/>
          </a:prstGeom>
        </p:spPr>
      </p:pic>
    </p:spTree>
    <p:extLst>
      <p:ext uri="{BB962C8B-B14F-4D97-AF65-F5344CB8AC3E}">
        <p14:creationId xmlns:p14="http://schemas.microsoft.com/office/powerpoint/2010/main" val="281609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75194-79D2-BE49-DA68-1B7EDAC49585}"/>
              </a:ext>
            </a:extLst>
          </p:cNvPr>
          <p:cNvSpPr>
            <a:spLocks noGrp="1"/>
          </p:cNvSpPr>
          <p:nvPr>
            <p:ph type="title"/>
          </p:nvPr>
        </p:nvSpPr>
        <p:spPr/>
        <p:txBody>
          <a:bodyPr/>
          <a:lstStyle/>
          <a:p>
            <a:r>
              <a:rPr lang="en-US" dirty="0"/>
              <a:t>training</a:t>
            </a:r>
            <a:endParaRPr lang="en-IN" dirty="0"/>
          </a:p>
        </p:txBody>
      </p:sp>
      <p:graphicFrame>
        <p:nvGraphicFramePr>
          <p:cNvPr id="4" name="Content Placeholder 3">
            <a:extLst>
              <a:ext uri="{FF2B5EF4-FFF2-40B4-BE49-F238E27FC236}">
                <a16:creationId xmlns:a16="http://schemas.microsoft.com/office/drawing/2014/main" xmlns="" id="{605AF176-6E58-F8D1-3B3D-D2C3D154BF43}"/>
              </a:ext>
            </a:extLst>
          </p:cNvPr>
          <p:cNvGraphicFramePr>
            <a:graphicFrameLocks noGrp="1"/>
          </p:cNvGraphicFramePr>
          <p:nvPr>
            <p:ph idx="1"/>
            <p:extLst>
              <p:ext uri="{D42A27DB-BD31-4B8C-83A1-F6EECF244321}">
                <p14:modId xmlns:p14="http://schemas.microsoft.com/office/powerpoint/2010/main" val="1025222662"/>
              </p:ext>
            </p:extLst>
          </p:nvPr>
        </p:nvGraphicFramePr>
        <p:xfrm>
          <a:off x="4211320" y="1945640"/>
          <a:ext cx="3418840" cy="2966720"/>
        </p:xfrm>
        <a:graphic>
          <a:graphicData uri="http://schemas.openxmlformats.org/drawingml/2006/table">
            <a:tbl>
              <a:tblPr firstRow="1" bandRow="1">
                <a:tableStyleId>{5940675A-B579-460E-94D1-54222C63F5DA}</a:tableStyleId>
              </a:tblPr>
              <a:tblGrid>
                <a:gridCol w="1709420">
                  <a:extLst>
                    <a:ext uri="{9D8B030D-6E8A-4147-A177-3AD203B41FA5}">
                      <a16:colId xmlns:a16="http://schemas.microsoft.com/office/drawing/2014/main" xmlns="" val="3987330288"/>
                    </a:ext>
                  </a:extLst>
                </a:gridCol>
                <a:gridCol w="1709420">
                  <a:extLst>
                    <a:ext uri="{9D8B030D-6E8A-4147-A177-3AD203B41FA5}">
                      <a16:colId xmlns:a16="http://schemas.microsoft.com/office/drawing/2014/main" xmlns="" val="1127857830"/>
                    </a:ext>
                  </a:extLst>
                </a:gridCol>
              </a:tblGrid>
              <a:tr h="370840">
                <a:tc>
                  <a:txBody>
                    <a:bodyPr/>
                    <a:lstStyle/>
                    <a:p>
                      <a:r>
                        <a:rPr lang="en-US" dirty="0"/>
                        <a:t>DATAWORD</a:t>
                      </a:r>
                      <a:endParaRPr lang="en-IN" dirty="0"/>
                    </a:p>
                  </a:txBody>
                  <a:tcPr/>
                </a:tc>
                <a:tc>
                  <a:txBody>
                    <a:bodyPr/>
                    <a:lstStyle/>
                    <a:p>
                      <a:r>
                        <a:rPr lang="en-US"/>
                        <a:t>CODEWORD</a:t>
                      </a:r>
                      <a:endParaRPr lang="en-IN" dirty="0"/>
                    </a:p>
                  </a:txBody>
                  <a:tcPr/>
                </a:tc>
                <a:extLst>
                  <a:ext uri="{0D108BD9-81ED-4DB2-BD59-A6C34878D82A}">
                    <a16:rowId xmlns:a16="http://schemas.microsoft.com/office/drawing/2014/main" xmlns="" val="407253899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238524526"/>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xmlns="" val="765143599"/>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037121219"/>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xmlns="" val="94287628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2518811436"/>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180747330"/>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xmlns="" val="4050483779"/>
                  </a:ext>
                </a:extLst>
              </a:tr>
            </a:tbl>
          </a:graphicData>
        </a:graphic>
      </p:graphicFrame>
    </p:spTree>
    <p:extLst>
      <p:ext uri="{BB962C8B-B14F-4D97-AF65-F5344CB8AC3E}">
        <p14:creationId xmlns:p14="http://schemas.microsoft.com/office/powerpoint/2010/main" val="3845070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B9A7D6-81D8-3950-5197-0AABE356EBA5}"/>
              </a:ext>
            </a:extLst>
          </p:cNvPr>
          <p:cNvSpPr>
            <a:spLocks noGrp="1"/>
          </p:cNvSpPr>
          <p:nvPr>
            <p:ph type="title"/>
          </p:nvPr>
        </p:nvSpPr>
        <p:spPr/>
        <p:txBody>
          <a:bodyPr/>
          <a:lstStyle/>
          <a:p>
            <a:r>
              <a:rPr lang="en-US" dirty="0"/>
              <a:t>Encoder and decoder for simple parity-check code</a:t>
            </a:r>
            <a:endParaRPr lang="en-IN" dirty="0"/>
          </a:p>
        </p:txBody>
      </p:sp>
      <p:pic>
        <p:nvPicPr>
          <p:cNvPr id="5" name="Content Placeholder 4">
            <a:extLst>
              <a:ext uri="{FF2B5EF4-FFF2-40B4-BE49-F238E27FC236}">
                <a16:creationId xmlns:a16="http://schemas.microsoft.com/office/drawing/2014/main" xmlns="" id="{533E8CC9-FA32-D9FF-1823-DFE7640C5183}"/>
              </a:ext>
            </a:extLst>
          </p:cNvPr>
          <p:cNvPicPr>
            <a:picLocks noGrp="1" noChangeAspect="1"/>
          </p:cNvPicPr>
          <p:nvPr>
            <p:ph idx="1"/>
          </p:nvPr>
        </p:nvPicPr>
        <p:blipFill>
          <a:blip r:embed="rId2"/>
          <a:stretch>
            <a:fillRect/>
          </a:stretch>
        </p:blipFill>
        <p:spPr>
          <a:xfrm>
            <a:off x="838200" y="1726248"/>
            <a:ext cx="11050752" cy="4654232"/>
          </a:xfrm>
        </p:spPr>
      </p:pic>
    </p:spTree>
    <p:extLst>
      <p:ext uri="{BB962C8B-B14F-4D97-AF65-F5344CB8AC3E}">
        <p14:creationId xmlns:p14="http://schemas.microsoft.com/office/powerpoint/2010/main" val="212892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1CFC7C-4BF6-480C-62C7-32ECFC1B946C}"/>
              </a:ext>
            </a:extLst>
          </p:cNvPr>
          <p:cNvSpPr txBox="1"/>
          <p:nvPr/>
        </p:nvSpPr>
        <p:spPr>
          <a:xfrm>
            <a:off x="254000" y="333216"/>
            <a:ext cx="11684000" cy="6494085"/>
          </a:xfrm>
          <a:prstGeom prst="rect">
            <a:avLst/>
          </a:prstGeom>
          <a:noFill/>
        </p:spPr>
        <p:txBody>
          <a:bodyPr wrap="square">
            <a:spAutoFit/>
          </a:bodyPr>
          <a:lstStyle/>
          <a:p>
            <a:pPr algn="ctr"/>
            <a:r>
              <a:rPr lang="en-US" sz="4800" b="1" i="0" u="none" strike="noStrike" baseline="0" dirty="0">
                <a:solidFill>
                  <a:srgbClr val="001F5F"/>
                </a:solidFill>
                <a:latin typeface="Times New Roman" panose="02020603050405020304" pitchFamily="18" charset="0"/>
              </a:rPr>
              <a:t>Unit 2 </a:t>
            </a:r>
          </a:p>
          <a:p>
            <a:pPr algn="ctr"/>
            <a:r>
              <a:rPr lang="en-US" sz="4800" b="1" i="0" u="none" strike="noStrike" baseline="0" dirty="0">
                <a:solidFill>
                  <a:srgbClr val="001F5F"/>
                </a:solidFill>
                <a:latin typeface="Times New Roman" panose="02020603050405020304" pitchFamily="18" charset="0"/>
              </a:rPr>
              <a:t>Physical </a:t>
            </a:r>
            <a:r>
              <a:rPr lang="en-US" sz="4800" b="1" i="0" u="none" strike="noStrike" baseline="0" dirty="0">
                <a:solidFill>
                  <a:srgbClr val="16365D"/>
                </a:solidFill>
                <a:latin typeface="Times New Roman" panose="02020603050405020304" pitchFamily="18" charset="0"/>
              </a:rPr>
              <a:t>Layer</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Types of errors</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Error detection and correction techniques, </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Flow control mechanism, </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Multiple access protocols, </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Link layer addressing. </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Media Access Control</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frame format, types, cloning. </a:t>
            </a:r>
          </a:p>
          <a:p>
            <a:pPr marL="1485900" lvl="2" indent="-571500">
              <a:buFont typeface="Wingdings" panose="05000000000000000000" pitchFamily="2" charset="2"/>
              <a:buChar char="ü"/>
            </a:pPr>
            <a:r>
              <a:rPr lang="en-IN" sz="4000" b="0" i="0" u="none" strike="noStrike" baseline="0" dirty="0">
                <a:solidFill>
                  <a:srgbClr val="000000"/>
                </a:solidFill>
                <a:latin typeface="Times New Roman" panose="02020603050405020304" pitchFamily="18" charset="0"/>
              </a:rPr>
              <a:t>IEEE 802.3 – frame format, types. </a:t>
            </a:r>
            <a:endParaRPr lang="en-IN" sz="4000" dirty="0"/>
          </a:p>
        </p:txBody>
      </p:sp>
    </p:spTree>
    <p:extLst>
      <p:ext uri="{BB962C8B-B14F-4D97-AF65-F5344CB8AC3E}">
        <p14:creationId xmlns:p14="http://schemas.microsoft.com/office/powerpoint/2010/main" val="346175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FB665-3189-69DF-B30E-09745634BEE0}"/>
              </a:ext>
            </a:extLst>
          </p:cNvPr>
          <p:cNvSpPr>
            <a:spLocks noGrp="1"/>
          </p:cNvSpPr>
          <p:nvPr>
            <p:ph type="title"/>
          </p:nvPr>
        </p:nvSpPr>
        <p:spPr/>
        <p:txBody>
          <a:bodyPr>
            <a:normAutofit/>
          </a:bodyPr>
          <a:lstStyle/>
          <a:p>
            <a:r>
              <a:rPr lang="en-US" sz="4400" b="0" i="0" u="none" strike="noStrike" baseline="0" dirty="0">
                <a:solidFill>
                  <a:srgbClr val="000000"/>
                </a:solidFill>
                <a:latin typeface="Times New Roman" panose="02020603050405020304" pitchFamily="18" charset="0"/>
              </a:rPr>
              <a:t>2. Longitudinal Redundancy Check (LRC)</a:t>
            </a:r>
            <a:endParaRPr lang="en-IN" dirty="0"/>
          </a:p>
        </p:txBody>
      </p:sp>
      <p:sp>
        <p:nvSpPr>
          <p:cNvPr id="3" name="Content Placeholder 2">
            <a:extLst>
              <a:ext uri="{FF2B5EF4-FFF2-40B4-BE49-F238E27FC236}">
                <a16:creationId xmlns:a16="http://schemas.microsoft.com/office/drawing/2014/main" xmlns="" id="{26B00BBF-84D4-58D8-7063-15991B7458A9}"/>
              </a:ext>
            </a:extLst>
          </p:cNvPr>
          <p:cNvSpPr>
            <a:spLocks noGrp="1"/>
          </p:cNvSpPr>
          <p:nvPr>
            <p:ph idx="1"/>
          </p:nvPr>
        </p:nvSpPr>
        <p:spPr/>
        <p:txBody>
          <a:bodyPr/>
          <a:lstStyle/>
          <a:p>
            <a:r>
              <a:rPr lang="en-US" sz="2800" dirty="0">
                <a:latin typeface="Book Antiqua" panose="02040602050305030304" pitchFamily="18" charset="0"/>
              </a:rPr>
              <a:t>In this, a block of bits is organized in a table </a:t>
            </a:r>
          </a:p>
          <a:p>
            <a:pPr marL="0" indent="0">
              <a:buNone/>
            </a:pPr>
            <a:endParaRPr lang="en-IN" dirty="0"/>
          </a:p>
        </p:txBody>
      </p:sp>
      <p:pic>
        <p:nvPicPr>
          <p:cNvPr id="4" name="image4.png">
            <a:extLst>
              <a:ext uri="{FF2B5EF4-FFF2-40B4-BE49-F238E27FC236}">
                <a16:creationId xmlns:a16="http://schemas.microsoft.com/office/drawing/2014/main" xmlns="" id="{12410C90-DE5E-3B93-A8DA-22A614D254FD}"/>
              </a:ext>
            </a:extLst>
          </p:cNvPr>
          <p:cNvPicPr/>
          <p:nvPr/>
        </p:nvPicPr>
        <p:blipFill>
          <a:blip r:embed="rId2" cstate="print"/>
          <a:stretch>
            <a:fillRect/>
          </a:stretch>
        </p:blipFill>
        <p:spPr>
          <a:xfrm>
            <a:off x="1899920" y="2344102"/>
            <a:ext cx="8564880" cy="4422458"/>
          </a:xfrm>
          <a:prstGeom prst="rect">
            <a:avLst/>
          </a:prstGeom>
        </p:spPr>
      </p:pic>
    </p:spTree>
    <p:extLst>
      <p:ext uri="{BB962C8B-B14F-4D97-AF65-F5344CB8AC3E}">
        <p14:creationId xmlns:p14="http://schemas.microsoft.com/office/powerpoint/2010/main" val="297768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A511D-E623-F09D-718B-4F95EE654CE2}"/>
              </a:ext>
            </a:extLst>
          </p:cNvPr>
          <p:cNvSpPr>
            <a:spLocks noGrp="1"/>
          </p:cNvSpPr>
          <p:nvPr>
            <p:ph type="title"/>
          </p:nvPr>
        </p:nvSpPr>
        <p:spPr/>
        <p:txBody>
          <a:bodyPr/>
          <a:lstStyle/>
          <a:p>
            <a:r>
              <a:rPr lang="en-IN" dirty="0"/>
              <a:t>CYCLIC CODES</a:t>
            </a:r>
          </a:p>
        </p:txBody>
      </p:sp>
      <p:sp>
        <p:nvSpPr>
          <p:cNvPr id="3" name="Content Placeholder 2">
            <a:extLst>
              <a:ext uri="{FF2B5EF4-FFF2-40B4-BE49-F238E27FC236}">
                <a16:creationId xmlns:a16="http://schemas.microsoft.com/office/drawing/2014/main" xmlns="" id="{A9B2F24B-AD67-48A3-B077-1FE00740C0D4}"/>
              </a:ext>
            </a:extLst>
          </p:cNvPr>
          <p:cNvSpPr>
            <a:spLocks noGrp="1"/>
          </p:cNvSpPr>
          <p:nvPr>
            <p:ph idx="1"/>
          </p:nvPr>
        </p:nvSpPr>
        <p:spPr/>
        <p:txBody>
          <a:bodyPr/>
          <a:lstStyle/>
          <a:p>
            <a:pPr algn="just"/>
            <a:r>
              <a:rPr lang="en-US" dirty="0"/>
              <a:t>Cyclic codes are special linear block codes with one extra property. </a:t>
            </a:r>
          </a:p>
          <a:p>
            <a:pPr algn="just"/>
            <a:r>
              <a:rPr lang="en-US" dirty="0"/>
              <a:t>In a cyclic code, if a codeword is cyclically shifted (rotated), the result is another codeword.</a:t>
            </a:r>
          </a:p>
          <a:p>
            <a:pPr algn="just"/>
            <a:endParaRPr lang="en-US" dirty="0"/>
          </a:p>
          <a:p>
            <a:pPr algn="just"/>
            <a:endParaRPr lang="en-IN" dirty="0"/>
          </a:p>
        </p:txBody>
      </p:sp>
      <p:sp>
        <p:nvSpPr>
          <p:cNvPr id="5" name="TextBox 4">
            <a:extLst>
              <a:ext uri="{FF2B5EF4-FFF2-40B4-BE49-F238E27FC236}">
                <a16:creationId xmlns:a16="http://schemas.microsoft.com/office/drawing/2014/main" xmlns="" id="{0AE98D66-CEEE-C196-A087-DB1F43941F31}"/>
              </a:ext>
            </a:extLst>
          </p:cNvPr>
          <p:cNvSpPr txBox="1"/>
          <p:nvPr/>
        </p:nvSpPr>
        <p:spPr>
          <a:xfrm>
            <a:off x="924560" y="3200608"/>
            <a:ext cx="10342880" cy="3477875"/>
          </a:xfrm>
          <a:prstGeom prst="rect">
            <a:avLst/>
          </a:prstGeom>
          <a:noFill/>
        </p:spPr>
        <p:txBody>
          <a:bodyPr wrap="square">
            <a:spAutoFit/>
          </a:bodyPr>
          <a:lstStyle/>
          <a:p>
            <a:pPr algn="ctr"/>
            <a:r>
              <a:rPr lang="en-US" sz="4400" b="1" i="0" u="none" strike="noStrike" baseline="0" dirty="0">
                <a:effectLst>
                  <a:outerShdw blurRad="38100" dist="38100" dir="2700000" algn="tl">
                    <a:srgbClr val="000000">
                      <a:alpha val="43137"/>
                    </a:srgbClr>
                  </a:outerShdw>
                </a:effectLst>
                <a:highlight>
                  <a:srgbClr val="FF00FF"/>
                </a:highlight>
                <a:latin typeface="Times-Roman"/>
              </a:rPr>
              <a:t>1 </a:t>
            </a:r>
            <a:r>
              <a:rPr lang="en-US" sz="4400" b="1" i="0" u="none" strike="noStrike" baseline="0" dirty="0">
                <a:effectLst>
                  <a:outerShdw blurRad="38100" dist="38100" dir="2700000" algn="tl">
                    <a:srgbClr val="000000">
                      <a:alpha val="43137"/>
                    </a:srgbClr>
                  </a:outerShdw>
                </a:effectLst>
                <a:latin typeface="Times-Roman"/>
              </a:rPr>
              <a:t>0 1 1 0 0 0</a:t>
            </a:r>
            <a:r>
              <a:rPr lang="en-US" sz="4400" b="0" i="0" u="none" strike="noStrike" baseline="0" dirty="0">
                <a:latin typeface="Times-Roman"/>
              </a:rPr>
              <a:t> is a codeword </a:t>
            </a:r>
          </a:p>
          <a:p>
            <a:pPr algn="ctr"/>
            <a:endParaRPr lang="en-US" sz="4400" b="0" i="0" u="none" strike="noStrike" baseline="0" dirty="0">
              <a:latin typeface="Times-Roman"/>
            </a:endParaRPr>
          </a:p>
          <a:p>
            <a:pPr algn="ctr"/>
            <a:r>
              <a:rPr lang="en-US" sz="4400" b="0" i="0" u="none" strike="noStrike" baseline="0" dirty="0">
                <a:latin typeface="Times-Roman"/>
              </a:rPr>
              <a:t>cyclically left-shift</a:t>
            </a:r>
            <a:endParaRPr lang="en-US" sz="4400" dirty="0">
              <a:latin typeface="Times-Roman"/>
            </a:endParaRPr>
          </a:p>
          <a:p>
            <a:pPr algn="ctr"/>
            <a:endParaRPr lang="en-US" sz="4400" b="0" i="0" u="none" strike="noStrike" baseline="0" dirty="0">
              <a:latin typeface="Times-Roman"/>
            </a:endParaRPr>
          </a:p>
          <a:p>
            <a:pPr algn="ctr"/>
            <a:r>
              <a:rPr lang="en-US" sz="4400" b="1" i="0" u="none" strike="noStrike" baseline="0" dirty="0">
                <a:effectLst>
                  <a:outerShdw blurRad="38100" dist="38100" dir="2700000" algn="tl">
                    <a:srgbClr val="000000">
                      <a:alpha val="43137"/>
                    </a:srgbClr>
                  </a:outerShdw>
                </a:effectLst>
                <a:latin typeface="Times-Roman"/>
              </a:rPr>
              <a:t>0 1 1 0 0 0 </a:t>
            </a:r>
            <a:r>
              <a:rPr lang="en-US" sz="4400" b="1" i="0" u="none" strike="noStrike" baseline="0" dirty="0">
                <a:effectLst>
                  <a:outerShdw blurRad="38100" dist="38100" dir="2700000" algn="tl">
                    <a:srgbClr val="000000">
                      <a:alpha val="43137"/>
                    </a:srgbClr>
                  </a:outerShdw>
                </a:effectLst>
                <a:highlight>
                  <a:srgbClr val="FF00FF"/>
                </a:highlight>
                <a:latin typeface="Times-Roman"/>
              </a:rPr>
              <a:t>1</a:t>
            </a:r>
            <a:r>
              <a:rPr lang="en-US" sz="4400" b="0" i="0" u="none" strike="noStrike" baseline="0" dirty="0">
                <a:latin typeface="Times-Roman"/>
              </a:rPr>
              <a:t> is a codeword</a:t>
            </a:r>
            <a:endParaRPr lang="en-IN" sz="4400" dirty="0"/>
          </a:p>
        </p:txBody>
      </p:sp>
    </p:spTree>
    <p:extLst>
      <p:ext uri="{BB962C8B-B14F-4D97-AF65-F5344CB8AC3E}">
        <p14:creationId xmlns:p14="http://schemas.microsoft.com/office/powerpoint/2010/main" val="327693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2AE4B-4068-B1FB-1E30-9CC4C72956D0}"/>
              </a:ext>
            </a:extLst>
          </p:cNvPr>
          <p:cNvSpPr>
            <a:spLocks noGrp="1"/>
          </p:cNvSpPr>
          <p:nvPr>
            <p:ph type="title"/>
          </p:nvPr>
        </p:nvSpPr>
        <p:spPr/>
        <p:txBody>
          <a:bodyPr/>
          <a:lstStyle/>
          <a:p>
            <a:r>
              <a:rPr lang="en-US" sz="4400" b="0" i="0" u="none" strike="noStrike" baseline="0" dirty="0">
                <a:solidFill>
                  <a:srgbClr val="000000"/>
                </a:solidFill>
                <a:latin typeface="Times New Roman" panose="02020603050405020304" pitchFamily="18" charset="0"/>
              </a:rPr>
              <a:t>3. Cyclic Redundancy Check (CRC) </a:t>
            </a:r>
            <a:endParaRPr lang="en-IN" dirty="0"/>
          </a:p>
        </p:txBody>
      </p:sp>
      <p:sp>
        <p:nvSpPr>
          <p:cNvPr id="3" name="Content Placeholder 2">
            <a:extLst>
              <a:ext uri="{FF2B5EF4-FFF2-40B4-BE49-F238E27FC236}">
                <a16:creationId xmlns:a16="http://schemas.microsoft.com/office/drawing/2014/main" xmlns="" id="{21E79280-6525-CAA8-DF21-AC14CECCBCE2}"/>
              </a:ext>
            </a:extLst>
          </p:cNvPr>
          <p:cNvSpPr>
            <a:spLocks noGrp="1"/>
          </p:cNvSpPr>
          <p:nvPr>
            <p:ph idx="1"/>
          </p:nvPr>
        </p:nvSpPr>
        <p:spPr>
          <a:xfrm>
            <a:off x="838200" y="1439544"/>
            <a:ext cx="10515600" cy="5266055"/>
          </a:xfrm>
        </p:spPr>
        <p:txBody>
          <a:bodyPr>
            <a:noAutofit/>
          </a:bodyPr>
          <a:lstStyle/>
          <a:p>
            <a:pPr algn="just">
              <a:lnSpc>
                <a:spcPct val="120000"/>
              </a:lnSpc>
            </a:pPr>
            <a:r>
              <a:rPr lang="en-US" sz="2400" dirty="0">
                <a:latin typeface="Book Antiqua" panose="02040602050305030304" pitchFamily="18" charset="0"/>
              </a:rPr>
              <a:t>CRC is a different approach to detect if the received frame contains valid data. </a:t>
            </a:r>
          </a:p>
          <a:p>
            <a:pPr algn="just">
              <a:lnSpc>
                <a:spcPct val="120000"/>
              </a:lnSpc>
            </a:pPr>
            <a:r>
              <a:rPr lang="en-US" sz="2400" dirty="0">
                <a:latin typeface="Book Antiqua" panose="02040602050305030304" pitchFamily="18" charset="0"/>
              </a:rPr>
              <a:t>This technique involves binary division of the data bits being sent. </a:t>
            </a:r>
          </a:p>
          <a:p>
            <a:pPr algn="just">
              <a:lnSpc>
                <a:spcPct val="120000"/>
              </a:lnSpc>
            </a:pPr>
            <a:r>
              <a:rPr lang="en-US" sz="2400" dirty="0">
                <a:latin typeface="Book Antiqua" panose="02040602050305030304" pitchFamily="18" charset="0"/>
              </a:rPr>
              <a:t>The divisor is generated using polynomials. </a:t>
            </a:r>
          </a:p>
          <a:p>
            <a:pPr algn="just">
              <a:lnSpc>
                <a:spcPct val="120000"/>
              </a:lnSpc>
            </a:pPr>
            <a:r>
              <a:rPr lang="en-US" sz="2400" dirty="0">
                <a:latin typeface="Book Antiqua" panose="02040602050305030304" pitchFamily="18" charset="0"/>
              </a:rPr>
              <a:t>The sender performs a division operation on the bits being sent and calculates the remainder. </a:t>
            </a:r>
          </a:p>
          <a:p>
            <a:pPr algn="just">
              <a:lnSpc>
                <a:spcPct val="120000"/>
              </a:lnSpc>
            </a:pPr>
            <a:r>
              <a:rPr lang="en-US" sz="2400" dirty="0">
                <a:latin typeface="Book Antiqua" panose="02040602050305030304" pitchFamily="18" charset="0"/>
              </a:rPr>
              <a:t>Before sending the actual bits, the sender adds the remainder at the end of the actual bits. </a:t>
            </a:r>
          </a:p>
          <a:p>
            <a:pPr algn="just">
              <a:lnSpc>
                <a:spcPct val="120000"/>
              </a:lnSpc>
            </a:pPr>
            <a:r>
              <a:rPr lang="en-US" sz="2400" b="1" dirty="0">
                <a:effectLst>
                  <a:outerShdw blurRad="38100" dist="38100" dir="2700000" algn="tl">
                    <a:srgbClr val="000000">
                      <a:alpha val="43137"/>
                    </a:srgbClr>
                  </a:outerShdw>
                </a:effectLst>
                <a:latin typeface="Book Antiqua" panose="02040602050305030304" pitchFamily="18" charset="0"/>
              </a:rPr>
              <a:t>Actual data bits plus the remainder is called a codeword. </a:t>
            </a:r>
          </a:p>
          <a:p>
            <a:pPr algn="just">
              <a:lnSpc>
                <a:spcPct val="120000"/>
              </a:lnSpc>
            </a:pPr>
            <a:r>
              <a:rPr lang="en-US" sz="2400" dirty="0">
                <a:latin typeface="Book Antiqua" panose="02040602050305030304" pitchFamily="18" charset="0"/>
              </a:rPr>
              <a:t>The </a:t>
            </a:r>
            <a:r>
              <a:rPr lang="en-US" sz="2400" dirty="0">
                <a:highlight>
                  <a:srgbClr val="FFFF00"/>
                </a:highlight>
                <a:latin typeface="Book Antiqua" panose="02040602050305030304" pitchFamily="18" charset="0"/>
              </a:rPr>
              <a:t>sender</a:t>
            </a:r>
            <a:r>
              <a:rPr lang="en-US" sz="2400" dirty="0">
                <a:latin typeface="Book Antiqua" panose="02040602050305030304" pitchFamily="18" charset="0"/>
              </a:rPr>
              <a:t> transmits data bits as </a:t>
            </a:r>
            <a:r>
              <a:rPr lang="en-US" sz="2400" dirty="0">
                <a:highlight>
                  <a:srgbClr val="FFFF00"/>
                </a:highlight>
                <a:latin typeface="Book Antiqua" panose="02040602050305030304" pitchFamily="18" charset="0"/>
              </a:rPr>
              <a:t>codewords</a:t>
            </a:r>
            <a:r>
              <a:rPr lang="en-US" sz="2400" dirty="0">
                <a:latin typeface="Book Antiqua" panose="02040602050305030304" pitchFamily="18" charset="0"/>
              </a:rPr>
              <a:t>.</a:t>
            </a:r>
            <a:endParaRPr lang="en-IN" sz="2400" dirty="0"/>
          </a:p>
        </p:txBody>
      </p:sp>
    </p:spTree>
    <p:extLst>
      <p:ext uri="{BB962C8B-B14F-4D97-AF65-F5344CB8AC3E}">
        <p14:creationId xmlns:p14="http://schemas.microsoft.com/office/powerpoint/2010/main" val="423775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D2FD0-701D-C07B-A6C3-3A9FBBE5BE33}"/>
              </a:ext>
            </a:extLst>
          </p:cNvPr>
          <p:cNvSpPr>
            <a:spLocks noGrp="1"/>
          </p:cNvSpPr>
          <p:nvPr>
            <p:ph type="title"/>
          </p:nvPr>
        </p:nvSpPr>
        <p:spPr/>
        <p:txBody>
          <a:bodyPr/>
          <a:lstStyle/>
          <a:p>
            <a:r>
              <a:rPr lang="en-IN" dirty="0"/>
              <a:t>CRC encoder and decoder</a:t>
            </a:r>
          </a:p>
        </p:txBody>
      </p:sp>
      <p:pic>
        <p:nvPicPr>
          <p:cNvPr id="5" name="Content Placeholder 4">
            <a:extLst>
              <a:ext uri="{FF2B5EF4-FFF2-40B4-BE49-F238E27FC236}">
                <a16:creationId xmlns:a16="http://schemas.microsoft.com/office/drawing/2014/main" xmlns="" id="{8BFAC1B7-2DC2-8F1E-C698-C3D0E94B34BA}"/>
              </a:ext>
            </a:extLst>
          </p:cNvPr>
          <p:cNvPicPr>
            <a:picLocks noGrp="1" noChangeAspect="1"/>
          </p:cNvPicPr>
          <p:nvPr>
            <p:ph idx="1"/>
          </p:nvPr>
        </p:nvPicPr>
        <p:blipFill>
          <a:blip r:embed="rId2"/>
          <a:stretch>
            <a:fillRect/>
          </a:stretch>
        </p:blipFill>
        <p:spPr>
          <a:xfrm>
            <a:off x="1517202" y="1437399"/>
            <a:ext cx="9157595" cy="5055476"/>
          </a:xfrm>
        </p:spPr>
      </p:pic>
    </p:spTree>
    <p:extLst>
      <p:ext uri="{BB962C8B-B14F-4D97-AF65-F5344CB8AC3E}">
        <p14:creationId xmlns:p14="http://schemas.microsoft.com/office/powerpoint/2010/main" val="47222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94141E04-D684-064D-8220-BDCCE3D86F15}"/>
              </a:ext>
            </a:extLst>
          </p:cNvPr>
          <p:cNvSpPr txBox="1">
            <a:spLocks/>
          </p:cNvSpPr>
          <p:nvPr/>
        </p:nvSpPr>
        <p:spPr>
          <a:xfrm>
            <a:off x="936812" y="0"/>
            <a:ext cx="8978153" cy="6795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4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5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4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5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Italic"/>
              </a:rPr>
              <a:t>1</a:t>
            </a:r>
            <a:r>
              <a:rPr lang="en-IN" b="1" dirty="0">
                <a:solidFill>
                  <a:srgbClr val="000000"/>
                </a:solidFill>
                <a:effectLst>
                  <a:outerShdw blurRad="38100" dist="38100" dir="2700000" algn="tl">
                    <a:srgbClr val="000000">
                      <a:alpha val="43137"/>
                    </a:srgbClr>
                  </a:outerShdw>
                </a:effectLst>
                <a:latin typeface="Times-Roman"/>
              </a:rPr>
              <a:t>) /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4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5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a:t>
            </a:r>
            <a:r>
              <a:rPr lang="en-IN" b="1" dirty="0">
                <a:solidFill>
                  <a:srgbClr val="000000"/>
                </a:solidFill>
                <a:effectLst>
                  <a:outerShdw blurRad="38100" dist="38100" dir="2700000" algn="tl">
                    <a:srgbClr val="000000">
                      <a:alpha val="43137"/>
                    </a:srgbClr>
                  </a:outerShdw>
                </a:effectLst>
                <a:latin typeface="Times-Roman"/>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4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p>
          <a:p>
            <a:pPr marL="0" indent="0" algn="ctr">
              <a:lnSpc>
                <a:spcPct val="100000"/>
              </a:lnSpc>
              <a:buFont typeface="Arial" panose="020B0604020202020204" pitchFamily="34" charset="0"/>
              <a:buNone/>
            </a:pPr>
            <a:r>
              <a:rPr lang="en-IN" b="1" i="1" dirty="0">
                <a:solidFill>
                  <a:srgbClr val="000000"/>
                </a:solidFill>
                <a:effectLst>
                  <a:outerShdw blurRad="38100" dist="38100" dir="2700000" algn="tl">
                    <a:srgbClr val="000000">
                      <a:alpha val="43137"/>
                    </a:srgbClr>
                  </a:outerShdw>
                </a:effectLst>
                <a:latin typeface="Times-Italic"/>
              </a:rPr>
              <a:t>/</a:t>
            </a:r>
          </a:p>
          <a:p>
            <a:pPr marL="0" indent="0" algn="ctr">
              <a:lnSpc>
                <a:spcPct val="100000"/>
              </a:lnSpc>
              <a:buFont typeface="Arial" panose="020B0604020202020204" pitchFamily="34" charset="0"/>
              <a:buNone/>
            </a:pPr>
            <a:r>
              <a:rPr lang="en-IN" b="1" dirty="0">
                <a:solidFill>
                  <a:srgbClr val="000000"/>
                </a:solidFill>
                <a:effectLst>
                  <a:outerShdw blurRad="38100" dist="38100" dir="2700000" algn="tl">
                    <a:srgbClr val="000000">
                      <a:alpha val="43137"/>
                    </a:srgbClr>
                  </a:outerShdw>
                </a:effectLst>
                <a:latin typeface="Times-Roman"/>
              </a:rPr>
              <a:t>(</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5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dirty="0">
                <a:solidFill>
                  <a:srgbClr val="000000"/>
                </a:solidFill>
                <a:effectLst>
                  <a:outerShdw blurRad="38100" dist="38100" dir="2700000" algn="tl">
                    <a:srgbClr val="000000">
                      <a:alpha val="43137"/>
                    </a:srgbClr>
                  </a:outerShdw>
                </a:effectLst>
                <a:latin typeface="Times-Roman"/>
              </a:rPr>
              <a:t>1) /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3 </a:t>
            </a:r>
            <a:r>
              <a:rPr lang="en-IN" b="1"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1" i="1" dirty="0">
                <a:solidFill>
                  <a:srgbClr val="000000"/>
                </a:solidFill>
                <a:effectLst>
                  <a:outerShdw blurRad="38100" dist="38100" dir="2700000" algn="tl">
                    <a:srgbClr val="000000">
                      <a:alpha val="43137"/>
                    </a:srgbClr>
                  </a:outerShdw>
                </a:effectLst>
                <a:latin typeface="Times-Italic"/>
              </a:rPr>
              <a:t>x</a:t>
            </a:r>
            <a:r>
              <a:rPr lang="en-IN" b="1" dirty="0">
                <a:solidFill>
                  <a:srgbClr val="000000"/>
                </a:solidFill>
                <a:effectLst>
                  <a:outerShdw blurRad="38100" dist="38100" dir="2700000" algn="tl">
                    <a:srgbClr val="000000">
                      <a:alpha val="43137"/>
                    </a:srgbClr>
                  </a:outerShdw>
                </a:effectLst>
                <a:latin typeface="Times-Roman"/>
              </a:rPr>
              <a:t>2+1)</a:t>
            </a:r>
          </a:p>
          <a:p>
            <a:pPr marL="0" indent="0" algn="ctr">
              <a:lnSpc>
                <a:spcPct val="100000"/>
              </a:lnSpc>
              <a:buFont typeface="Arial" panose="020B0604020202020204" pitchFamily="34" charset="0"/>
              <a:buNone/>
            </a:pPr>
            <a:r>
              <a:rPr lang="en-IN" sz="36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266253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C3D9348-E2D8-A39B-3C83-0F3B728B3B2E}"/>
              </a:ext>
            </a:extLst>
          </p:cNvPr>
          <p:cNvPicPr>
            <a:picLocks noGrp="1" noChangeAspect="1"/>
          </p:cNvPicPr>
          <p:nvPr>
            <p:ph idx="1"/>
          </p:nvPr>
        </p:nvPicPr>
        <p:blipFill rotWithShape="1">
          <a:blip r:embed="rId2"/>
          <a:srcRect l="30569" t="5308" r="30340"/>
          <a:stretch/>
        </p:blipFill>
        <p:spPr>
          <a:xfrm>
            <a:off x="2606039" y="163739"/>
            <a:ext cx="6405881" cy="6694261"/>
          </a:xfrm>
          <a:prstGeom prst="rect">
            <a:avLst/>
          </a:prstGeom>
        </p:spPr>
      </p:pic>
    </p:spTree>
    <p:extLst>
      <p:ext uri="{BB962C8B-B14F-4D97-AF65-F5344CB8AC3E}">
        <p14:creationId xmlns:p14="http://schemas.microsoft.com/office/powerpoint/2010/main" val="190365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7E1D061-C036-5702-9A41-77BA50076844}"/>
              </a:ext>
            </a:extLst>
          </p:cNvPr>
          <p:cNvPicPr>
            <a:picLocks noGrp="1" noChangeAspect="1"/>
          </p:cNvPicPr>
          <p:nvPr>
            <p:ph idx="1"/>
          </p:nvPr>
        </p:nvPicPr>
        <p:blipFill>
          <a:blip r:embed="rId2">
            <a:clrChange>
              <a:clrFrom>
                <a:srgbClr val="FFFFFF"/>
              </a:clrFrom>
              <a:clrTo>
                <a:srgbClr val="FFFFFF">
                  <a:alpha val="0"/>
                </a:srgbClr>
              </a:clrTo>
            </a:clrChange>
          </a:blip>
          <a:stretch>
            <a:fillRect/>
          </a:stretch>
        </p:blipFill>
        <p:spPr>
          <a:xfrm>
            <a:off x="1121958" y="186804"/>
            <a:ext cx="9495241" cy="6484392"/>
          </a:xfrm>
          <a:prstGeom prst="rect">
            <a:avLst/>
          </a:prstGeom>
        </p:spPr>
      </p:pic>
    </p:spTree>
    <p:extLst>
      <p:ext uri="{BB962C8B-B14F-4D97-AF65-F5344CB8AC3E}">
        <p14:creationId xmlns:p14="http://schemas.microsoft.com/office/powerpoint/2010/main" val="8998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4FFDB7F-D8DB-191D-AA53-60EDF793CA61}"/>
              </a:ext>
            </a:extLst>
          </p:cNvPr>
          <p:cNvPicPr>
            <a:picLocks noGrp="1" noChangeAspect="1"/>
          </p:cNvPicPr>
          <p:nvPr>
            <p:ph idx="1"/>
          </p:nvPr>
        </p:nvPicPr>
        <p:blipFill>
          <a:blip r:embed="rId2"/>
          <a:stretch>
            <a:fillRect/>
          </a:stretch>
        </p:blipFill>
        <p:spPr>
          <a:xfrm>
            <a:off x="1516314" y="0"/>
            <a:ext cx="9131365" cy="6819016"/>
          </a:xfrm>
        </p:spPr>
      </p:pic>
    </p:spTree>
    <p:extLst>
      <p:ext uri="{BB962C8B-B14F-4D97-AF65-F5344CB8AC3E}">
        <p14:creationId xmlns:p14="http://schemas.microsoft.com/office/powerpoint/2010/main" val="3959956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A8A0164-8D4B-8177-69E6-CCBAEDA73637}"/>
              </a:ext>
            </a:extLst>
          </p:cNvPr>
          <p:cNvPicPr>
            <a:picLocks noGrp="1" noChangeAspect="1"/>
          </p:cNvPicPr>
          <p:nvPr>
            <p:ph idx="1"/>
          </p:nvPr>
        </p:nvPicPr>
        <p:blipFill>
          <a:blip r:embed="rId2"/>
          <a:stretch>
            <a:fillRect/>
          </a:stretch>
        </p:blipFill>
        <p:spPr>
          <a:xfrm>
            <a:off x="1013281" y="0"/>
            <a:ext cx="10985102" cy="6492240"/>
          </a:xfrm>
        </p:spPr>
      </p:pic>
      <p:sp>
        <p:nvSpPr>
          <p:cNvPr id="6" name="Rectangle: Rounded Corners 5">
            <a:extLst>
              <a:ext uri="{FF2B5EF4-FFF2-40B4-BE49-F238E27FC236}">
                <a16:creationId xmlns:a16="http://schemas.microsoft.com/office/drawing/2014/main" xmlns="" id="{20B5F8B4-C4EB-4B8A-4AD3-99256015E784}"/>
              </a:ext>
            </a:extLst>
          </p:cNvPr>
          <p:cNvSpPr/>
          <p:nvPr/>
        </p:nvSpPr>
        <p:spPr>
          <a:xfrm>
            <a:off x="6323106" y="-125506"/>
            <a:ext cx="5800783" cy="63906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4074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881BA-599F-D7A2-884B-9111B3AB3193}"/>
              </a:ext>
            </a:extLst>
          </p:cNvPr>
          <p:cNvSpPr>
            <a:spLocks noGrp="1"/>
          </p:cNvSpPr>
          <p:nvPr>
            <p:ph type="title"/>
          </p:nvPr>
        </p:nvSpPr>
        <p:spPr/>
        <p:txBody>
          <a:bodyPr>
            <a:normAutofit fontScale="90000"/>
          </a:bodyPr>
          <a:lstStyle/>
          <a:p>
            <a:r>
              <a:rPr lang="en-IN" dirty="0"/>
              <a:t>Apply Cyclic Redundancy Check (CRC) Encoding and decoding with the corresponding polynomials:</a:t>
            </a:r>
          </a:p>
        </p:txBody>
      </p:sp>
      <p:sp>
        <p:nvSpPr>
          <p:cNvPr id="3" name="Content Placeholder 2">
            <a:extLst>
              <a:ext uri="{FF2B5EF4-FFF2-40B4-BE49-F238E27FC236}">
                <a16:creationId xmlns:a16="http://schemas.microsoft.com/office/drawing/2014/main" xmlns="" id="{54123EE4-ED68-0186-EC9B-8239722CC460}"/>
              </a:ext>
            </a:extLst>
          </p:cNvPr>
          <p:cNvSpPr>
            <a:spLocks noGrp="1"/>
          </p:cNvSpPr>
          <p:nvPr>
            <p:ph idx="1"/>
          </p:nvPr>
        </p:nvSpPr>
        <p:spPr>
          <a:xfrm>
            <a:off x="972671" y="1559112"/>
            <a:ext cx="8978153" cy="5227170"/>
          </a:xfrm>
        </p:spPr>
        <p:txBody>
          <a:bodyPr>
            <a:normAutofit fontScale="92500" lnSpcReduction="10000"/>
          </a:bodyPr>
          <a:lstStyle/>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 </a:t>
            </a:r>
            <a:r>
              <a:rPr lang="en-IN" dirty="0">
                <a:solidFill>
                  <a:srgbClr val="000000"/>
                </a:solidFill>
                <a:effectLst>
                  <a:outerShdw blurRad="38100" dist="38100" dir="2700000" algn="tl">
                    <a:srgbClr val="000000">
                      <a:alpha val="43137"/>
                    </a:srgbClr>
                  </a:outerShdw>
                </a:effectLst>
                <a:latin typeface="Symbol" panose="05050102010706020507" pitchFamily="18" charset="2"/>
              </a:rPr>
              <a:t>/</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4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5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 </a:t>
            </a:r>
            <a:r>
              <a:rPr lang="en-IN" dirty="0">
                <a:solidFill>
                  <a:srgbClr val="000000"/>
                </a:solidFill>
                <a:effectLst>
                  <a:outerShdw blurRad="38100" dist="38100" dir="2700000" algn="tl">
                    <a:srgbClr val="000000">
                      <a:alpha val="43137"/>
                    </a:srgbClr>
                  </a:outerShdw>
                </a:effectLst>
                <a:latin typeface="Symbol" panose="05050102010706020507" pitchFamily="18" charset="2"/>
              </a:rPr>
              <a:t>/</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4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5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u="none" strike="noStrike" baseline="0" dirty="0">
                <a:solidFill>
                  <a:srgbClr val="000000"/>
                </a:solidFill>
                <a:effectLst>
                  <a:outerShdw blurRad="38100" dist="38100" dir="2700000" algn="tl">
                    <a:srgbClr val="000000">
                      <a:alpha val="43137"/>
                    </a:srgbClr>
                  </a:outerShdw>
                </a:effectLst>
                <a:latin typeface="Times-Italic"/>
              </a:rPr>
              <a:t>1</a:t>
            </a:r>
            <a:r>
              <a:rPr lang="en-IN" b="0" i="0" u="none" strike="noStrike" baseline="0" dirty="0">
                <a:solidFill>
                  <a:srgbClr val="000000"/>
                </a:solidFill>
                <a:effectLst>
                  <a:outerShdw blurRad="38100" dist="38100" dir="2700000" algn="tl">
                    <a:srgbClr val="000000">
                      <a:alpha val="43137"/>
                    </a:srgbClr>
                  </a:outerShdw>
                </a:effectLst>
                <a:latin typeface="Times-Roman"/>
              </a:rPr>
              <a:t>) /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4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5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 </a:t>
            </a:r>
            <a:r>
              <a:rPr lang="en-IN" dirty="0">
                <a:solidFill>
                  <a:srgbClr val="000000"/>
                </a:solidFill>
                <a:effectLst>
                  <a:outerShdw blurRad="38100" dist="38100" dir="2700000" algn="tl">
                    <a:srgbClr val="000000">
                      <a:alpha val="43137"/>
                    </a:srgbClr>
                  </a:outerShdw>
                </a:effectLst>
                <a:latin typeface="Symbol" panose="05050102010706020507" pitchFamily="18" charset="2"/>
              </a:rPr>
              <a:t>/</a:t>
            </a:r>
            <a:r>
              <a:rPr lang="en-IN" b="0" i="0" u="none" strike="noStrike" baseline="0" dirty="0">
                <a:solidFill>
                  <a:srgbClr val="000000"/>
                </a:solidFill>
                <a:effectLst>
                  <a:outerShdw blurRad="38100" dist="38100" dir="2700000" algn="tl">
                    <a:srgbClr val="000000">
                      <a:alpha val="43137"/>
                    </a:srgbClr>
                  </a:outerShdw>
                </a:effectLst>
                <a:latin typeface="Times-Roman"/>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4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p>
          <a:p>
            <a:pPr marL="0" indent="0" algn="ctr">
              <a:buNone/>
            </a:pPr>
            <a:r>
              <a:rPr lang="en-IN" b="0" i="1" u="none" strike="noStrike" baseline="0" dirty="0">
                <a:solidFill>
                  <a:srgbClr val="000000"/>
                </a:solidFill>
                <a:effectLst>
                  <a:outerShdw blurRad="38100" dist="38100" dir="2700000" algn="tl">
                    <a:srgbClr val="000000">
                      <a:alpha val="43137"/>
                    </a:srgbClr>
                  </a:outerShdw>
                </a:effectLst>
                <a:latin typeface="Times-Italic"/>
              </a:rPr>
              <a:t>/</a:t>
            </a:r>
          </a:p>
          <a:p>
            <a:pPr marL="0" indent="0" algn="ctr">
              <a:buNone/>
            </a:pP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dirty="0">
                <a:solidFill>
                  <a:srgbClr val="000000"/>
                </a:solidFill>
                <a:effectLst>
                  <a:outerShdw blurRad="38100" dist="38100" dir="2700000" algn="tl">
                    <a:srgbClr val="000000">
                      <a:alpha val="43137"/>
                    </a:srgbClr>
                  </a:outerShdw>
                </a:effectLst>
                <a:latin typeface="Times-Roman"/>
              </a:rPr>
              <a:t>5</a:t>
            </a:r>
            <a:r>
              <a:rPr lang="en-IN" b="0" i="0" u="none" strike="noStrike" baseline="0" dirty="0">
                <a:solidFill>
                  <a:srgbClr val="000000"/>
                </a:solidFill>
                <a:effectLst>
                  <a:outerShdw blurRad="38100" dist="38100" dir="2700000" algn="tl">
                    <a:srgbClr val="000000">
                      <a:alpha val="43137"/>
                    </a:srgbClr>
                  </a:outerShdw>
                </a:effectLst>
                <a:latin typeface="Times-Roman"/>
              </a:rPr>
              <a:t>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dirty="0">
                <a:solidFill>
                  <a:srgbClr val="000000"/>
                </a:solidFill>
                <a:effectLst>
                  <a:outerShdw blurRad="38100" dist="38100" dir="2700000" algn="tl">
                    <a:srgbClr val="000000">
                      <a:alpha val="43137"/>
                    </a:srgbClr>
                  </a:outerShdw>
                </a:effectLst>
                <a:latin typeface="Times-Roman"/>
              </a:rPr>
              <a:t>3</a:t>
            </a:r>
            <a:r>
              <a:rPr lang="en-IN" b="0" i="0" u="none" strike="noStrike" baseline="0" dirty="0">
                <a:solidFill>
                  <a:srgbClr val="000000"/>
                </a:solidFill>
                <a:effectLst>
                  <a:outerShdw blurRad="38100" dist="38100" dir="2700000" algn="tl">
                    <a:srgbClr val="000000">
                      <a:alpha val="43137"/>
                    </a:srgbClr>
                  </a:outerShdw>
                </a:effectLst>
                <a:latin typeface="Times-Roman"/>
              </a:rPr>
              <a:t>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0" u="none" strike="noStrike" baseline="0" dirty="0">
                <a:solidFill>
                  <a:srgbClr val="000000"/>
                </a:solidFill>
                <a:effectLst>
                  <a:outerShdw blurRad="38100" dist="38100" dir="2700000" algn="tl">
                    <a:srgbClr val="000000">
                      <a:alpha val="43137"/>
                    </a:srgbClr>
                  </a:outerShdw>
                </a:effectLst>
                <a:latin typeface="Times-Roman"/>
              </a:rPr>
              <a:t>1) </a:t>
            </a:r>
            <a:r>
              <a:rPr lang="en-IN" dirty="0">
                <a:solidFill>
                  <a:srgbClr val="000000"/>
                </a:solidFill>
                <a:effectLst>
                  <a:outerShdw blurRad="38100" dist="38100" dir="2700000" algn="tl">
                    <a:srgbClr val="000000">
                      <a:alpha val="43137"/>
                    </a:srgbClr>
                  </a:outerShdw>
                </a:effectLst>
                <a:latin typeface="Times-Roman"/>
              </a:rPr>
              <a:t>/ </a:t>
            </a:r>
            <a:r>
              <a:rPr lang="en-IN" b="0" i="0" u="none" strike="noStrike" baseline="0" dirty="0">
                <a:solidFill>
                  <a:srgbClr val="000000"/>
                </a:solidFill>
                <a:effectLst>
                  <a:outerShdw blurRad="38100" dist="38100" dir="2700000" algn="tl">
                    <a:srgbClr val="000000">
                      <a:alpha val="43137"/>
                    </a:srgbClr>
                  </a:outerShdw>
                </a:effectLst>
                <a:latin typeface="Times-Roman"/>
              </a:rPr>
              <a:t>(</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3 </a:t>
            </a:r>
            <a:r>
              <a:rPr lang="en-IN" b="0" i="0" u="none" strike="noStrike" baseline="0" dirty="0">
                <a:solidFill>
                  <a:srgbClr val="000000"/>
                </a:solidFill>
                <a:effectLst>
                  <a:outerShdw blurRad="38100" dist="38100" dir="2700000" algn="tl">
                    <a:srgbClr val="000000">
                      <a:alpha val="43137"/>
                    </a:srgbClr>
                  </a:outerShdw>
                </a:effectLst>
                <a:latin typeface="Symbol" panose="05050102010706020507" pitchFamily="18" charset="2"/>
              </a:rPr>
              <a:t>+ </a:t>
            </a:r>
            <a:r>
              <a:rPr lang="en-IN" b="0" i="1" u="none" strike="noStrike" baseline="0" dirty="0">
                <a:solidFill>
                  <a:srgbClr val="000000"/>
                </a:solidFill>
                <a:effectLst>
                  <a:outerShdw blurRad="38100" dist="38100" dir="2700000" algn="tl">
                    <a:srgbClr val="000000">
                      <a:alpha val="43137"/>
                    </a:srgbClr>
                  </a:outerShdw>
                </a:effectLst>
                <a:latin typeface="Times-Italic"/>
              </a:rPr>
              <a:t>x</a:t>
            </a:r>
            <a:r>
              <a:rPr lang="en-IN" b="0" i="0" u="none" strike="noStrike" baseline="0" dirty="0">
                <a:solidFill>
                  <a:srgbClr val="000000"/>
                </a:solidFill>
                <a:effectLst>
                  <a:outerShdw blurRad="38100" dist="38100" dir="2700000" algn="tl">
                    <a:srgbClr val="000000">
                      <a:alpha val="43137"/>
                    </a:srgbClr>
                  </a:outerShdw>
                </a:effectLst>
                <a:latin typeface="Times-Roman"/>
              </a:rPr>
              <a:t>2+1)</a:t>
            </a:r>
          </a:p>
          <a:p>
            <a:pPr marL="0" indent="0" algn="ctr">
              <a:buNone/>
            </a:pPr>
            <a:endParaRPr lang="en-IN"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838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DEE14-C08A-D2E7-01AA-C22FB141E23F}"/>
              </a:ext>
            </a:extLst>
          </p:cNvPr>
          <p:cNvSpPr>
            <a:spLocks noGrp="1"/>
          </p:cNvSpPr>
          <p:nvPr>
            <p:ph type="title"/>
          </p:nvPr>
        </p:nvSpPr>
        <p:spPr/>
        <p:txBody>
          <a:bodyPr/>
          <a:lstStyle/>
          <a:p>
            <a:r>
              <a:rPr lang="en-US" b="1" dirty="0">
                <a:solidFill>
                  <a:srgbClr val="000000"/>
                </a:solidFill>
                <a:latin typeface="Times New Roman" panose="02020603050405020304" pitchFamily="18" charset="0"/>
              </a:rPr>
              <a:t>ERROR</a:t>
            </a:r>
            <a:endParaRPr lang="en-IN" b="1" dirty="0">
              <a:solidFill>
                <a:srgbClr val="00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xmlns="" id="{58AA9A38-B23A-169C-9255-75665DDDE058}"/>
              </a:ext>
            </a:extLst>
          </p:cNvPr>
          <p:cNvSpPr>
            <a:spLocks noGrp="1"/>
          </p:cNvSpPr>
          <p:nvPr>
            <p:ph idx="1"/>
          </p:nvPr>
        </p:nvSpPr>
        <p:spPr/>
        <p:txBody>
          <a:bodyPr/>
          <a:lstStyle/>
          <a:p>
            <a:r>
              <a:rPr lang="en-US" dirty="0"/>
              <a:t>Networks must be able to transfer data from one device to another with complete accuracy. </a:t>
            </a:r>
          </a:p>
          <a:p>
            <a:r>
              <a:rPr lang="en-US" dirty="0"/>
              <a:t>Some part of a message will be altered in transit than that the entire content will arrive intact. </a:t>
            </a:r>
          </a:p>
          <a:p>
            <a:r>
              <a:rPr lang="en-US" dirty="0"/>
              <a:t>Many factors like line noise can alter or wipe out one or more bits of a given data unit. </a:t>
            </a:r>
          </a:p>
          <a:p>
            <a:r>
              <a:rPr lang="en-US" dirty="0"/>
              <a:t>This is known as errors. </a:t>
            </a:r>
            <a:endParaRPr lang="en-IN" dirty="0"/>
          </a:p>
        </p:txBody>
      </p:sp>
    </p:spTree>
    <p:extLst>
      <p:ext uri="{BB962C8B-B14F-4D97-AF65-F5344CB8AC3E}">
        <p14:creationId xmlns:p14="http://schemas.microsoft.com/office/powerpoint/2010/main" val="298557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6DB9B-ABC6-3557-68A8-966D3DE2495D}"/>
              </a:ext>
            </a:extLst>
          </p:cNvPr>
          <p:cNvSpPr>
            <a:spLocks noGrp="1"/>
          </p:cNvSpPr>
          <p:nvPr>
            <p:ph type="title"/>
          </p:nvPr>
        </p:nvSpPr>
        <p:spPr/>
        <p:txBody>
          <a:bodyPr/>
          <a:lstStyle/>
          <a:p>
            <a:r>
              <a:rPr lang="en-IN" dirty="0"/>
              <a:t>Hamming Code</a:t>
            </a:r>
          </a:p>
        </p:txBody>
      </p:sp>
      <p:sp>
        <p:nvSpPr>
          <p:cNvPr id="3" name="Content Placeholder 2">
            <a:extLst>
              <a:ext uri="{FF2B5EF4-FFF2-40B4-BE49-F238E27FC236}">
                <a16:creationId xmlns:a16="http://schemas.microsoft.com/office/drawing/2014/main" xmlns="" id="{0F79FD41-2667-0B45-6E80-EDE474EE8848}"/>
              </a:ext>
            </a:extLst>
          </p:cNvPr>
          <p:cNvSpPr>
            <a:spLocks noGrp="1"/>
          </p:cNvSpPr>
          <p:nvPr>
            <p:ph idx="1"/>
          </p:nvPr>
        </p:nvSpPr>
        <p:spPr>
          <a:xfrm>
            <a:off x="838200" y="1317812"/>
            <a:ext cx="10515600" cy="5325035"/>
          </a:xfrm>
        </p:spPr>
        <p:txBody>
          <a:bodyPr>
            <a:normAutofit/>
          </a:bodyPr>
          <a:lstStyle/>
          <a:p>
            <a:pPr>
              <a:lnSpc>
                <a:spcPct val="100000"/>
              </a:lnSpc>
            </a:pPr>
            <a:r>
              <a:rPr lang="en-US" sz="2400" b="1" u="sng" dirty="0">
                <a:latin typeface="+mn-lt"/>
              </a:rPr>
              <a:t>Parity bits:</a:t>
            </a:r>
            <a:r>
              <a:rPr lang="en-US" sz="2400" dirty="0"/>
              <a:t> The bit which is appended to the original data of binary bits so that the total number of 1s is even or odd.</a:t>
            </a:r>
          </a:p>
          <a:p>
            <a:pPr>
              <a:lnSpc>
                <a:spcPct val="100000"/>
              </a:lnSpc>
            </a:pPr>
            <a:r>
              <a:rPr lang="en-US" sz="2400" b="1" u="sng" dirty="0">
                <a:latin typeface="+mn-lt"/>
              </a:rPr>
              <a:t>Even parity:</a:t>
            </a:r>
            <a:r>
              <a:rPr lang="en-US" sz="2400" dirty="0"/>
              <a:t> To check for even parity, if the total number of 1s is even, then the value of the parity bit is 0. If the total number of 1s occurrences is odd, then the value of the parity bit is 1. </a:t>
            </a:r>
          </a:p>
          <a:p>
            <a:pPr>
              <a:lnSpc>
                <a:spcPct val="100000"/>
              </a:lnSpc>
            </a:pPr>
            <a:r>
              <a:rPr lang="en-US" sz="2400" b="1" u="sng" dirty="0">
                <a:latin typeface="+mn-lt"/>
              </a:rPr>
              <a:t>Odd Parity:</a:t>
            </a:r>
            <a:r>
              <a:rPr lang="en-US" sz="2400" dirty="0"/>
              <a:t> To check for odd parity, if the total number of 1s is even, then the value of parity bit is 1. If the total number of 1s is odd, then the value of parity bit is 0.</a:t>
            </a:r>
          </a:p>
          <a:p>
            <a:pPr>
              <a:lnSpc>
                <a:spcPct val="100000"/>
              </a:lnSpc>
            </a:pPr>
            <a:r>
              <a:rPr lang="en-US" sz="2400" b="1" u="sng" dirty="0">
                <a:latin typeface="+mn-lt"/>
              </a:rPr>
              <a:t>Algorithm of Hamming code:</a:t>
            </a:r>
          </a:p>
          <a:p>
            <a:pPr>
              <a:lnSpc>
                <a:spcPct val="100000"/>
              </a:lnSpc>
            </a:pPr>
            <a:r>
              <a:rPr lang="en-US" sz="2400" dirty="0"/>
              <a:t>An information of 'd' bits are added to the redundant bits 'r' to form </a:t>
            </a:r>
            <a:r>
              <a:rPr lang="en-US" sz="2400" dirty="0" err="1"/>
              <a:t>d+r</a:t>
            </a:r>
            <a:r>
              <a:rPr lang="en-US" sz="2400" dirty="0"/>
              <a:t>. </a:t>
            </a:r>
          </a:p>
          <a:p>
            <a:pPr>
              <a:lnSpc>
                <a:spcPct val="100000"/>
              </a:lnSpc>
            </a:pPr>
            <a:r>
              <a:rPr lang="en-US" sz="2400" dirty="0"/>
              <a:t>The location of each of the (</a:t>
            </a:r>
            <a:r>
              <a:rPr lang="en-US" sz="2400" dirty="0" err="1"/>
              <a:t>d+r</a:t>
            </a:r>
            <a:r>
              <a:rPr lang="en-US" sz="2400" dirty="0"/>
              <a:t>) digits is assigned a decimal value. </a:t>
            </a:r>
          </a:p>
          <a:p>
            <a:pPr>
              <a:lnSpc>
                <a:spcPct val="100000"/>
              </a:lnSpc>
            </a:pPr>
            <a:r>
              <a:rPr lang="en-US" sz="2400" dirty="0"/>
              <a:t>The 'r' bits are placed in the positions 1,2,.....2k-1.</a:t>
            </a:r>
          </a:p>
          <a:p>
            <a:pPr>
              <a:lnSpc>
                <a:spcPct val="100000"/>
              </a:lnSpc>
            </a:pPr>
            <a:endParaRPr lang="en-IN" sz="2400" dirty="0"/>
          </a:p>
        </p:txBody>
      </p:sp>
    </p:spTree>
    <p:extLst>
      <p:ext uri="{BB962C8B-B14F-4D97-AF65-F5344CB8AC3E}">
        <p14:creationId xmlns:p14="http://schemas.microsoft.com/office/powerpoint/2010/main" val="3005320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D9732-3A4F-B6C4-0ECD-6801EC077556}"/>
              </a:ext>
            </a:extLst>
          </p:cNvPr>
          <p:cNvSpPr>
            <a:spLocks noGrp="1"/>
          </p:cNvSpPr>
          <p:nvPr>
            <p:ph type="title"/>
          </p:nvPr>
        </p:nvSpPr>
        <p:spPr>
          <a:xfrm>
            <a:off x="838200" y="-65181"/>
            <a:ext cx="10515600" cy="1325563"/>
          </a:xfrm>
        </p:spPr>
        <p:txBody>
          <a:bodyPr/>
          <a:lstStyle/>
          <a:p>
            <a:r>
              <a:rPr lang="en-IN" dirty="0">
                <a:latin typeface="Times New Roman" panose="02020603050405020304" pitchFamily="18" charset="0"/>
                <a:cs typeface="Times New Roman" panose="02020603050405020304" pitchFamily="18" charset="0"/>
              </a:rPr>
              <a:t>Hamming Distance</a:t>
            </a:r>
          </a:p>
        </p:txBody>
      </p:sp>
      <p:sp>
        <p:nvSpPr>
          <p:cNvPr id="3" name="Content Placeholder 2">
            <a:extLst>
              <a:ext uri="{FF2B5EF4-FFF2-40B4-BE49-F238E27FC236}">
                <a16:creationId xmlns:a16="http://schemas.microsoft.com/office/drawing/2014/main" xmlns="" id="{6A420AE1-E4C6-AC49-27FE-4BFE4E7FD038}"/>
              </a:ext>
            </a:extLst>
          </p:cNvPr>
          <p:cNvSpPr>
            <a:spLocks noGrp="1"/>
          </p:cNvSpPr>
          <p:nvPr>
            <p:ph idx="1"/>
          </p:nvPr>
        </p:nvSpPr>
        <p:spPr>
          <a:xfrm>
            <a:off x="703729" y="941294"/>
            <a:ext cx="10515600" cy="5719482"/>
          </a:xfrm>
        </p:spPr>
        <p:txBody>
          <a:bodyPr>
            <a:normAutofit fontScale="25000" lnSpcReduction="20000"/>
          </a:bodyPr>
          <a:lstStyle/>
          <a:p>
            <a:pPr>
              <a:lnSpc>
                <a:spcPct val="170000"/>
              </a:lnSpc>
            </a:pPr>
            <a:r>
              <a:rPr lang="en-US" sz="9600" dirty="0">
                <a:latin typeface="Times New Roman" panose="02020603050405020304" pitchFamily="18" charset="0"/>
                <a:cs typeface="Times New Roman" panose="02020603050405020304" pitchFamily="18" charset="0"/>
              </a:rPr>
              <a:t>The Hamming distance between two words (of the same size) is the number of differences between the corresponding bits.</a:t>
            </a:r>
          </a:p>
          <a:p>
            <a:endParaRPr lang="en-US" sz="4300" dirty="0">
              <a:latin typeface="Times New Roman" panose="02020603050405020304" pitchFamily="18" charset="0"/>
              <a:cs typeface="Times New Roman" panose="02020603050405020304" pitchFamily="18" charset="0"/>
            </a:endParaRPr>
          </a:p>
          <a:p>
            <a:r>
              <a:rPr lang="en-IN" sz="6200" b="0" i="0" u="none" strike="noStrike" baseline="0" dirty="0">
                <a:latin typeface="Times New Roman" panose="02020603050405020304" pitchFamily="18" charset="0"/>
                <a:cs typeface="Times New Roman" panose="02020603050405020304" pitchFamily="18" charset="0"/>
              </a:rPr>
              <a:t>Codeword 00000 Sent				 Codeword  01101 is Received</a:t>
            </a:r>
          </a:p>
          <a:p>
            <a:endParaRPr lang="en-IN" sz="1800" dirty="0">
              <a:latin typeface="Times New Roman" panose="02020603050405020304" pitchFamily="18" charset="0"/>
              <a:cs typeface="Times New Roman" panose="02020603050405020304" pitchFamily="18" charset="0"/>
            </a:endParaRPr>
          </a:p>
          <a:p>
            <a:pPr marL="3657600" lvl="8" indent="0">
              <a:buNone/>
            </a:pPr>
            <a:r>
              <a:rPr lang="en-IN" sz="11800" b="0" i="0" u="none" strike="noStrike" baseline="0" dirty="0">
                <a:latin typeface="Times New Roman" panose="02020603050405020304" pitchFamily="18" charset="0"/>
                <a:cs typeface="Times New Roman" panose="02020603050405020304" pitchFamily="18" charset="0"/>
              </a:rPr>
              <a:t>       0</a:t>
            </a:r>
            <a:r>
              <a:rPr lang="en-IN" sz="11800" b="0" i="0" u="none" strike="noStrike" baseline="0" dirty="0">
                <a:highlight>
                  <a:srgbClr val="00FFFF"/>
                </a:highlight>
                <a:latin typeface="Times New Roman" panose="02020603050405020304" pitchFamily="18" charset="0"/>
                <a:cs typeface="Times New Roman" panose="02020603050405020304" pitchFamily="18" charset="0"/>
              </a:rPr>
              <a:t>00</a:t>
            </a:r>
            <a:r>
              <a:rPr lang="en-IN" sz="11800" b="0" i="0" u="none" strike="noStrike" baseline="0" dirty="0">
                <a:latin typeface="Times New Roman" panose="02020603050405020304" pitchFamily="18" charset="0"/>
                <a:cs typeface="Times New Roman" panose="02020603050405020304" pitchFamily="18" charset="0"/>
              </a:rPr>
              <a:t>0</a:t>
            </a:r>
            <a:r>
              <a:rPr lang="en-IN" sz="11800" b="0" i="0" u="none" strike="noStrike" baseline="0" dirty="0">
                <a:highlight>
                  <a:srgbClr val="00FFFF"/>
                </a:highlight>
                <a:latin typeface="Times New Roman" panose="02020603050405020304" pitchFamily="18" charset="0"/>
                <a:cs typeface="Times New Roman" panose="02020603050405020304" pitchFamily="18" charset="0"/>
              </a:rPr>
              <a:t>0</a:t>
            </a:r>
          </a:p>
          <a:p>
            <a:pPr marL="3657600" lvl="8" indent="0">
              <a:buNone/>
            </a:pPr>
            <a:r>
              <a:rPr lang="en-IN" sz="11800" b="0" i="0" u="none" strike="noStrike" baseline="0" dirty="0">
                <a:latin typeface="Times New Roman" panose="02020603050405020304" pitchFamily="18" charset="0"/>
                <a:cs typeface="Times New Roman" panose="02020603050405020304" pitchFamily="18" charset="0"/>
              </a:rPr>
              <a:t>       0</a:t>
            </a:r>
            <a:r>
              <a:rPr lang="en-IN" sz="11800" b="0" i="0" u="none" strike="noStrike" baseline="0" dirty="0">
                <a:highlight>
                  <a:srgbClr val="00FFFF"/>
                </a:highlight>
                <a:latin typeface="Times New Roman" panose="02020603050405020304" pitchFamily="18" charset="0"/>
                <a:cs typeface="Times New Roman" panose="02020603050405020304" pitchFamily="18" charset="0"/>
              </a:rPr>
              <a:t>11</a:t>
            </a:r>
            <a:r>
              <a:rPr lang="en-IN" sz="11800" b="0" i="0" u="none" strike="noStrike" baseline="0" dirty="0">
                <a:latin typeface="Times New Roman" panose="02020603050405020304" pitchFamily="18" charset="0"/>
                <a:cs typeface="Times New Roman" panose="02020603050405020304" pitchFamily="18" charset="0"/>
              </a:rPr>
              <a:t>0</a:t>
            </a:r>
            <a:r>
              <a:rPr lang="en-IN" sz="11800" b="0" i="0" u="none" strike="noStrike" baseline="0" dirty="0">
                <a:highlight>
                  <a:srgbClr val="00FFFF"/>
                </a:highlight>
                <a:latin typeface="Times New Roman" panose="02020603050405020304" pitchFamily="18" charset="0"/>
                <a:cs typeface="Times New Roman" panose="02020603050405020304" pitchFamily="18" charset="0"/>
              </a:rPr>
              <a:t>1</a:t>
            </a:r>
          </a:p>
          <a:p>
            <a:pPr marL="3657600" lvl="8" indent="0">
              <a:buNone/>
            </a:pPr>
            <a:r>
              <a:rPr lang="en-IN" sz="11800" b="0" i="0" u="none" strike="noStrike" baseline="0" dirty="0">
                <a:highlight>
                  <a:srgbClr val="FF00FF"/>
                </a:highlight>
                <a:latin typeface="KR Wiccan Symbols" panose="00000400000000000000" pitchFamily="2" charset="0"/>
                <a:cs typeface="Times New Roman" panose="02020603050405020304" pitchFamily="18" charset="0"/>
              </a:rPr>
              <a:t>A </a:t>
            </a:r>
            <a:r>
              <a:rPr lang="en-IN" sz="11800" b="0" i="0" u="none" strike="noStrike" baseline="0" dirty="0">
                <a:highlight>
                  <a:srgbClr val="FF00FF"/>
                </a:highlight>
                <a:latin typeface="Times New Roman" panose="02020603050405020304" pitchFamily="18" charset="0"/>
                <a:cs typeface="Times New Roman" panose="02020603050405020304" pitchFamily="18" charset="0"/>
              </a:rPr>
              <a:t>01101</a:t>
            </a:r>
          </a:p>
          <a:p>
            <a:pPr marL="0" indent="0" algn="ctr">
              <a:buNone/>
            </a:pPr>
            <a:r>
              <a:rPr lang="en-IN" sz="12800" dirty="0">
                <a:latin typeface="Times New Roman" panose="02020603050405020304" pitchFamily="18" charset="0"/>
                <a:cs typeface="Times New Roman" panose="02020603050405020304" pitchFamily="18" charset="0"/>
              </a:rPr>
              <a:t>No of 1s is : 3 </a:t>
            </a:r>
          </a:p>
          <a:p>
            <a:pPr marL="0" indent="0" algn="ctr">
              <a:buNone/>
            </a:pPr>
            <a:r>
              <a:rPr lang="en-IN" sz="12800" dirty="0">
                <a:latin typeface="Times New Roman" panose="02020603050405020304" pitchFamily="18" charset="0"/>
                <a:cs typeface="Times New Roman" panose="02020603050405020304" pitchFamily="18" charset="0"/>
              </a:rPr>
              <a:t>(</a:t>
            </a:r>
            <a:r>
              <a:rPr lang="en-US" sz="12800" dirty="0">
                <a:latin typeface="Times New Roman" panose="02020603050405020304" pitchFamily="18" charset="0"/>
                <a:cs typeface="Times New Roman" panose="02020603050405020304" pitchFamily="18" charset="0"/>
              </a:rPr>
              <a:t>Hamming Distance =3</a:t>
            </a:r>
            <a:r>
              <a:rPr lang="en-IN" sz="12800" dirty="0">
                <a:latin typeface="Times New Roman" panose="02020603050405020304" pitchFamily="18" charset="0"/>
                <a:cs typeface="Times New Roman" panose="02020603050405020304" pitchFamily="18" charset="0"/>
              </a:rPr>
              <a:t>)</a:t>
            </a:r>
          </a:p>
          <a:p>
            <a:pPr marL="0" indent="0" algn="ctr">
              <a:buNone/>
            </a:pPr>
            <a:endParaRPr lang="en-IN" sz="4800" dirty="0">
              <a:latin typeface="Times New Roman" panose="02020603050405020304" pitchFamily="18" charset="0"/>
              <a:cs typeface="Times New Roman" panose="02020603050405020304" pitchFamily="18" charset="0"/>
            </a:endParaRPr>
          </a:p>
          <a:p>
            <a:pPr marL="0" indent="0" algn="just">
              <a:lnSpc>
                <a:spcPct val="170000"/>
              </a:lnSpc>
              <a:buNone/>
            </a:pPr>
            <a:r>
              <a:rPr lang="en-US" sz="8600" dirty="0">
                <a:latin typeface="Times New Roman" panose="02020603050405020304" pitchFamily="18" charset="0"/>
                <a:cs typeface="Times New Roman" panose="02020603050405020304" pitchFamily="18" charset="0"/>
              </a:rPr>
              <a:t>If the Hamming distance between the sent and the received codeword is not zero, the codeword has been corrupted during transmission.</a:t>
            </a:r>
          </a:p>
        </p:txBody>
      </p:sp>
      <p:graphicFrame>
        <p:nvGraphicFramePr>
          <p:cNvPr id="4" name="Table 3">
            <a:extLst>
              <a:ext uri="{FF2B5EF4-FFF2-40B4-BE49-F238E27FC236}">
                <a16:creationId xmlns:a16="http://schemas.microsoft.com/office/drawing/2014/main" xmlns="" id="{B687C00B-611C-1D56-5D42-B98CB80E44D2}"/>
              </a:ext>
            </a:extLst>
          </p:cNvPr>
          <p:cNvGraphicFramePr>
            <a:graphicFrameLocks noGrp="1"/>
          </p:cNvGraphicFramePr>
          <p:nvPr>
            <p:extLst>
              <p:ext uri="{D42A27DB-BD31-4B8C-83A1-F6EECF244321}">
                <p14:modId xmlns:p14="http://schemas.microsoft.com/office/powerpoint/2010/main" val="2191629223"/>
              </p:ext>
            </p:extLst>
          </p:nvPr>
        </p:nvGraphicFramePr>
        <p:xfrm>
          <a:off x="9179857" y="2944579"/>
          <a:ext cx="2653554" cy="2032000"/>
        </p:xfrm>
        <a:graphic>
          <a:graphicData uri="http://schemas.openxmlformats.org/drawingml/2006/table">
            <a:tbl>
              <a:tblPr firstRow="1" bandRow="1">
                <a:tableStyleId>{5C22544A-7EE6-4342-B048-85BDC9FD1C3A}</a:tableStyleId>
              </a:tblPr>
              <a:tblGrid>
                <a:gridCol w="884518">
                  <a:extLst>
                    <a:ext uri="{9D8B030D-6E8A-4147-A177-3AD203B41FA5}">
                      <a16:colId xmlns:a16="http://schemas.microsoft.com/office/drawing/2014/main" xmlns="" val="1629638244"/>
                    </a:ext>
                  </a:extLst>
                </a:gridCol>
                <a:gridCol w="884518">
                  <a:extLst>
                    <a:ext uri="{9D8B030D-6E8A-4147-A177-3AD203B41FA5}">
                      <a16:colId xmlns:a16="http://schemas.microsoft.com/office/drawing/2014/main" xmlns="" val="3992397609"/>
                    </a:ext>
                  </a:extLst>
                </a:gridCol>
                <a:gridCol w="884518">
                  <a:extLst>
                    <a:ext uri="{9D8B030D-6E8A-4147-A177-3AD203B41FA5}">
                      <a16:colId xmlns:a16="http://schemas.microsoft.com/office/drawing/2014/main" xmlns="" val="2557713354"/>
                    </a:ext>
                  </a:extLst>
                </a:gridCol>
              </a:tblGrid>
              <a:tr h="370840">
                <a:tc>
                  <a:txBody>
                    <a:bodyPr/>
                    <a:lstStyle/>
                    <a:p>
                      <a:pPr algn="ctr"/>
                      <a:r>
                        <a:rPr lang="en-US" dirty="0"/>
                        <a:t>A</a:t>
                      </a:r>
                      <a:endParaRPr lang="en-IN" dirty="0"/>
                    </a:p>
                  </a:txBody>
                  <a:tcPr anchor="ctr"/>
                </a:tc>
                <a:tc>
                  <a:txBody>
                    <a:bodyPr/>
                    <a:lstStyle/>
                    <a:p>
                      <a:pPr algn="ctr"/>
                      <a:r>
                        <a:rPr lang="en-US" dirty="0"/>
                        <a:t>B</a:t>
                      </a:r>
                      <a:endParaRPr lang="en-IN" dirty="0"/>
                    </a:p>
                  </a:txBody>
                  <a:tcPr anchor="ctr"/>
                </a:tc>
                <a:tc>
                  <a:txBody>
                    <a:bodyPr/>
                    <a:lstStyle/>
                    <a:p>
                      <a:pPr algn="ctr"/>
                      <a:r>
                        <a:rPr lang="en-US" dirty="0"/>
                        <a:t>A</a:t>
                      </a:r>
                      <a:r>
                        <a:rPr kumimoji="0" lang="en-IN" sz="3000" b="0" i="0" u="none" strike="noStrike" kern="1200" cap="none" spc="0" normalizeH="0" baseline="0" noProof="0" dirty="0">
                          <a:ln>
                            <a:noFill/>
                          </a:ln>
                          <a:solidFill>
                            <a:prstClr val="black"/>
                          </a:solidFill>
                          <a:effectLst/>
                          <a:highlight>
                            <a:srgbClr val="FF00FF"/>
                          </a:highlight>
                          <a:uLnTx/>
                          <a:uFillTx/>
                          <a:latin typeface="KR Wiccan Symbols" panose="00000400000000000000" pitchFamily="2" charset="0"/>
                          <a:ea typeface="+mn-ea"/>
                          <a:cs typeface="Times New Roman" panose="02020603050405020304" pitchFamily="18" charset="0"/>
                        </a:rPr>
                        <a:t>A</a:t>
                      </a:r>
                      <a:r>
                        <a:rPr lang="en-US" dirty="0"/>
                        <a:t> B</a:t>
                      </a:r>
                      <a:endParaRPr lang="en-IN" dirty="0"/>
                    </a:p>
                  </a:txBody>
                  <a:tcPr anchor="ctr"/>
                </a:tc>
                <a:extLst>
                  <a:ext uri="{0D108BD9-81ED-4DB2-BD59-A6C34878D82A}">
                    <a16:rowId xmlns:a16="http://schemas.microsoft.com/office/drawing/2014/main" xmlns="" val="2416558287"/>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xmlns="" val="2743242724"/>
                  </a:ext>
                </a:extLst>
              </a:tr>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xmlns="" val="1320561278"/>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xmlns="" val="3436253590"/>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xmlns="" val="3479196994"/>
                  </a:ext>
                </a:extLst>
              </a:tr>
            </a:tbl>
          </a:graphicData>
        </a:graphic>
      </p:graphicFrame>
    </p:spTree>
    <p:extLst>
      <p:ext uri="{BB962C8B-B14F-4D97-AF65-F5344CB8AC3E}">
        <p14:creationId xmlns:p14="http://schemas.microsoft.com/office/powerpoint/2010/main" val="381619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039A9B-5A4C-A9F4-F681-C4A978762C2B}"/>
              </a:ext>
            </a:extLst>
          </p:cNvPr>
          <p:cNvSpPr>
            <a:spLocks noGrp="1"/>
          </p:cNvSpPr>
          <p:nvPr>
            <p:ph type="title"/>
          </p:nvPr>
        </p:nvSpPr>
        <p:spPr/>
        <p:txBody>
          <a:bodyPr/>
          <a:lstStyle/>
          <a:p>
            <a:r>
              <a:rPr lang="en-US" dirty="0"/>
              <a:t>What is the Hamming distance for each of the following codewords?</a:t>
            </a:r>
            <a:endParaRPr lang="en-IN" dirty="0"/>
          </a:p>
        </p:txBody>
      </p:sp>
      <p:sp>
        <p:nvSpPr>
          <p:cNvPr id="3" name="Content Placeholder 2">
            <a:extLst>
              <a:ext uri="{FF2B5EF4-FFF2-40B4-BE49-F238E27FC236}">
                <a16:creationId xmlns:a16="http://schemas.microsoft.com/office/drawing/2014/main" xmlns="" id="{2EA9232A-0B86-62F0-B9BC-3D3B6D49E74D}"/>
              </a:ext>
            </a:extLst>
          </p:cNvPr>
          <p:cNvSpPr>
            <a:spLocks noGrp="1"/>
          </p:cNvSpPr>
          <p:nvPr>
            <p:ph idx="1"/>
          </p:nvPr>
        </p:nvSpPr>
        <p:spPr>
          <a:xfrm>
            <a:off x="1594602" y="1817117"/>
            <a:ext cx="10515600" cy="4351338"/>
          </a:xfrm>
        </p:spPr>
        <p:txBody>
          <a:bodyPr>
            <a:normAutofit fontScale="62500" lnSpcReduction="20000"/>
          </a:bodyPr>
          <a:lstStyle/>
          <a:p>
            <a:pPr marL="0" indent="0" algn="l">
              <a:buNone/>
            </a:pPr>
            <a:r>
              <a:rPr lang="en-IN" sz="4800" b="0" i="1" u="none" strike="noStrike" baseline="0" dirty="0">
                <a:solidFill>
                  <a:srgbClr val="000000"/>
                </a:solidFill>
                <a:latin typeface="Times-Italic"/>
              </a:rPr>
              <a:t>d </a:t>
            </a:r>
            <a:r>
              <a:rPr lang="en-IN" sz="4800" b="0" i="0" u="none" strike="noStrike" baseline="0" dirty="0">
                <a:solidFill>
                  <a:srgbClr val="000000"/>
                </a:solidFill>
                <a:latin typeface="Times-Roman"/>
              </a:rPr>
              <a:t>(10000, 00000) = 10000 = 1</a:t>
            </a:r>
          </a:p>
          <a:p>
            <a:pPr marL="0" indent="0" algn="l">
              <a:buNone/>
            </a:pPr>
            <a:endParaRPr lang="en-IN" sz="4800" b="0" i="0" u="none" strike="noStrike" baseline="0" dirty="0">
              <a:solidFill>
                <a:srgbClr val="000000"/>
              </a:solidFill>
              <a:latin typeface="Times-Roman"/>
            </a:endParaRPr>
          </a:p>
          <a:p>
            <a:pPr marL="0" indent="0" algn="l">
              <a:buNone/>
            </a:pPr>
            <a:r>
              <a:rPr lang="en-IN" sz="4800" b="0" i="1" u="none" strike="noStrike" baseline="0" dirty="0">
                <a:solidFill>
                  <a:srgbClr val="000000"/>
                </a:solidFill>
                <a:latin typeface="Times-Italic"/>
              </a:rPr>
              <a:t>d </a:t>
            </a:r>
            <a:r>
              <a:rPr lang="en-IN" sz="4800" b="0" i="0" u="none" strike="noStrike" baseline="0" dirty="0">
                <a:solidFill>
                  <a:srgbClr val="000000"/>
                </a:solidFill>
                <a:latin typeface="Times-Roman"/>
              </a:rPr>
              <a:t>(10101, 10000) = 00111 = 3</a:t>
            </a:r>
          </a:p>
          <a:p>
            <a:pPr marL="0" indent="0" algn="l">
              <a:buNone/>
            </a:pPr>
            <a:endParaRPr lang="en-IN" sz="4800" b="0" i="0" u="none" strike="noStrike" baseline="0" dirty="0">
              <a:solidFill>
                <a:srgbClr val="000000"/>
              </a:solidFill>
              <a:latin typeface="Times-Roman"/>
            </a:endParaRPr>
          </a:p>
          <a:p>
            <a:pPr marL="0" indent="0" algn="l">
              <a:buNone/>
            </a:pPr>
            <a:r>
              <a:rPr lang="en-IN" sz="4800" b="0" i="1" u="none" strike="noStrike" baseline="0" dirty="0">
                <a:solidFill>
                  <a:srgbClr val="000000"/>
                </a:solidFill>
                <a:latin typeface="Times-Italic"/>
              </a:rPr>
              <a:t>d </a:t>
            </a:r>
            <a:r>
              <a:rPr lang="en-IN" sz="4800" b="0" i="0" u="none" strike="noStrike" baseline="0" dirty="0">
                <a:solidFill>
                  <a:srgbClr val="000000"/>
                </a:solidFill>
                <a:latin typeface="Times-Roman"/>
              </a:rPr>
              <a:t>(00000, 11111)  = 11111=  5</a:t>
            </a:r>
          </a:p>
          <a:p>
            <a:pPr marL="0" indent="0" algn="l">
              <a:buNone/>
            </a:pPr>
            <a:endParaRPr lang="en-IN" sz="4800" b="0" i="0" u="none" strike="noStrike" baseline="0" dirty="0">
              <a:solidFill>
                <a:srgbClr val="000000"/>
              </a:solidFill>
              <a:latin typeface="Times-Roman"/>
            </a:endParaRPr>
          </a:p>
          <a:p>
            <a:pPr marL="0" indent="0" algn="l">
              <a:buNone/>
            </a:pPr>
            <a:r>
              <a:rPr lang="en-IN" sz="4800" b="0" i="1" u="none" strike="noStrike" baseline="0" dirty="0">
                <a:solidFill>
                  <a:srgbClr val="000000"/>
                </a:solidFill>
                <a:latin typeface="Times-Italic"/>
              </a:rPr>
              <a:t>d </a:t>
            </a:r>
            <a:r>
              <a:rPr lang="en-IN" sz="4800" b="0" i="0" u="none" strike="noStrike" baseline="0" dirty="0">
                <a:solidFill>
                  <a:srgbClr val="000000"/>
                </a:solidFill>
                <a:latin typeface="Times-Roman"/>
              </a:rPr>
              <a:t>(00000, 00000) = 00000=0 Net ID</a:t>
            </a:r>
          </a:p>
          <a:p>
            <a:pPr marL="0" indent="0" algn="l">
              <a:buNone/>
            </a:pPr>
            <a:endParaRPr lang="en-IN" sz="4800" b="0" i="0" u="none" strike="noStrike" baseline="0" dirty="0">
              <a:solidFill>
                <a:srgbClr val="000000"/>
              </a:solidFill>
              <a:latin typeface="Times-Roman"/>
            </a:endParaRPr>
          </a:p>
          <a:p>
            <a:pPr marL="0" indent="0">
              <a:buNone/>
            </a:pPr>
            <a:r>
              <a:rPr lang="en-IN" sz="4800" i="1" dirty="0">
                <a:solidFill>
                  <a:srgbClr val="000000"/>
                </a:solidFill>
                <a:latin typeface="Times-Italic"/>
              </a:rPr>
              <a:t>d (11111, 11111)  = 00000=0 Broadcast ID</a:t>
            </a:r>
          </a:p>
          <a:p>
            <a:pPr marL="0" indent="0" algn="l">
              <a:buNone/>
            </a:pPr>
            <a:endParaRPr lang="en-IN" sz="6600" dirty="0"/>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xmlns="" id="{45CA1D47-782D-5E5F-41F1-D6D56FA9C8C2}"/>
                  </a:ext>
                </a:extLst>
              </p14:cNvPr>
              <p14:cNvContentPartPr/>
              <p14:nvPr/>
            </p14:nvContentPartPr>
            <p14:xfrm>
              <a:off x="2868501" y="2725299"/>
              <a:ext cx="360" cy="360"/>
            </p14:xfrm>
          </p:contentPart>
        </mc:Choice>
        <mc:Fallback xmlns="">
          <p:pic>
            <p:nvPicPr>
              <p:cNvPr id="11" name="Ink 10">
                <a:extLst>
                  <a:ext uri="{FF2B5EF4-FFF2-40B4-BE49-F238E27FC236}">
                    <a16:creationId xmlns:a16="http://schemas.microsoft.com/office/drawing/2014/main" id="{45CA1D47-782D-5E5F-41F1-D6D56FA9C8C2}"/>
                  </a:ext>
                </a:extLst>
              </p:cNvPr>
              <p:cNvPicPr/>
              <p:nvPr/>
            </p:nvPicPr>
            <p:blipFill>
              <a:blip r:embed="rId3"/>
              <a:stretch>
                <a:fillRect/>
              </a:stretch>
            </p:blipFill>
            <p:spPr>
              <a:xfrm>
                <a:off x="2859861" y="2716659"/>
                <a:ext cx="18000" cy="18000"/>
              </a:xfrm>
              <a:prstGeom prst="rect">
                <a:avLst/>
              </a:prstGeom>
            </p:spPr>
          </p:pic>
        </mc:Fallback>
      </mc:AlternateContent>
      <p:graphicFrame>
        <p:nvGraphicFramePr>
          <p:cNvPr id="4" name="Table 3">
            <a:extLst>
              <a:ext uri="{FF2B5EF4-FFF2-40B4-BE49-F238E27FC236}">
                <a16:creationId xmlns:a16="http://schemas.microsoft.com/office/drawing/2014/main" xmlns="" id="{5B5329B2-B45A-92BA-0654-528915DEE3D7}"/>
              </a:ext>
            </a:extLst>
          </p:cNvPr>
          <p:cNvGraphicFramePr>
            <a:graphicFrameLocks noGrp="1"/>
          </p:cNvGraphicFramePr>
          <p:nvPr>
            <p:extLst>
              <p:ext uri="{D42A27DB-BD31-4B8C-83A1-F6EECF244321}">
                <p14:modId xmlns:p14="http://schemas.microsoft.com/office/powerpoint/2010/main" val="2189445724"/>
              </p:ext>
            </p:extLst>
          </p:nvPr>
        </p:nvGraphicFramePr>
        <p:xfrm>
          <a:off x="8937810" y="1690688"/>
          <a:ext cx="2653554" cy="2032000"/>
        </p:xfrm>
        <a:graphic>
          <a:graphicData uri="http://schemas.openxmlformats.org/drawingml/2006/table">
            <a:tbl>
              <a:tblPr firstRow="1" bandRow="1">
                <a:tableStyleId>{5C22544A-7EE6-4342-B048-85BDC9FD1C3A}</a:tableStyleId>
              </a:tblPr>
              <a:tblGrid>
                <a:gridCol w="884518">
                  <a:extLst>
                    <a:ext uri="{9D8B030D-6E8A-4147-A177-3AD203B41FA5}">
                      <a16:colId xmlns:a16="http://schemas.microsoft.com/office/drawing/2014/main" xmlns="" val="1629638244"/>
                    </a:ext>
                  </a:extLst>
                </a:gridCol>
                <a:gridCol w="884518">
                  <a:extLst>
                    <a:ext uri="{9D8B030D-6E8A-4147-A177-3AD203B41FA5}">
                      <a16:colId xmlns:a16="http://schemas.microsoft.com/office/drawing/2014/main" xmlns="" val="3992397609"/>
                    </a:ext>
                  </a:extLst>
                </a:gridCol>
                <a:gridCol w="884518">
                  <a:extLst>
                    <a:ext uri="{9D8B030D-6E8A-4147-A177-3AD203B41FA5}">
                      <a16:colId xmlns:a16="http://schemas.microsoft.com/office/drawing/2014/main" xmlns="" val="2557713354"/>
                    </a:ext>
                  </a:extLst>
                </a:gridCol>
              </a:tblGrid>
              <a:tr h="370840">
                <a:tc>
                  <a:txBody>
                    <a:bodyPr/>
                    <a:lstStyle/>
                    <a:p>
                      <a:pPr algn="ctr"/>
                      <a:r>
                        <a:rPr lang="en-US" dirty="0"/>
                        <a:t>A</a:t>
                      </a:r>
                      <a:endParaRPr lang="en-IN" dirty="0"/>
                    </a:p>
                  </a:txBody>
                  <a:tcPr anchor="ctr"/>
                </a:tc>
                <a:tc>
                  <a:txBody>
                    <a:bodyPr/>
                    <a:lstStyle/>
                    <a:p>
                      <a:pPr algn="ctr"/>
                      <a:r>
                        <a:rPr lang="en-US" dirty="0"/>
                        <a:t>B</a:t>
                      </a:r>
                      <a:endParaRPr lang="en-IN" dirty="0"/>
                    </a:p>
                  </a:txBody>
                  <a:tcPr anchor="ctr"/>
                </a:tc>
                <a:tc>
                  <a:txBody>
                    <a:bodyPr/>
                    <a:lstStyle/>
                    <a:p>
                      <a:pPr algn="ctr"/>
                      <a:r>
                        <a:rPr lang="en-US" dirty="0"/>
                        <a:t>A</a:t>
                      </a:r>
                      <a:r>
                        <a:rPr kumimoji="0" lang="en-IN" sz="3000" b="0" i="0" u="none" strike="noStrike" kern="1200" cap="none" spc="0" normalizeH="0" baseline="0" noProof="0" dirty="0">
                          <a:ln>
                            <a:noFill/>
                          </a:ln>
                          <a:solidFill>
                            <a:prstClr val="black"/>
                          </a:solidFill>
                          <a:effectLst/>
                          <a:highlight>
                            <a:srgbClr val="FF00FF"/>
                          </a:highlight>
                          <a:uLnTx/>
                          <a:uFillTx/>
                          <a:latin typeface="KR Wiccan Symbols" panose="00000400000000000000" pitchFamily="2" charset="0"/>
                          <a:ea typeface="+mn-ea"/>
                          <a:cs typeface="Times New Roman" panose="02020603050405020304" pitchFamily="18" charset="0"/>
                        </a:rPr>
                        <a:t>A</a:t>
                      </a:r>
                      <a:r>
                        <a:rPr lang="en-US" dirty="0"/>
                        <a:t> B</a:t>
                      </a:r>
                      <a:endParaRPr lang="en-IN" dirty="0"/>
                    </a:p>
                  </a:txBody>
                  <a:tcPr anchor="ctr"/>
                </a:tc>
                <a:extLst>
                  <a:ext uri="{0D108BD9-81ED-4DB2-BD59-A6C34878D82A}">
                    <a16:rowId xmlns:a16="http://schemas.microsoft.com/office/drawing/2014/main" xmlns="" val="2416558287"/>
                  </a:ext>
                </a:extLst>
              </a:tr>
              <a:tr h="370840">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xmlns="" val="2743242724"/>
                  </a:ext>
                </a:extLst>
              </a:tr>
              <a:tr h="37084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xmlns="" val="1320561278"/>
                  </a:ext>
                </a:extLst>
              </a:tr>
              <a:tr h="370840">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xmlns="" val="3436253590"/>
                  </a:ext>
                </a:extLst>
              </a:tr>
              <a:tr h="370840">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xmlns="" val="3479196994"/>
                  </a:ext>
                </a:extLst>
              </a:tr>
            </a:tbl>
          </a:graphicData>
        </a:graphic>
      </p:graphicFrame>
    </p:spTree>
    <p:extLst>
      <p:ext uri="{BB962C8B-B14F-4D97-AF65-F5344CB8AC3E}">
        <p14:creationId xmlns:p14="http://schemas.microsoft.com/office/powerpoint/2010/main" val="3161477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899" y="265606"/>
            <a:ext cx="10095613" cy="4662815"/>
          </a:xfrm>
          <a:prstGeom prst="rect">
            <a:avLst/>
          </a:prstGeom>
        </p:spPr>
        <p:txBody>
          <a:bodyPr wrap="square">
            <a:spAutoFit/>
          </a:bodyPr>
          <a:lstStyle/>
          <a:p>
            <a:pPr>
              <a:lnSpc>
                <a:spcPct val="150000"/>
              </a:lnSpc>
            </a:pPr>
            <a:r>
              <a:rPr lang="en-US" sz="2200" b="1" dirty="0">
                <a:latin typeface="Book Antiqua" panose="02040602050305030304" pitchFamily="18" charset="0"/>
              </a:rPr>
              <a:t>Error Correction</a:t>
            </a:r>
            <a:r>
              <a:rPr lang="en-US" sz="2200" dirty="0">
                <a:latin typeface="Book Antiqua" panose="02040602050305030304" pitchFamily="18" charset="0"/>
              </a:rPr>
              <a:t/>
            </a:r>
            <a:br>
              <a:rPr lang="en-US" sz="2200" dirty="0">
                <a:latin typeface="Book Antiqua" panose="02040602050305030304" pitchFamily="18" charset="0"/>
              </a:rPr>
            </a:br>
            <a:r>
              <a:rPr lang="en-US" sz="2200" dirty="0">
                <a:latin typeface="Book Antiqua" panose="02040602050305030304" pitchFamily="18" charset="0"/>
              </a:rPr>
              <a:t>In the digital world, error correction can be done in two ways:</a:t>
            </a:r>
          </a:p>
          <a:p>
            <a:pPr>
              <a:lnSpc>
                <a:spcPct val="150000"/>
              </a:lnSpc>
            </a:pPr>
            <a:endParaRPr lang="en-US" sz="2200" dirty="0">
              <a:latin typeface="Book Antiqua" panose="02040602050305030304" pitchFamily="18" charset="0"/>
            </a:endParaRPr>
          </a:p>
          <a:p>
            <a:pPr>
              <a:lnSpc>
                <a:spcPct val="150000"/>
              </a:lnSpc>
            </a:pPr>
            <a:r>
              <a:rPr lang="en-US" sz="2200" b="1" dirty="0">
                <a:latin typeface="Book Antiqua" panose="02040602050305030304" pitchFamily="18" charset="0"/>
              </a:rPr>
              <a:t>Backward Error Correction</a:t>
            </a:r>
            <a:r>
              <a:rPr lang="en-US" sz="2200" dirty="0">
                <a:latin typeface="Book Antiqua" panose="02040602050305030304" pitchFamily="18" charset="0"/>
              </a:rPr>
              <a:t>  When the receiver detects an error in the data received, it requests back the sender to retransmit the data unit.</a:t>
            </a:r>
          </a:p>
          <a:p>
            <a:pPr>
              <a:lnSpc>
                <a:spcPct val="150000"/>
              </a:lnSpc>
            </a:pPr>
            <a:endParaRPr lang="en-US" sz="2200" dirty="0">
              <a:latin typeface="Book Antiqua" panose="02040602050305030304" pitchFamily="18" charset="0"/>
            </a:endParaRPr>
          </a:p>
          <a:p>
            <a:pPr>
              <a:lnSpc>
                <a:spcPct val="150000"/>
              </a:lnSpc>
            </a:pPr>
            <a:r>
              <a:rPr lang="en-US" sz="2200" b="1" dirty="0">
                <a:latin typeface="Book Antiqua" panose="02040602050305030304" pitchFamily="18" charset="0"/>
              </a:rPr>
              <a:t>Forward Error Correction</a:t>
            </a:r>
            <a:r>
              <a:rPr lang="en-US" sz="2200" dirty="0">
                <a:latin typeface="Book Antiqua" panose="02040602050305030304" pitchFamily="18" charset="0"/>
              </a:rPr>
              <a:t>  When the receiver detects some error in the data received, it executes error-correcting code, which helps it to auto-recover and correct some kinds of errors.</a:t>
            </a:r>
          </a:p>
        </p:txBody>
      </p:sp>
      <p:pic>
        <p:nvPicPr>
          <p:cNvPr id="3" name="Picture 2"/>
          <p:cNvPicPr>
            <a:picLocks noChangeAspect="1"/>
          </p:cNvPicPr>
          <p:nvPr/>
        </p:nvPicPr>
        <p:blipFill>
          <a:blip r:embed="rId2"/>
          <a:stretch>
            <a:fillRect/>
          </a:stretch>
        </p:blipFill>
        <p:spPr>
          <a:xfrm>
            <a:off x="10690513" y="191230"/>
            <a:ext cx="1085850" cy="933450"/>
          </a:xfrm>
          <a:prstGeom prst="rect">
            <a:avLst/>
          </a:prstGeom>
        </p:spPr>
      </p:pic>
    </p:spTree>
    <p:extLst>
      <p:ext uri="{BB962C8B-B14F-4D97-AF65-F5344CB8AC3E}">
        <p14:creationId xmlns:p14="http://schemas.microsoft.com/office/powerpoint/2010/main" val="249035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90513" y="191230"/>
            <a:ext cx="1085850" cy="933450"/>
          </a:xfrm>
          <a:prstGeom prst="rect">
            <a:avLst/>
          </a:prstGeom>
        </p:spPr>
      </p:pic>
      <p:sp>
        <p:nvSpPr>
          <p:cNvPr id="3" name="Rectangle 2"/>
          <p:cNvSpPr/>
          <p:nvPr/>
        </p:nvSpPr>
        <p:spPr>
          <a:xfrm>
            <a:off x="746713" y="542979"/>
            <a:ext cx="10028863" cy="5628400"/>
          </a:xfrm>
          <a:prstGeom prst="rect">
            <a:avLst/>
          </a:prstGeom>
        </p:spPr>
        <p:txBody>
          <a:bodyPr wrap="square">
            <a:spAutoFit/>
          </a:bodyPr>
          <a:lstStyle/>
          <a:p>
            <a:pPr algn="just">
              <a:lnSpc>
                <a:spcPct val="150000"/>
              </a:lnSpc>
            </a:pPr>
            <a:r>
              <a:rPr lang="en-US" sz="2200" b="1" dirty="0">
                <a:latin typeface="Book Antiqua" panose="02040602050305030304" pitchFamily="18" charset="0"/>
              </a:rPr>
              <a:t>Flow Control</a:t>
            </a:r>
          </a:p>
          <a:p>
            <a:pPr marL="342900" indent="-342900" algn="just">
              <a:lnSpc>
                <a:spcPct val="150000"/>
              </a:lnSpc>
              <a:buFont typeface="Wingdings" panose="05000000000000000000" pitchFamily="2" charset="2"/>
              <a:buChar char="ü"/>
            </a:pPr>
            <a:r>
              <a:rPr lang="en-US" sz="2200" dirty="0">
                <a:latin typeface="Book Antiqua" panose="02040602050305030304" pitchFamily="18" charset="0"/>
              </a:rPr>
              <a:t>In flow control, rate of traffic received from a sender can be controlled by a receiver.</a:t>
            </a:r>
          </a:p>
          <a:p>
            <a:pPr marL="342900" indent="-342900" algn="just">
              <a:lnSpc>
                <a:spcPct val="150000"/>
              </a:lnSpc>
              <a:buFont typeface="Wingdings" panose="05000000000000000000" pitchFamily="2" charset="2"/>
              <a:buChar char="ü"/>
            </a:pPr>
            <a:r>
              <a:rPr lang="en-US" sz="2200" dirty="0">
                <a:latin typeface="Book Antiqua" panose="02040602050305030304" pitchFamily="18" charset="0"/>
              </a:rPr>
              <a:t>Flow control is a technique used to regulate the flow of data between different nodes in a network. It ensures that a sender does not overwhelm a receiver with too much data too quickly. </a:t>
            </a:r>
          </a:p>
          <a:p>
            <a:pPr marL="342900" indent="-342900" algn="just">
              <a:lnSpc>
                <a:spcPct val="150000"/>
              </a:lnSpc>
              <a:buFont typeface="Wingdings" panose="05000000000000000000" pitchFamily="2" charset="2"/>
              <a:buChar char="ü"/>
            </a:pPr>
            <a:r>
              <a:rPr lang="en-US" sz="2200" dirty="0">
                <a:latin typeface="Book Antiqua" panose="02040602050305030304" pitchFamily="18" charset="0"/>
              </a:rPr>
              <a:t>The goal of flow control is to prevent buffer overflow, which can lead to dropped packets and poor network performance.</a:t>
            </a:r>
          </a:p>
          <a:p>
            <a:pPr marL="342900" indent="-342900" algn="just">
              <a:lnSpc>
                <a:spcPct val="150000"/>
              </a:lnSpc>
              <a:buFont typeface="Wingdings" panose="05000000000000000000" pitchFamily="2" charset="2"/>
              <a:buChar char="ü"/>
            </a:pPr>
            <a:r>
              <a:rPr lang="en-US" sz="2200" dirty="0">
                <a:latin typeface="Book Antiqua" panose="02040602050305030304" pitchFamily="18" charset="0"/>
              </a:rPr>
              <a:t>When a data frame (Layer-2 data) is sent from one host to another over a single medium, it is required that the sender and receiver should work at the same speed. </a:t>
            </a:r>
          </a:p>
        </p:txBody>
      </p:sp>
    </p:spTree>
    <p:extLst>
      <p:ext uri="{BB962C8B-B14F-4D97-AF65-F5344CB8AC3E}">
        <p14:creationId xmlns:p14="http://schemas.microsoft.com/office/powerpoint/2010/main" val="262108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A8E51F4-9995-5ADD-6C21-950B5ABFC225}"/>
              </a:ext>
            </a:extLst>
          </p:cNvPr>
          <p:cNvSpPr txBox="1"/>
          <p:nvPr/>
        </p:nvSpPr>
        <p:spPr>
          <a:xfrm>
            <a:off x="614082" y="517122"/>
            <a:ext cx="10963835" cy="6058197"/>
          </a:xfrm>
          <a:prstGeom prst="rect">
            <a:avLst/>
          </a:prstGeom>
          <a:noFill/>
        </p:spPr>
        <p:txBody>
          <a:bodyPr wrap="square">
            <a:spAutoFit/>
          </a:bodyPr>
          <a:lstStyle/>
          <a:p>
            <a:pPr algn="just">
              <a:lnSpc>
                <a:spcPct val="150000"/>
              </a:lnSpc>
            </a:pPr>
            <a:r>
              <a:rPr lang="en-US" sz="2200" b="1" dirty="0">
                <a:latin typeface="Book Antiqua" panose="02040602050305030304" pitchFamily="18" charset="0"/>
              </a:rPr>
              <a:t>Flow Control (Conti.. )</a:t>
            </a:r>
          </a:p>
          <a:p>
            <a:pPr marL="342900" indent="-342900" algn="just">
              <a:lnSpc>
                <a:spcPct val="150000"/>
              </a:lnSpc>
              <a:buFont typeface="Wingdings" panose="05000000000000000000" pitchFamily="2" charset="2"/>
              <a:buChar char="ü"/>
            </a:pPr>
            <a:r>
              <a:rPr lang="en-US" sz="2800" dirty="0">
                <a:latin typeface="Book Antiqua" panose="02040602050305030304" pitchFamily="18" charset="0"/>
              </a:rPr>
              <a:t>The sender sends at a speed at which the receiver can process and accept the data. </a:t>
            </a:r>
          </a:p>
          <a:p>
            <a:pPr marL="342900" indent="-342900" algn="just">
              <a:lnSpc>
                <a:spcPct val="150000"/>
              </a:lnSpc>
              <a:buFont typeface="Wingdings" panose="05000000000000000000" pitchFamily="2" charset="2"/>
              <a:buChar char="ü"/>
            </a:pPr>
            <a:r>
              <a:rPr lang="en-US" sz="2800" dirty="0">
                <a:latin typeface="Book Antiqua" panose="02040602050305030304" pitchFamily="18" charset="0"/>
              </a:rPr>
              <a:t>What if the sender or receiver's speed (hardware/software) differs? If the sender is sending too fast, the receiver may be overloaded (swamped), and data may be lost.</a:t>
            </a:r>
          </a:p>
          <a:p>
            <a:pPr algn="just">
              <a:lnSpc>
                <a:spcPct val="150000"/>
              </a:lnSpc>
            </a:pPr>
            <a:r>
              <a:rPr lang="en-US" sz="2800" dirty="0">
                <a:latin typeface="Book Antiqua" panose="02040602050305030304" pitchFamily="18" charset="0"/>
              </a:rPr>
              <a:t>Two types of mechanisms can be deployed to control the flow:</a:t>
            </a:r>
          </a:p>
          <a:p>
            <a:pPr marL="1714500" lvl="3" indent="-342900" algn="just">
              <a:lnSpc>
                <a:spcPct val="150000"/>
              </a:lnSpc>
              <a:buFont typeface="Wingdings" panose="05000000000000000000" pitchFamily="2" charset="2"/>
              <a:buChar char="q"/>
            </a:pPr>
            <a:r>
              <a:rPr lang="en-US" sz="3200" dirty="0">
                <a:latin typeface="Book Antiqua" panose="02040602050305030304" pitchFamily="18" charset="0"/>
              </a:rPr>
              <a:t>Stop and Wait</a:t>
            </a:r>
          </a:p>
          <a:p>
            <a:pPr marL="1714500" lvl="3" indent="-342900" algn="just">
              <a:lnSpc>
                <a:spcPct val="150000"/>
              </a:lnSpc>
              <a:buFont typeface="Wingdings" panose="05000000000000000000" pitchFamily="2" charset="2"/>
              <a:buChar char="q"/>
            </a:pPr>
            <a:r>
              <a:rPr lang="en-US" sz="3200" dirty="0">
                <a:latin typeface="Book Antiqua" panose="02040602050305030304" pitchFamily="18" charset="0"/>
              </a:rPr>
              <a:t>Sliding Window</a:t>
            </a:r>
          </a:p>
        </p:txBody>
      </p:sp>
    </p:spTree>
    <p:extLst>
      <p:ext uri="{BB962C8B-B14F-4D97-AF65-F5344CB8AC3E}">
        <p14:creationId xmlns:p14="http://schemas.microsoft.com/office/powerpoint/2010/main" val="3980713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9895" y="163521"/>
            <a:ext cx="1085850" cy="933450"/>
          </a:xfrm>
          <a:prstGeom prst="rect">
            <a:avLst/>
          </a:prstGeom>
        </p:spPr>
      </p:pic>
      <p:sp>
        <p:nvSpPr>
          <p:cNvPr id="3" name="Rectangle 2"/>
          <p:cNvSpPr/>
          <p:nvPr/>
        </p:nvSpPr>
        <p:spPr>
          <a:xfrm>
            <a:off x="360217" y="358307"/>
            <a:ext cx="10579678" cy="1565750"/>
          </a:xfrm>
          <a:prstGeom prst="rect">
            <a:avLst/>
          </a:prstGeom>
        </p:spPr>
        <p:txBody>
          <a:bodyPr wrap="square">
            <a:spAutoFit/>
          </a:bodyPr>
          <a:lstStyle/>
          <a:p>
            <a:pPr>
              <a:lnSpc>
                <a:spcPct val="150000"/>
              </a:lnSpc>
            </a:pPr>
            <a:r>
              <a:rPr lang="en-US" sz="2200" b="1" dirty="0">
                <a:latin typeface="Book Antiqua" panose="02040602050305030304" pitchFamily="18" charset="0"/>
              </a:rPr>
              <a:t>Stop and Wait</a:t>
            </a:r>
          </a:p>
          <a:p>
            <a:pPr marL="342900" indent="-342900">
              <a:lnSpc>
                <a:spcPct val="150000"/>
              </a:lnSpc>
              <a:buFont typeface="Wingdings" panose="05000000000000000000" pitchFamily="2" charset="2"/>
              <a:buChar char="q"/>
            </a:pPr>
            <a:r>
              <a:rPr lang="en-US" sz="2200" dirty="0">
                <a:latin typeface="Book Antiqua" panose="02040602050305030304" pitchFamily="18" charset="0"/>
              </a:rPr>
              <a:t>This flow control mechanism forces the sender after transmitting a data frame to stop and wait until the acknowledgement of the data-frame sent is received.</a:t>
            </a:r>
          </a:p>
        </p:txBody>
      </p:sp>
      <p:pic>
        <p:nvPicPr>
          <p:cNvPr id="4" name="Picture 3"/>
          <p:cNvPicPr>
            <a:picLocks noChangeAspect="1"/>
          </p:cNvPicPr>
          <p:nvPr/>
        </p:nvPicPr>
        <p:blipFill>
          <a:blip r:embed="rId3"/>
          <a:stretch>
            <a:fillRect/>
          </a:stretch>
        </p:blipFill>
        <p:spPr>
          <a:xfrm>
            <a:off x="3813394" y="1924057"/>
            <a:ext cx="3824535" cy="3204672"/>
          </a:xfrm>
          <a:prstGeom prst="rect">
            <a:avLst/>
          </a:prstGeom>
        </p:spPr>
      </p:pic>
      <p:sp>
        <p:nvSpPr>
          <p:cNvPr id="6" name="TextBox 5">
            <a:extLst>
              <a:ext uri="{FF2B5EF4-FFF2-40B4-BE49-F238E27FC236}">
                <a16:creationId xmlns:a16="http://schemas.microsoft.com/office/drawing/2014/main" xmlns="" id="{2A1C4AAA-F5F9-3991-ACFA-1D5CFCB32C0B}"/>
              </a:ext>
            </a:extLst>
          </p:cNvPr>
          <p:cNvSpPr txBox="1"/>
          <p:nvPr/>
        </p:nvSpPr>
        <p:spPr>
          <a:xfrm>
            <a:off x="360217" y="5128729"/>
            <a:ext cx="11329759" cy="1565750"/>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The Stop and Wait for ARQ offers error and flow control but may cause big performance issues as the sender always waits for acknowledgement even if it has the next packet ready to send.</a:t>
            </a:r>
            <a:endParaRPr lang="en-IN" sz="2200" dirty="0">
              <a:latin typeface="Book Antiqua" panose="02040602050305030304" pitchFamily="18" charset="0"/>
            </a:endParaRPr>
          </a:p>
        </p:txBody>
      </p:sp>
      <p:sp>
        <p:nvSpPr>
          <p:cNvPr id="8" name="TextBox 7">
            <a:extLst>
              <a:ext uri="{FF2B5EF4-FFF2-40B4-BE49-F238E27FC236}">
                <a16:creationId xmlns:a16="http://schemas.microsoft.com/office/drawing/2014/main" xmlns="" id="{AE1DA15C-5EFD-9F7C-E060-8BAA2676F151}"/>
              </a:ext>
            </a:extLst>
          </p:cNvPr>
          <p:cNvSpPr txBox="1"/>
          <p:nvPr/>
        </p:nvSpPr>
        <p:spPr>
          <a:xfrm>
            <a:off x="8898591" y="3628822"/>
            <a:ext cx="3213848" cy="923330"/>
          </a:xfrm>
          <a:prstGeom prst="rect">
            <a:avLst/>
          </a:prstGeom>
          <a:noFill/>
        </p:spPr>
        <p:txBody>
          <a:bodyPr wrap="square">
            <a:spAutoFit/>
          </a:bodyPr>
          <a:lstStyle/>
          <a:p>
            <a:r>
              <a:rPr lang="en-US" b="0" i="0" dirty="0">
                <a:solidFill>
                  <a:srgbClr val="273239"/>
                </a:solidFill>
                <a:effectLst/>
                <a:latin typeface="Nunito" pitchFamily="2" charset="0"/>
              </a:rPr>
              <a:t>We can’t use this at full speed due to the limitations of stop and wait.</a:t>
            </a:r>
            <a:endParaRPr lang="en-IN" dirty="0"/>
          </a:p>
        </p:txBody>
      </p:sp>
      <p:pic>
        <p:nvPicPr>
          <p:cNvPr id="10" name="Graphic 9" descr="Questions">
            <a:extLst>
              <a:ext uri="{FF2B5EF4-FFF2-40B4-BE49-F238E27FC236}">
                <a16:creationId xmlns:a16="http://schemas.microsoft.com/office/drawing/2014/main" xmlns="" id="{86638AA3-60F3-6CE9-9807-A7EE3E7CAE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146954" y="2030898"/>
            <a:ext cx="1792941" cy="1792941"/>
          </a:xfrm>
          <a:prstGeom prst="rect">
            <a:avLst/>
          </a:prstGeom>
        </p:spPr>
      </p:pic>
      <p:pic>
        <p:nvPicPr>
          <p:cNvPr id="12" name="Graphic 11" descr="Target Audience">
            <a:extLst>
              <a:ext uri="{FF2B5EF4-FFF2-40B4-BE49-F238E27FC236}">
                <a16:creationId xmlns:a16="http://schemas.microsoft.com/office/drawing/2014/main" xmlns="" id="{37EFED37-5F1E-9FFC-1BDB-442C1EE04F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634285" y="3211945"/>
            <a:ext cx="2330824" cy="2330824"/>
          </a:xfrm>
          <a:prstGeom prst="rect">
            <a:avLst/>
          </a:prstGeom>
        </p:spPr>
      </p:pic>
    </p:spTree>
    <p:extLst>
      <p:ext uri="{BB962C8B-B14F-4D97-AF65-F5344CB8AC3E}">
        <p14:creationId xmlns:p14="http://schemas.microsoft.com/office/powerpoint/2010/main" val="148311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9895" y="163521"/>
            <a:ext cx="1085850" cy="933450"/>
          </a:xfrm>
          <a:prstGeom prst="rect">
            <a:avLst/>
          </a:prstGeom>
        </p:spPr>
      </p:pic>
      <p:sp>
        <p:nvSpPr>
          <p:cNvPr id="3" name="Rectangle 2"/>
          <p:cNvSpPr/>
          <p:nvPr/>
        </p:nvSpPr>
        <p:spPr>
          <a:xfrm>
            <a:off x="277090" y="163521"/>
            <a:ext cx="10946721" cy="5628400"/>
          </a:xfrm>
          <a:prstGeom prst="rect">
            <a:avLst/>
          </a:prstGeom>
        </p:spPr>
        <p:txBody>
          <a:bodyPr wrap="square">
            <a:spAutoFit/>
          </a:bodyPr>
          <a:lstStyle/>
          <a:p>
            <a:pPr algn="just">
              <a:lnSpc>
                <a:spcPct val="150000"/>
              </a:lnSpc>
            </a:pPr>
            <a:r>
              <a:rPr lang="en-US" sz="2200" b="1" dirty="0">
                <a:latin typeface="Book Antiqua" panose="02040602050305030304" pitchFamily="18" charset="0"/>
              </a:rPr>
              <a:t>Sliding Window</a:t>
            </a:r>
          </a:p>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Sliding Window Protocol is a method for sending numerous frames at once in the sliding window. </a:t>
            </a:r>
          </a:p>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It manages the data packets between the two devices when steady and gradual data frame transmission is required.</a:t>
            </a:r>
          </a:p>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In this flow control mechanism, both sender and receiver agree on the number of data frames after which the acknowledgement should be sent. </a:t>
            </a:r>
          </a:p>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As we learnt, the stop-and-wait flow control mechanism wastes resources. This protocol tries to make use of underlying resources as much as possible.</a:t>
            </a:r>
          </a:p>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Window Sliding Technique is a computational technique that aims to reduce nested loops and replace them with a single loop, thereby reducing the time complexity.</a:t>
            </a:r>
          </a:p>
        </p:txBody>
      </p:sp>
    </p:spTree>
    <p:extLst>
      <p:ext uri="{BB962C8B-B14F-4D97-AF65-F5344CB8AC3E}">
        <p14:creationId xmlns:p14="http://schemas.microsoft.com/office/powerpoint/2010/main" val="112180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Transfer">
            <a:extLst>
              <a:ext uri="{FF2B5EF4-FFF2-40B4-BE49-F238E27FC236}">
                <a16:creationId xmlns:a16="http://schemas.microsoft.com/office/drawing/2014/main" xmlns="" id="{A163AAD9-B5AD-137A-65EE-61FB5F27D2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542494" y="174810"/>
            <a:ext cx="1111623" cy="1111623"/>
          </a:xfrm>
          <a:prstGeom prst="rect">
            <a:avLst/>
          </a:prstGeom>
        </p:spPr>
      </p:pic>
      <p:sp>
        <p:nvSpPr>
          <p:cNvPr id="4" name="TextBox 3">
            <a:extLst>
              <a:ext uri="{FF2B5EF4-FFF2-40B4-BE49-F238E27FC236}">
                <a16:creationId xmlns:a16="http://schemas.microsoft.com/office/drawing/2014/main" xmlns="" id="{DDC783BC-42DF-0AB0-AC0A-DD757CCE3F27}"/>
              </a:ext>
            </a:extLst>
          </p:cNvPr>
          <p:cNvSpPr txBox="1"/>
          <p:nvPr/>
        </p:nvSpPr>
        <p:spPr>
          <a:xfrm>
            <a:off x="797859" y="950274"/>
            <a:ext cx="9852212" cy="1057918"/>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Sliding Window protocol handles this efficiency issue by sending more than one packet at a time with a larger sequence number.</a:t>
            </a:r>
            <a:endParaRPr lang="en-IN" sz="2200" dirty="0">
              <a:latin typeface="Book Antiqua" panose="02040602050305030304" pitchFamily="18" charset="0"/>
            </a:endParaRPr>
          </a:p>
        </p:txBody>
      </p:sp>
      <p:sp>
        <p:nvSpPr>
          <p:cNvPr id="6" name="TextBox 5">
            <a:extLst>
              <a:ext uri="{FF2B5EF4-FFF2-40B4-BE49-F238E27FC236}">
                <a16:creationId xmlns:a16="http://schemas.microsoft.com/office/drawing/2014/main" xmlns="" id="{6E9E3859-3F3A-5D57-1703-56E752747ABE}"/>
              </a:ext>
            </a:extLst>
          </p:cNvPr>
          <p:cNvSpPr txBox="1"/>
          <p:nvPr/>
        </p:nvSpPr>
        <p:spPr>
          <a:xfrm>
            <a:off x="2940424" y="2414324"/>
            <a:ext cx="5683623" cy="55008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2200" dirty="0">
                <a:latin typeface="Book Antiqua" panose="02040602050305030304" pitchFamily="18" charset="0"/>
              </a:rPr>
              <a:t>Transmission Delay </a:t>
            </a:r>
          </a:p>
        </p:txBody>
      </p:sp>
      <p:sp>
        <p:nvSpPr>
          <p:cNvPr id="8" name="TextBox 7">
            <a:extLst>
              <a:ext uri="{FF2B5EF4-FFF2-40B4-BE49-F238E27FC236}">
                <a16:creationId xmlns:a16="http://schemas.microsoft.com/office/drawing/2014/main" xmlns="" id="{9C630BE1-E6B6-956D-1E06-CAFD88BBA85D}"/>
              </a:ext>
            </a:extLst>
          </p:cNvPr>
          <p:cNvSpPr txBox="1"/>
          <p:nvPr/>
        </p:nvSpPr>
        <p:spPr>
          <a:xfrm>
            <a:off x="2940424" y="2970136"/>
            <a:ext cx="5683623" cy="55008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2200" dirty="0">
                <a:latin typeface="Book Antiqua" panose="02040602050305030304" pitchFamily="18" charset="0"/>
              </a:rPr>
              <a:t>Propagation Delay </a:t>
            </a:r>
          </a:p>
        </p:txBody>
      </p:sp>
      <p:sp>
        <p:nvSpPr>
          <p:cNvPr id="10" name="TextBox 9">
            <a:extLst>
              <a:ext uri="{FF2B5EF4-FFF2-40B4-BE49-F238E27FC236}">
                <a16:creationId xmlns:a16="http://schemas.microsoft.com/office/drawing/2014/main" xmlns="" id="{FBE9C799-D5AE-B4DE-F8DF-F8EA9E4BFFA3}"/>
              </a:ext>
            </a:extLst>
          </p:cNvPr>
          <p:cNvSpPr txBox="1"/>
          <p:nvPr/>
        </p:nvSpPr>
        <p:spPr>
          <a:xfrm>
            <a:off x="2940424" y="3520223"/>
            <a:ext cx="5683623" cy="55008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2200" dirty="0">
                <a:latin typeface="Book Antiqua" panose="02040602050305030304" pitchFamily="18" charset="0"/>
              </a:rPr>
              <a:t>Efficiency </a:t>
            </a:r>
          </a:p>
        </p:txBody>
      </p:sp>
      <p:sp>
        <p:nvSpPr>
          <p:cNvPr id="12" name="TextBox 11">
            <a:extLst>
              <a:ext uri="{FF2B5EF4-FFF2-40B4-BE49-F238E27FC236}">
                <a16:creationId xmlns:a16="http://schemas.microsoft.com/office/drawing/2014/main" xmlns="" id="{B9C62D57-2379-47AB-7CE0-6043EC3372A2}"/>
              </a:ext>
            </a:extLst>
          </p:cNvPr>
          <p:cNvSpPr txBox="1"/>
          <p:nvPr/>
        </p:nvSpPr>
        <p:spPr>
          <a:xfrm>
            <a:off x="2940424" y="4070310"/>
            <a:ext cx="5683623" cy="55008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200" dirty="0">
                <a:latin typeface="Book Antiqua" panose="02040602050305030304" pitchFamily="18" charset="0"/>
              </a:rPr>
              <a:t>Throughput</a:t>
            </a:r>
            <a:endParaRPr lang="en-IN" sz="2200" dirty="0">
              <a:latin typeface="Book Antiqua" panose="02040602050305030304" pitchFamily="18" charset="0"/>
            </a:endParaRPr>
          </a:p>
        </p:txBody>
      </p:sp>
      <p:sp>
        <p:nvSpPr>
          <p:cNvPr id="14" name="TextBox 13">
            <a:extLst>
              <a:ext uri="{FF2B5EF4-FFF2-40B4-BE49-F238E27FC236}">
                <a16:creationId xmlns:a16="http://schemas.microsoft.com/office/drawing/2014/main" xmlns="" id="{30DDE86C-ED11-2E75-6C7C-66A7F27D345E}"/>
              </a:ext>
            </a:extLst>
          </p:cNvPr>
          <p:cNvSpPr txBox="1"/>
          <p:nvPr/>
        </p:nvSpPr>
        <p:spPr>
          <a:xfrm>
            <a:off x="2940424" y="4620397"/>
            <a:ext cx="5683623" cy="55008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IN" sz="2200" dirty="0">
                <a:latin typeface="Book Antiqua" panose="02040602050305030304" pitchFamily="18" charset="0"/>
              </a:rPr>
              <a:t>Capacity of link</a:t>
            </a:r>
          </a:p>
        </p:txBody>
      </p:sp>
    </p:spTree>
    <p:extLst>
      <p:ext uri="{BB962C8B-B14F-4D97-AF65-F5344CB8AC3E}">
        <p14:creationId xmlns:p14="http://schemas.microsoft.com/office/powerpoint/2010/main" val="246811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E7C44A4-EC92-E75A-4F67-DD4150844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1" y="94127"/>
            <a:ext cx="5576230" cy="6655435"/>
          </a:xfrm>
          <a:prstGeom prst="rect">
            <a:avLst/>
          </a:prstGeom>
        </p:spPr>
      </p:pic>
      <p:pic>
        <p:nvPicPr>
          <p:cNvPr id="7" name="Picture 6">
            <a:extLst>
              <a:ext uri="{FF2B5EF4-FFF2-40B4-BE49-F238E27FC236}">
                <a16:creationId xmlns:a16="http://schemas.microsoft.com/office/drawing/2014/main" xmlns="" id="{E21E655B-AA42-C74F-0E48-4DF8EFBDCB69}"/>
              </a:ext>
            </a:extLst>
          </p:cNvPr>
          <p:cNvPicPr>
            <a:picLocks noChangeAspect="1"/>
          </p:cNvPicPr>
          <p:nvPr/>
        </p:nvPicPr>
        <p:blipFill rotWithShape="1">
          <a:blip r:embed="rId3">
            <a:extLst>
              <a:ext uri="{28A0092B-C50C-407E-A947-70E740481C1C}">
                <a14:useLocalDpi xmlns:a14="http://schemas.microsoft.com/office/drawing/2010/main" val="0"/>
              </a:ext>
            </a:extLst>
          </a:blip>
          <a:srcRect b="25294"/>
          <a:stretch/>
        </p:blipFill>
        <p:spPr>
          <a:xfrm>
            <a:off x="6398363" y="94127"/>
            <a:ext cx="5488837" cy="6405285"/>
          </a:xfrm>
          <a:prstGeom prst="rect">
            <a:avLst/>
          </a:prstGeom>
        </p:spPr>
      </p:pic>
    </p:spTree>
    <p:extLst>
      <p:ext uri="{BB962C8B-B14F-4D97-AF65-F5344CB8AC3E}">
        <p14:creationId xmlns:p14="http://schemas.microsoft.com/office/powerpoint/2010/main" val="362900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DAFECA-8E50-E086-1A9D-CF7D7DED7D3F}"/>
              </a:ext>
            </a:extLst>
          </p:cNvPr>
          <p:cNvSpPr>
            <a:spLocks noGrp="1"/>
          </p:cNvSpPr>
          <p:nvPr>
            <p:ph type="title"/>
          </p:nvPr>
        </p:nvSpPr>
        <p:spPr>
          <a:xfrm>
            <a:off x="564178" y="-54447"/>
            <a:ext cx="5623560" cy="896898"/>
          </a:xfrm>
        </p:spPr>
        <p:txBody>
          <a:bodyPr/>
          <a:lstStyle/>
          <a:p>
            <a:r>
              <a:rPr lang="en-IN" b="1" dirty="0">
                <a:solidFill>
                  <a:srgbClr val="000000"/>
                </a:solidFill>
                <a:latin typeface="Times New Roman" panose="02020603050405020304" pitchFamily="18" charset="0"/>
              </a:rPr>
              <a:t>TYPES OF ERRORS</a:t>
            </a:r>
          </a:p>
        </p:txBody>
      </p:sp>
      <p:sp>
        <p:nvSpPr>
          <p:cNvPr id="3" name="Content Placeholder 2">
            <a:extLst>
              <a:ext uri="{FF2B5EF4-FFF2-40B4-BE49-F238E27FC236}">
                <a16:creationId xmlns:a16="http://schemas.microsoft.com/office/drawing/2014/main" xmlns="" id="{F0592549-6588-548E-BCA8-A980CBA74208}"/>
              </a:ext>
            </a:extLst>
          </p:cNvPr>
          <p:cNvSpPr>
            <a:spLocks noGrp="1"/>
          </p:cNvSpPr>
          <p:nvPr>
            <p:ph idx="1"/>
          </p:nvPr>
        </p:nvSpPr>
        <p:spPr>
          <a:xfrm>
            <a:off x="1082338" y="1113818"/>
            <a:ext cx="4587240" cy="1541246"/>
          </a:xfrm>
        </p:spPr>
        <p:txBody>
          <a:bodyPr/>
          <a:lstStyle/>
          <a:p>
            <a:r>
              <a:rPr lang="en-IN" dirty="0"/>
              <a:t>1. Single Bit Error</a:t>
            </a:r>
          </a:p>
          <a:p>
            <a:r>
              <a:rPr lang="en-US" sz="2800" dirty="0">
                <a:latin typeface="Book Antiqua" panose="02040602050305030304" pitchFamily="18" charset="0"/>
              </a:rPr>
              <a:t>2. Multiple bits error</a:t>
            </a:r>
          </a:p>
          <a:p>
            <a:r>
              <a:rPr lang="en-IN" dirty="0"/>
              <a:t>3. Burst Bit Error</a:t>
            </a:r>
          </a:p>
        </p:txBody>
      </p:sp>
      <p:sp>
        <p:nvSpPr>
          <p:cNvPr id="21" name="Rectangle 20">
            <a:extLst>
              <a:ext uri="{FF2B5EF4-FFF2-40B4-BE49-F238E27FC236}">
                <a16:creationId xmlns:a16="http://schemas.microsoft.com/office/drawing/2014/main" xmlns="" id="{B9CAD432-8D96-9488-3E23-F963B2864C9A}"/>
              </a:ext>
            </a:extLst>
          </p:cNvPr>
          <p:cNvSpPr/>
          <p:nvPr/>
        </p:nvSpPr>
        <p:spPr>
          <a:xfrm>
            <a:off x="6091691" y="737889"/>
            <a:ext cx="6578529" cy="2123658"/>
          </a:xfrm>
          <a:prstGeom prst="rect">
            <a:avLst/>
          </a:prstGeom>
        </p:spPr>
        <p:txBody>
          <a:bodyPr wrap="square">
            <a:spAutoFit/>
          </a:bodyPr>
          <a:lstStyle/>
          <a:p>
            <a:r>
              <a:rPr lang="en-US" sz="2200" b="1" dirty="0">
                <a:latin typeface="Book Antiqua" panose="02040602050305030304" pitchFamily="18" charset="0"/>
              </a:rPr>
              <a:t>Error control mechanism may involve two possible ways:</a:t>
            </a:r>
          </a:p>
          <a:p>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Error detection</a:t>
            </a:r>
          </a:p>
          <a:p>
            <a:pPr marL="342900" indent="-342900">
              <a:buFont typeface="Wingdings" panose="05000000000000000000" pitchFamily="2" charset="2"/>
              <a:buChar char="q"/>
            </a:pPr>
            <a:endParaRPr lang="en-US" sz="2200" dirty="0">
              <a:latin typeface="Book Antiqua" panose="02040602050305030304" pitchFamily="18" charset="0"/>
            </a:endParaRPr>
          </a:p>
          <a:p>
            <a:pPr marL="342900" indent="-342900">
              <a:buFont typeface="Wingdings" panose="05000000000000000000" pitchFamily="2" charset="2"/>
              <a:buChar char="q"/>
            </a:pPr>
            <a:r>
              <a:rPr lang="en-US" sz="2200" dirty="0">
                <a:latin typeface="Book Antiqua" panose="02040602050305030304" pitchFamily="18" charset="0"/>
              </a:rPr>
              <a:t>Error correction</a:t>
            </a:r>
          </a:p>
        </p:txBody>
      </p:sp>
      <p:pic>
        <p:nvPicPr>
          <p:cNvPr id="23" name="Picture 22">
            <a:extLst>
              <a:ext uri="{FF2B5EF4-FFF2-40B4-BE49-F238E27FC236}">
                <a16:creationId xmlns:a16="http://schemas.microsoft.com/office/drawing/2014/main" xmlns="" id="{01473EDF-9228-E8A4-925C-F36FDB1F710D}"/>
              </a:ext>
            </a:extLst>
          </p:cNvPr>
          <p:cNvPicPr>
            <a:picLocks noChangeAspect="1"/>
          </p:cNvPicPr>
          <p:nvPr/>
        </p:nvPicPr>
        <p:blipFill>
          <a:blip r:embed="rId2"/>
          <a:stretch>
            <a:fillRect/>
          </a:stretch>
        </p:blipFill>
        <p:spPr>
          <a:xfrm>
            <a:off x="86430" y="3771718"/>
            <a:ext cx="11963329" cy="2923722"/>
          </a:xfrm>
          <a:prstGeom prst="rect">
            <a:avLst/>
          </a:prstGeom>
        </p:spPr>
      </p:pic>
    </p:spTree>
    <p:extLst>
      <p:ext uri="{BB962C8B-B14F-4D97-AF65-F5344CB8AC3E}">
        <p14:creationId xmlns:p14="http://schemas.microsoft.com/office/powerpoint/2010/main" val="426019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randombar(horizontal)">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randombar(horizontal)">
                                      <p:cBhvr>
                                        <p:cTn id="1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AF9089-9E64-CAE6-1D21-00B708B425C6}"/>
              </a:ext>
            </a:extLst>
          </p:cNvPr>
          <p:cNvSpPr txBox="1"/>
          <p:nvPr/>
        </p:nvSpPr>
        <p:spPr>
          <a:xfrm>
            <a:off x="735107" y="250121"/>
            <a:ext cx="10264587" cy="2123658"/>
          </a:xfrm>
          <a:prstGeom prst="rect">
            <a:avLst/>
          </a:prstGeom>
          <a:noFill/>
        </p:spPr>
        <p:txBody>
          <a:bodyPr wrap="square">
            <a:spAutoFit/>
          </a:bodyPr>
          <a:lstStyle/>
          <a:p>
            <a:pPr algn="ctr"/>
            <a:r>
              <a:rPr lang="en-US" sz="6600" b="0" i="0" dirty="0">
                <a:solidFill>
                  <a:srgbClr val="273239"/>
                </a:solidFill>
                <a:effectLst/>
                <a:latin typeface="Nunito" pitchFamily="2" charset="0"/>
              </a:rPr>
              <a:t>we have discussed sending window only</a:t>
            </a:r>
            <a:endParaRPr lang="en-IN" sz="6600" dirty="0"/>
          </a:p>
        </p:txBody>
      </p:sp>
      <p:sp>
        <p:nvSpPr>
          <p:cNvPr id="5" name="TextBox 4">
            <a:extLst>
              <a:ext uri="{FF2B5EF4-FFF2-40B4-BE49-F238E27FC236}">
                <a16:creationId xmlns:a16="http://schemas.microsoft.com/office/drawing/2014/main" xmlns="" id="{42143A8D-8FD6-9927-F396-E7F348D1E165}"/>
              </a:ext>
            </a:extLst>
          </p:cNvPr>
          <p:cNvSpPr txBox="1"/>
          <p:nvPr/>
        </p:nvSpPr>
        <p:spPr>
          <a:xfrm>
            <a:off x="645459" y="3105835"/>
            <a:ext cx="11546541" cy="3785652"/>
          </a:xfrm>
          <a:prstGeom prst="rect">
            <a:avLst/>
          </a:prstGeom>
          <a:noFill/>
        </p:spPr>
        <p:txBody>
          <a:bodyPr wrap="square">
            <a:spAutoFit/>
          </a:bodyPr>
          <a:lstStyle/>
          <a:p>
            <a:pPr algn="ctr"/>
            <a:r>
              <a:rPr lang="en-US" sz="6000" dirty="0">
                <a:solidFill>
                  <a:srgbClr val="273239"/>
                </a:solidFill>
                <a:latin typeface="Nunito" pitchFamily="2" charset="0"/>
              </a:rPr>
              <a:t>For the receiving window, there are some protocols, namely </a:t>
            </a:r>
          </a:p>
          <a:p>
            <a:pPr algn="ctr"/>
            <a:r>
              <a:rPr lang="en-US" sz="6000" dirty="0">
                <a:solidFill>
                  <a:srgbClr val="273239"/>
                </a:solidFill>
                <a:latin typeface="Nunito" pitchFamily="2" charset="0"/>
              </a:rPr>
              <a:t>Go Back N and </a:t>
            </a:r>
          </a:p>
          <a:p>
            <a:pPr algn="ctr"/>
            <a:r>
              <a:rPr lang="en-US" sz="6000" dirty="0">
                <a:solidFill>
                  <a:srgbClr val="273239"/>
                </a:solidFill>
                <a:latin typeface="Nunito" pitchFamily="2" charset="0"/>
              </a:rPr>
              <a:t>Selective Repeat </a:t>
            </a:r>
            <a:endParaRPr lang="en-IN" sz="6000" dirty="0">
              <a:solidFill>
                <a:srgbClr val="273239"/>
              </a:solidFill>
              <a:latin typeface="Nunito" pitchFamily="2" charset="0"/>
            </a:endParaRPr>
          </a:p>
        </p:txBody>
      </p:sp>
    </p:spTree>
    <p:extLst>
      <p:ext uri="{BB962C8B-B14F-4D97-AF65-F5344CB8AC3E}">
        <p14:creationId xmlns:p14="http://schemas.microsoft.com/office/powerpoint/2010/main" val="3937039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D3F612-AEB8-967D-FE05-F6999228BFF5}"/>
              </a:ext>
            </a:extLst>
          </p:cNvPr>
          <p:cNvSpPr txBox="1"/>
          <p:nvPr/>
        </p:nvSpPr>
        <p:spPr>
          <a:xfrm>
            <a:off x="457200" y="787945"/>
            <a:ext cx="11134165" cy="5291577"/>
          </a:xfrm>
          <a:prstGeom prst="rect">
            <a:avLst/>
          </a:prstGeom>
          <a:noFill/>
        </p:spPr>
        <p:txBody>
          <a:bodyPr wrap="square">
            <a:spAutoFit/>
          </a:bodyPr>
          <a:lstStyle/>
          <a:p>
            <a:pPr algn="just">
              <a:lnSpc>
                <a:spcPct val="150000"/>
              </a:lnSpc>
            </a:pPr>
            <a:r>
              <a:rPr lang="en-US" sz="3200" b="1" dirty="0">
                <a:latin typeface="Book Antiqua" panose="02040602050305030304" pitchFamily="18" charset="0"/>
              </a:rPr>
              <a:t>Error Control</a:t>
            </a:r>
          </a:p>
          <a:p>
            <a:pPr marL="342900" indent="-342900" algn="just">
              <a:lnSpc>
                <a:spcPct val="150000"/>
              </a:lnSpc>
              <a:buFont typeface="Wingdings" panose="05000000000000000000" pitchFamily="2" charset="2"/>
              <a:buChar char="q"/>
            </a:pPr>
            <a:r>
              <a:rPr lang="en-US" sz="2800" b="1" dirty="0">
                <a:latin typeface="Book Antiqua" panose="02040602050305030304" pitchFamily="18" charset="0"/>
              </a:rPr>
              <a:t>Error detection  - </a:t>
            </a:r>
            <a:r>
              <a:rPr lang="en-US" sz="2800" dirty="0">
                <a:latin typeface="Book Antiqua" panose="02040602050305030304" pitchFamily="18" charset="0"/>
              </a:rPr>
              <a:t>The sender and receiver, either both or any, must ascertain that there is some error in the transit.</a:t>
            </a:r>
          </a:p>
          <a:p>
            <a:pPr marL="342900" indent="-342900" algn="just">
              <a:lnSpc>
                <a:spcPct val="150000"/>
              </a:lnSpc>
              <a:buFont typeface="Wingdings" panose="05000000000000000000" pitchFamily="2" charset="2"/>
              <a:buChar char="q"/>
            </a:pPr>
            <a:r>
              <a:rPr lang="en-US" sz="2800" b="1" dirty="0">
                <a:latin typeface="Book Antiqua" panose="02040602050305030304" pitchFamily="18" charset="0"/>
              </a:rPr>
              <a:t>Positive ACK  - </a:t>
            </a:r>
            <a:r>
              <a:rPr lang="en-US" sz="2800" dirty="0">
                <a:latin typeface="Book Antiqua" panose="02040602050305030304" pitchFamily="18" charset="0"/>
              </a:rPr>
              <a:t>When the receiver receives a correct frame, it should acknowledge it.</a:t>
            </a:r>
          </a:p>
          <a:p>
            <a:pPr marL="342900" indent="-342900" algn="just">
              <a:lnSpc>
                <a:spcPct val="150000"/>
              </a:lnSpc>
              <a:buFont typeface="Wingdings" panose="05000000000000000000" pitchFamily="2" charset="2"/>
              <a:buChar char="q"/>
            </a:pPr>
            <a:r>
              <a:rPr lang="en-US" sz="2800" b="1" dirty="0">
                <a:latin typeface="Book Antiqua" panose="02040602050305030304" pitchFamily="18" charset="0"/>
              </a:rPr>
              <a:t>Negative ACK  - </a:t>
            </a:r>
            <a:r>
              <a:rPr lang="en-US" sz="2800" dirty="0">
                <a:latin typeface="Book Antiqua" panose="02040602050305030304" pitchFamily="18" charset="0"/>
              </a:rPr>
              <a:t>When the receiver receives a damaged frame or a duplicate frame, it sends a NACK back to the sender and the sender must retransmit the correct frame.</a:t>
            </a:r>
          </a:p>
        </p:txBody>
      </p:sp>
    </p:spTree>
    <p:extLst>
      <p:ext uri="{BB962C8B-B14F-4D97-AF65-F5344CB8AC3E}">
        <p14:creationId xmlns:p14="http://schemas.microsoft.com/office/powerpoint/2010/main" val="1759948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9895" y="163521"/>
            <a:ext cx="1085850" cy="933450"/>
          </a:xfrm>
          <a:prstGeom prst="rect">
            <a:avLst/>
          </a:prstGeom>
        </p:spPr>
      </p:pic>
      <p:sp>
        <p:nvSpPr>
          <p:cNvPr id="3" name="Rectangle 2"/>
          <p:cNvSpPr/>
          <p:nvPr/>
        </p:nvSpPr>
        <p:spPr>
          <a:xfrm>
            <a:off x="415635" y="163521"/>
            <a:ext cx="9114445" cy="669414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200" b="1" dirty="0">
                <a:latin typeface="Book Antiqua" panose="02040602050305030304" pitchFamily="18" charset="0"/>
              </a:rPr>
              <a:t>Retransmission:</a:t>
            </a:r>
            <a:r>
              <a:rPr lang="en-US" sz="2200" dirty="0">
                <a:latin typeface="Book Antiqua" panose="02040602050305030304" pitchFamily="18" charset="0"/>
              </a:rPr>
              <a:t>  The sender maintains a clock and sets a timeout period. If an acknowledgment of a data frame previously transmitted does not arrive before the timeout, the sender retransmits the frame, thinking that the frame or it’s acknowledgment is lost in transit.</a:t>
            </a:r>
          </a:p>
          <a:p>
            <a:pPr marL="342900" indent="-342900">
              <a:lnSpc>
                <a:spcPct val="150000"/>
              </a:lnSpc>
              <a:buFont typeface="Wingdings" panose="05000000000000000000" pitchFamily="2" charset="2"/>
              <a:buChar char="q"/>
            </a:pPr>
            <a:endParaRPr lang="en-US" sz="2200" dirty="0">
              <a:latin typeface="Book Antiqua" panose="02040602050305030304" pitchFamily="18" charset="0"/>
            </a:endParaRPr>
          </a:p>
          <a:p>
            <a:pPr>
              <a:lnSpc>
                <a:spcPct val="150000"/>
              </a:lnSpc>
            </a:pPr>
            <a:r>
              <a:rPr lang="en-US" sz="2200" b="1" i="1" dirty="0">
                <a:latin typeface="Book Antiqua" panose="02040602050305030304" pitchFamily="18" charset="0"/>
              </a:rPr>
              <a:t>There are three types of techniques available which Data-link layer may deploy to control the errors by Automatic Repeat Requests (ARQ):</a:t>
            </a:r>
            <a:br>
              <a:rPr lang="en-US" sz="2200" b="1" i="1" dirty="0">
                <a:latin typeface="Book Antiqua" panose="02040602050305030304" pitchFamily="18" charset="0"/>
              </a:rPr>
            </a:br>
            <a:endParaRPr lang="en-US" sz="2200" b="1" i="1" dirty="0">
              <a:latin typeface="Book Antiqua" panose="02040602050305030304" pitchFamily="18" charset="0"/>
            </a:endParaRPr>
          </a:p>
          <a:p>
            <a:pPr marL="457200" indent="-457200">
              <a:lnSpc>
                <a:spcPct val="150000"/>
              </a:lnSpc>
              <a:buFont typeface="Wingdings" panose="05000000000000000000" pitchFamily="2" charset="2"/>
              <a:buChar char="q"/>
            </a:pPr>
            <a:r>
              <a:rPr lang="en-US" sz="2200" b="1" dirty="0">
                <a:latin typeface="Book Antiqua" panose="02040602050305030304" pitchFamily="18" charset="0"/>
              </a:rPr>
              <a:t>Stop-and-wait ARQ</a:t>
            </a:r>
          </a:p>
          <a:p>
            <a:pPr marL="342900" indent="-342900">
              <a:lnSpc>
                <a:spcPct val="150000"/>
              </a:lnSpc>
              <a:buFont typeface="Wingdings" panose="05000000000000000000" pitchFamily="2" charset="2"/>
              <a:buChar char="q"/>
            </a:pPr>
            <a:r>
              <a:rPr lang="en-US" sz="2200" b="1" dirty="0">
                <a:latin typeface="Book Antiqua" panose="02040602050305030304" pitchFamily="18" charset="0"/>
              </a:rPr>
              <a:t> Go-Back-N ARQ</a:t>
            </a:r>
          </a:p>
          <a:p>
            <a:pPr marL="342900" indent="-342900">
              <a:lnSpc>
                <a:spcPct val="150000"/>
              </a:lnSpc>
              <a:buFont typeface="Wingdings" panose="05000000000000000000" pitchFamily="2" charset="2"/>
              <a:buChar char="q"/>
            </a:pPr>
            <a:r>
              <a:rPr lang="en-US" sz="2200" b="1" dirty="0">
                <a:latin typeface="Book Antiqua" panose="02040602050305030304" pitchFamily="18" charset="0"/>
              </a:rPr>
              <a:t> Selective Repeat ARQ</a:t>
            </a:r>
          </a:p>
          <a:p>
            <a:pPr>
              <a:lnSpc>
                <a:spcPct val="150000"/>
              </a:lnSpc>
            </a:pPr>
            <a:endParaRPr lang="en-US" sz="2200" b="1" i="1" dirty="0">
              <a:latin typeface="Book Antiqua" panose="02040602050305030304" pitchFamily="18" charset="0"/>
            </a:endParaRPr>
          </a:p>
          <a:p>
            <a:pPr marL="342900" indent="-342900">
              <a:lnSpc>
                <a:spcPct val="150000"/>
              </a:lnSpc>
              <a:buFont typeface="Wingdings" panose="05000000000000000000" pitchFamily="2" charset="2"/>
              <a:buChar char="q"/>
            </a:pPr>
            <a:endParaRPr lang="en-US" sz="2200" dirty="0">
              <a:latin typeface="Book Antiqua" panose="02040602050305030304" pitchFamily="18" charset="0"/>
            </a:endParaRPr>
          </a:p>
        </p:txBody>
      </p:sp>
    </p:spTree>
    <p:extLst>
      <p:ext uri="{BB962C8B-B14F-4D97-AF65-F5344CB8AC3E}">
        <p14:creationId xmlns:p14="http://schemas.microsoft.com/office/powerpoint/2010/main" val="23620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39895" y="163521"/>
            <a:ext cx="1085850" cy="933450"/>
          </a:xfrm>
          <a:prstGeom prst="rect">
            <a:avLst/>
          </a:prstGeom>
        </p:spPr>
      </p:pic>
      <p:pic>
        <p:nvPicPr>
          <p:cNvPr id="3" name="Picture 2"/>
          <p:cNvPicPr>
            <a:picLocks noChangeAspect="1"/>
          </p:cNvPicPr>
          <p:nvPr/>
        </p:nvPicPr>
        <p:blipFill>
          <a:blip r:embed="rId3"/>
          <a:stretch>
            <a:fillRect/>
          </a:stretch>
        </p:blipFill>
        <p:spPr>
          <a:xfrm>
            <a:off x="2967354" y="630246"/>
            <a:ext cx="4106336" cy="5882314"/>
          </a:xfrm>
          <a:prstGeom prst="rect">
            <a:avLst/>
          </a:prstGeom>
        </p:spPr>
      </p:pic>
      <p:sp>
        <p:nvSpPr>
          <p:cNvPr id="4" name="Rectangle 3"/>
          <p:cNvSpPr/>
          <p:nvPr/>
        </p:nvSpPr>
        <p:spPr>
          <a:xfrm>
            <a:off x="387927" y="173641"/>
            <a:ext cx="6096000" cy="430887"/>
          </a:xfrm>
          <a:prstGeom prst="rect">
            <a:avLst/>
          </a:prstGeom>
        </p:spPr>
        <p:txBody>
          <a:bodyPr>
            <a:spAutoFit/>
          </a:bodyPr>
          <a:lstStyle/>
          <a:p>
            <a:r>
              <a:rPr lang="en-US" sz="2200" b="1" i="0" dirty="0">
                <a:effectLst/>
                <a:latin typeface="Book Antiqua" panose="02040602050305030304" pitchFamily="18" charset="0"/>
              </a:rPr>
              <a:t>Stop-and-wait ARQ</a:t>
            </a:r>
            <a:endParaRPr lang="en-US" sz="2200" b="1" dirty="0">
              <a:latin typeface="Book Antiqua" panose="02040602050305030304" pitchFamily="18" charset="0"/>
            </a:endParaRPr>
          </a:p>
        </p:txBody>
      </p:sp>
    </p:spTree>
    <p:extLst>
      <p:ext uri="{BB962C8B-B14F-4D97-AF65-F5344CB8AC3E}">
        <p14:creationId xmlns:p14="http://schemas.microsoft.com/office/powerpoint/2010/main" val="16402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454" y="418098"/>
            <a:ext cx="6096000" cy="430887"/>
          </a:xfrm>
          <a:prstGeom prst="rect">
            <a:avLst/>
          </a:prstGeom>
        </p:spPr>
        <p:txBody>
          <a:bodyPr>
            <a:spAutoFit/>
          </a:bodyPr>
          <a:lstStyle/>
          <a:p>
            <a:r>
              <a:rPr lang="en-US" sz="2200" b="1" i="0" dirty="0">
                <a:effectLst/>
                <a:latin typeface="Book Antiqua" panose="02040602050305030304" pitchFamily="18" charset="0"/>
              </a:rPr>
              <a:t>Go-Back-N ARQ</a:t>
            </a:r>
            <a:endParaRPr lang="en-US" sz="2200" b="1"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10939895" y="163521"/>
            <a:ext cx="1085850" cy="933450"/>
          </a:xfrm>
          <a:prstGeom prst="rect">
            <a:avLst/>
          </a:prstGeom>
        </p:spPr>
      </p:pic>
      <p:pic>
        <p:nvPicPr>
          <p:cNvPr id="5124" name="Picture 4" descr="Go-back-n AR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15" y="985211"/>
            <a:ext cx="5993825" cy="554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92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barn(inVertical)">
                                      <p:cBhvr>
                                        <p:cTn id="1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182572"/>
            <a:ext cx="6096000" cy="430887"/>
          </a:xfrm>
          <a:prstGeom prst="rect">
            <a:avLst/>
          </a:prstGeom>
        </p:spPr>
        <p:txBody>
          <a:bodyPr>
            <a:spAutoFit/>
          </a:bodyPr>
          <a:lstStyle/>
          <a:p>
            <a:r>
              <a:rPr lang="en-US" sz="2200" b="1" i="0" dirty="0">
                <a:effectLst/>
                <a:latin typeface="Book Antiqua" panose="02040602050305030304" pitchFamily="18" charset="0"/>
              </a:rPr>
              <a:t>Selective Repeat ARQ</a:t>
            </a:r>
            <a:endParaRPr lang="en-US" sz="2200" b="1" dirty="0">
              <a:latin typeface="Book Antiqua" panose="02040602050305030304" pitchFamily="18" charset="0"/>
            </a:endParaRPr>
          </a:p>
        </p:txBody>
      </p:sp>
      <p:pic>
        <p:nvPicPr>
          <p:cNvPr id="3" name="Picture 2"/>
          <p:cNvPicPr>
            <a:picLocks noChangeAspect="1"/>
          </p:cNvPicPr>
          <p:nvPr/>
        </p:nvPicPr>
        <p:blipFill>
          <a:blip r:embed="rId2"/>
          <a:stretch>
            <a:fillRect/>
          </a:stretch>
        </p:blipFill>
        <p:spPr>
          <a:xfrm>
            <a:off x="10939895" y="163521"/>
            <a:ext cx="1085850" cy="933450"/>
          </a:xfrm>
          <a:prstGeom prst="rect">
            <a:avLst/>
          </a:prstGeom>
        </p:spPr>
      </p:pic>
      <p:pic>
        <p:nvPicPr>
          <p:cNvPr id="4" name="Picture 3"/>
          <p:cNvPicPr>
            <a:picLocks noChangeAspect="1"/>
          </p:cNvPicPr>
          <p:nvPr/>
        </p:nvPicPr>
        <p:blipFill>
          <a:blip r:embed="rId3"/>
          <a:stretch>
            <a:fillRect/>
          </a:stretch>
        </p:blipFill>
        <p:spPr>
          <a:xfrm>
            <a:off x="1859280" y="838200"/>
            <a:ext cx="6398029" cy="5649242"/>
          </a:xfrm>
          <a:prstGeom prst="rect">
            <a:avLst/>
          </a:prstGeom>
        </p:spPr>
      </p:pic>
    </p:spTree>
    <p:extLst>
      <p:ext uri="{BB962C8B-B14F-4D97-AF65-F5344CB8AC3E}">
        <p14:creationId xmlns:p14="http://schemas.microsoft.com/office/powerpoint/2010/main" val="289624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9DC92A-238B-B785-5D17-0B7B91E7F11B}"/>
              </a:ext>
            </a:extLst>
          </p:cNvPr>
          <p:cNvPicPr>
            <a:picLocks noChangeAspect="1"/>
          </p:cNvPicPr>
          <p:nvPr/>
        </p:nvPicPr>
        <p:blipFill>
          <a:blip r:embed="rId2"/>
          <a:stretch>
            <a:fillRect/>
          </a:stretch>
        </p:blipFill>
        <p:spPr>
          <a:xfrm>
            <a:off x="412075" y="535317"/>
            <a:ext cx="5005413" cy="1530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xmlns="" id="{FE7A1B59-BE45-4E37-EDC3-BEA19DAC3FCE}"/>
              </a:ext>
            </a:extLst>
          </p:cNvPr>
          <p:cNvPicPr>
            <a:picLocks noChangeAspect="1"/>
          </p:cNvPicPr>
          <p:nvPr/>
        </p:nvPicPr>
        <p:blipFill>
          <a:blip r:embed="rId3"/>
          <a:stretch>
            <a:fillRect/>
          </a:stretch>
        </p:blipFill>
        <p:spPr>
          <a:xfrm>
            <a:off x="378516" y="2525633"/>
            <a:ext cx="5072530" cy="1643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xmlns="" id="{DC6B1BFE-6D15-BFA2-E3BC-E2354BF3AF0F}"/>
              </a:ext>
            </a:extLst>
          </p:cNvPr>
          <p:cNvSpPr txBox="1"/>
          <p:nvPr/>
        </p:nvSpPr>
        <p:spPr>
          <a:xfrm>
            <a:off x="5988367" y="492005"/>
            <a:ext cx="6096000" cy="646331"/>
          </a:xfrm>
          <a:prstGeom prst="rect">
            <a:avLst/>
          </a:prstGeom>
          <a:noFill/>
        </p:spPr>
        <p:txBody>
          <a:bodyPr wrap="square">
            <a:spAutoFit/>
          </a:bodyPr>
          <a:lstStyle/>
          <a:p>
            <a:pPr marL="342900" indent="-342900">
              <a:buFont typeface="Wingdings" panose="05000000000000000000" pitchFamily="2" charset="2"/>
              <a:buChar char="q"/>
            </a:pPr>
            <a:r>
              <a:rPr lang="en-US" sz="1800" dirty="0">
                <a:latin typeface="Book Antiqua" panose="02040602050305030304" pitchFamily="18" charset="0"/>
              </a:rPr>
              <a:t>In a frame, there is only one bit, anywhere though, which is corrupt.</a:t>
            </a:r>
            <a:endParaRPr lang="en-US" sz="2000" b="1" dirty="0">
              <a:latin typeface="Book Antiqua" panose="02040602050305030304" pitchFamily="18" charset="0"/>
            </a:endParaRPr>
          </a:p>
        </p:txBody>
      </p:sp>
      <p:sp>
        <p:nvSpPr>
          <p:cNvPr id="17" name="TextBox 16">
            <a:extLst>
              <a:ext uri="{FF2B5EF4-FFF2-40B4-BE49-F238E27FC236}">
                <a16:creationId xmlns:a16="http://schemas.microsoft.com/office/drawing/2014/main" xmlns="" id="{3AE6D395-65F0-D5DD-3F51-7B216475D530}"/>
              </a:ext>
            </a:extLst>
          </p:cNvPr>
          <p:cNvSpPr txBox="1"/>
          <p:nvPr/>
        </p:nvSpPr>
        <p:spPr>
          <a:xfrm>
            <a:off x="6217740" y="4559261"/>
            <a:ext cx="5257204" cy="646331"/>
          </a:xfrm>
          <a:prstGeom prst="rect">
            <a:avLst/>
          </a:prstGeom>
          <a:noFill/>
        </p:spPr>
        <p:txBody>
          <a:bodyPr wrap="square">
            <a:spAutoFit/>
          </a:bodyPr>
          <a:lstStyle/>
          <a:p>
            <a:pPr marL="342900" indent="-342900">
              <a:buFont typeface="Wingdings" panose="05000000000000000000" pitchFamily="2" charset="2"/>
              <a:buChar char="q"/>
            </a:pPr>
            <a:r>
              <a:rPr lang="en-US" sz="1800" dirty="0">
                <a:latin typeface="Book Antiqua" panose="02040602050305030304" pitchFamily="18" charset="0"/>
              </a:rPr>
              <a:t>Frame contains more than 1 consecutive bits corrupted.</a:t>
            </a:r>
          </a:p>
        </p:txBody>
      </p:sp>
      <p:sp>
        <p:nvSpPr>
          <p:cNvPr id="19" name="TextBox 18">
            <a:extLst>
              <a:ext uri="{FF2B5EF4-FFF2-40B4-BE49-F238E27FC236}">
                <a16:creationId xmlns:a16="http://schemas.microsoft.com/office/drawing/2014/main" xmlns="" id="{F1389C18-FA80-1772-7969-79DD37B740A1}"/>
              </a:ext>
            </a:extLst>
          </p:cNvPr>
          <p:cNvSpPr txBox="1"/>
          <p:nvPr/>
        </p:nvSpPr>
        <p:spPr>
          <a:xfrm>
            <a:off x="5988366" y="2525633"/>
            <a:ext cx="5715953" cy="646331"/>
          </a:xfrm>
          <a:prstGeom prst="rect">
            <a:avLst/>
          </a:prstGeom>
          <a:noFill/>
        </p:spPr>
        <p:txBody>
          <a:bodyPr wrap="square">
            <a:spAutoFit/>
          </a:bodyPr>
          <a:lstStyle/>
          <a:p>
            <a:pPr marL="342900" indent="-342900">
              <a:buFont typeface="Wingdings" panose="05000000000000000000" pitchFamily="2" charset="2"/>
              <a:buChar char="q"/>
            </a:pPr>
            <a:r>
              <a:rPr lang="en-US" sz="1800" dirty="0">
                <a:latin typeface="Book Antiqua" panose="02040602050305030304" pitchFamily="18" charset="0"/>
              </a:rPr>
              <a:t>Frame is received with more than one bit in a corrupted state.</a:t>
            </a:r>
            <a:endParaRPr lang="en-US" sz="1800" b="1" dirty="0">
              <a:latin typeface="Book Antiqua" panose="02040602050305030304" pitchFamily="18" charset="0"/>
            </a:endParaRPr>
          </a:p>
        </p:txBody>
      </p:sp>
      <p:pic>
        <p:nvPicPr>
          <p:cNvPr id="4" name="Picture 3">
            <a:extLst>
              <a:ext uri="{FF2B5EF4-FFF2-40B4-BE49-F238E27FC236}">
                <a16:creationId xmlns:a16="http://schemas.microsoft.com/office/drawing/2014/main" xmlns="" id="{DBC653BB-94E9-3CC3-4479-4745E28CCF93}"/>
              </a:ext>
            </a:extLst>
          </p:cNvPr>
          <p:cNvPicPr>
            <a:picLocks noChangeAspect="1"/>
          </p:cNvPicPr>
          <p:nvPr/>
        </p:nvPicPr>
        <p:blipFill>
          <a:blip r:embed="rId4"/>
          <a:stretch>
            <a:fillRect/>
          </a:stretch>
        </p:blipFill>
        <p:spPr>
          <a:xfrm>
            <a:off x="378516" y="4474447"/>
            <a:ext cx="5072530" cy="21215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5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6DB75-5057-1EDC-250A-32B94FD584D3}"/>
              </a:ext>
            </a:extLst>
          </p:cNvPr>
          <p:cNvSpPr>
            <a:spLocks noGrp="1"/>
          </p:cNvSpPr>
          <p:nvPr>
            <p:ph type="title"/>
          </p:nvPr>
        </p:nvSpPr>
        <p:spPr/>
        <p:txBody>
          <a:bodyPr>
            <a:normAutofit/>
          </a:bodyPr>
          <a:lstStyle/>
          <a:p>
            <a:pPr algn="ctr"/>
            <a:r>
              <a:rPr lang="en-IN" b="1" i="0" u="none" strike="noStrike" baseline="0" dirty="0">
                <a:solidFill>
                  <a:srgbClr val="000000"/>
                </a:solidFill>
                <a:latin typeface="Times New Roman" panose="02020603050405020304" pitchFamily="18" charset="0"/>
              </a:rPr>
              <a:t>ERROR DETECTION</a:t>
            </a:r>
            <a:endParaRPr lang="en-IN" dirty="0"/>
          </a:p>
        </p:txBody>
      </p:sp>
      <p:sp>
        <p:nvSpPr>
          <p:cNvPr id="3" name="Content Placeholder 2">
            <a:extLst>
              <a:ext uri="{FF2B5EF4-FFF2-40B4-BE49-F238E27FC236}">
                <a16:creationId xmlns:a16="http://schemas.microsoft.com/office/drawing/2014/main" xmlns="" id="{5830DA1D-1423-BE0A-3115-593DBB83DB67}"/>
              </a:ext>
            </a:extLst>
          </p:cNvPr>
          <p:cNvSpPr>
            <a:spLocks noGrp="1"/>
          </p:cNvSpPr>
          <p:nvPr>
            <p:ph idx="1"/>
          </p:nvPr>
        </p:nvSpPr>
        <p:spPr/>
        <p:txBody>
          <a:bodyPr/>
          <a:lstStyle/>
          <a:p>
            <a:r>
              <a:rPr lang="en-IN" sz="2400" b="1" i="0" u="none" strike="noStrike" baseline="0" dirty="0">
                <a:solidFill>
                  <a:srgbClr val="000000"/>
                </a:solidFill>
                <a:latin typeface="Times New Roman" panose="02020603050405020304" pitchFamily="18" charset="0"/>
              </a:rPr>
              <a:t>ERROR DETECTION </a:t>
            </a:r>
            <a:r>
              <a:rPr lang="en-IN" sz="2400" dirty="0">
                <a:solidFill>
                  <a:srgbClr val="000000"/>
                </a:solidFill>
                <a:latin typeface="Times New Roman" panose="02020603050405020304" pitchFamily="18" charset="0"/>
              </a:rPr>
              <a:t> : </a:t>
            </a:r>
            <a:r>
              <a:rPr lang="en-US" sz="2400" b="0" i="0" u="none" strike="noStrike" baseline="0" dirty="0">
                <a:solidFill>
                  <a:srgbClr val="000000"/>
                </a:solidFill>
                <a:latin typeface="Times New Roman" panose="02020603050405020304" pitchFamily="18" charset="0"/>
              </a:rPr>
              <a:t>For reliable communication errors must be detected and corrected. For error detection we are using many mechanisms.</a:t>
            </a:r>
          </a:p>
        </p:txBody>
      </p:sp>
      <p:pic>
        <p:nvPicPr>
          <p:cNvPr id="7" name="Picture 6">
            <a:extLst>
              <a:ext uri="{FF2B5EF4-FFF2-40B4-BE49-F238E27FC236}">
                <a16:creationId xmlns:a16="http://schemas.microsoft.com/office/drawing/2014/main" xmlns="" id="{6C74B486-F11F-EF69-8794-8259C37BFBE5}"/>
              </a:ext>
            </a:extLst>
          </p:cNvPr>
          <p:cNvPicPr>
            <a:picLocks noChangeAspect="1"/>
          </p:cNvPicPr>
          <p:nvPr/>
        </p:nvPicPr>
        <p:blipFill>
          <a:blip r:embed="rId2"/>
          <a:stretch>
            <a:fillRect/>
          </a:stretch>
        </p:blipFill>
        <p:spPr>
          <a:xfrm>
            <a:off x="1006069" y="2637475"/>
            <a:ext cx="10472613" cy="4220525"/>
          </a:xfrm>
          <a:prstGeom prst="rect">
            <a:avLst/>
          </a:prstGeom>
        </p:spPr>
      </p:pic>
    </p:spTree>
    <p:extLst>
      <p:ext uri="{BB962C8B-B14F-4D97-AF65-F5344CB8AC3E}">
        <p14:creationId xmlns:p14="http://schemas.microsoft.com/office/powerpoint/2010/main" val="3709747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35BF4-09C2-418E-00E9-83F4F06A389D}"/>
              </a:ext>
            </a:extLst>
          </p:cNvPr>
          <p:cNvSpPr>
            <a:spLocks noGrp="1"/>
          </p:cNvSpPr>
          <p:nvPr>
            <p:ph type="title"/>
          </p:nvPr>
        </p:nvSpPr>
        <p:spPr/>
        <p:txBody>
          <a:bodyPr/>
          <a:lstStyle/>
          <a:p>
            <a:r>
              <a:rPr lang="en-IN" sz="4400" b="1" i="0" u="none" strike="noStrike" baseline="0" dirty="0">
                <a:solidFill>
                  <a:srgbClr val="000000"/>
                </a:solidFill>
                <a:latin typeface="Times New Roman" panose="02020603050405020304" pitchFamily="18" charset="0"/>
              </a:rPr>
              <a:t>REDUNDANCY</a:t>
            </a:r>
            <a:endParaRPr lang="en-IN" dirty="0"/>
          </a:p>
        </p:txBody>
      </p:sp>
      <p:pic>
        <p:nvPicPr>
          <p:cNvPr id="5" name="Content Placeholder 4">
            <a:extLst>
              <a:ext uri="{FF2B5EF4-FFF2-40B4-BE49-F238E27FC236}">
                <a16:creationId xmlns:a16="http://schemas.microsoft.com/office/drawing/2014/main" xmlns="" id="{D3F6E81A-4ABA-756D-A75C-1BAD334CAF18}"/>
              </a:ext>
            </a:extLst>
          </p:cNvPr>
          <p:cNvPicPr>
            <a:picLocks noGrp="1" noChangeAspect="1"/>
          </p:cNvPicPr>
          <p:nvPr>
            <p:ph idx="1"/>
          </p:nvPr>
        </p:nvPicPr>
        <p:blipFill>
          <a:blip r:embed="rId2">
            <a:clrChange>
              <a:clrFrom>
                <a:srgbClr val="FFFFFF"/>
              </a:clrFrom>
              <a:clrTo>
                <a:srgbClr val="FFFFFF">
                  <a:alpha val="0"/>
                </a:srgbClr>
              </a:clrTo>
            </a:clrChange>
            <a:duotone>
              <a:prstClr val="black"/>
              <a:schemeClr val="accent2">
                <a:tint val="45000"/>
                <a:satMod val="400000"/>
              </a:schemeClr>
            </a:duotone>
          </a:blip>
          <a:stretch>
            <a:fillRect/>
          </a:stretch>
        </p:blipFill>
        <p:spPr>
          <a:xfrm>
            <a:off x="1957016" y="1480749"/>
            <a:ext cx="7705144" cy="4844060"/>
          </a:xfrm>
          <a:prstGeom prst="rect">
            <a:avLst/>
          </a:prstGeom>
        </p:spPr>
      </p:pic>
    </p:spTree>
    <p:extLst>
      <p:ext uri="{BB962C8B-B14F-4D97-AF65-F5344CB8AC3E}">
        <p14:creationId xmlns:p14="http://schemas.microsoft.com/office/powerpoint/2010/main" val="56647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5CE4B-EEC5-0394-AAC0-6C088B84D1B6}"/>
              </a:ext>
            </a:extLst>
          </p:cNvPr>
          <p:cNvSpPr>
            <a:spLocks noGrp="1"/>
          </p:cNvSpPr>
          <p:nvPr>
            <p:ph type="title"/>
          </p:nvPr>
        </p:nvSpPr>
        <p:spPr/>
        <p:txBody>
          <a:bodyPr/>
          <a:lstStyle/>
          <a:p>
            <a:r>
              <a:rPr lang="en-IN" sz="4400" b="1" i="0" u="none" strike="noStrike" baseline="0" dirty="0">
                <a:solidFill>
                  <a:srgbClr val="000000"/>
                </a:solidFill>
                <a:latin typeface="Times New Roman" panose="02020603050405020304" pitchFamily="18" charset="0"/>
              </a:rPr>
              <a:t>REDUNDANCY  TYPES </a:t>
            </a:r>
            <a:r>
              <a:rPr lang="en-IN" sz="4400" b="0" i="0" u="none" strike="noStrike" baseline="0" dirty="0">
                <a:solidFill>
                  <a:srgbClr val="000000"/>
                </a:solidFill>
                <a:latin typeface="Times New Roman" panose="02020603050405020304" pitchFamily="18" charset="0"/>
              </a:rPr>
              <a:t/>
            </a:r>
            <a:br>
              <a:rPr lang="en-IN" sz="4400" b="0" i="0" u="none" strike="noStrike" baseline="0" dirty="0">
                <a:solidFill>
                  <a:srgbClr val="000000"/>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B2C95C0-CE0F-341F-607E-790BFBF17CB4}"/>
              </a:ext>
            </a:extLst>
          </p:cNvPr>
          <p:cNvSpPr>
            <a:spLocks noGrp="1"/>
          </p:cNvSpPr>
          <p:nvPr>
            <p:ph idx="1"/>
          </p:nvPr>
        </p:nvSpPr>
        <p:spPr/>
        <p:txBody>
          <a:bodyPr>
            <a:normAutofit fontScale="47500" lnSpcReduction="20000"/>
          </a:bodyPr>
          <a:lstStyle/>
          <a:p>
            <a:pPr marL="0" indent="0">
              <a:buNone/>
            </a:pPr>
            <a:r>
              <a:rPr lang="en-US" sz="4400" b="0" i="0" u="none" strike="noStrike" baseline="0" dirty="0">
                <a:solidFill>
                  <a:srgbClr val="000000"/>
                </a:solidFill>
                <a:latin typeface="Times New Roman" panose="02020603050405020304" pitchFamily="18" charset="0"/>
              </a:rPr>
              <a:t>Four types of redundancy checks are used in data communications. They are, </a:t>
            </a:r>
          </a:p>
          <a:p>
            <a:pPr marL="0" indent="0">
              <a:buNone/>
            </a:pPr>
            <a:endParaRPr lang="en-US" sz="4400" b="0" i="0" u="none" strike="noStrike" baseline="0" dirty="0">
              <a:solidFill>
                <a:srgbClr val="000000"/>
              </a:solidFill>
              <a:latin typeface="Times New Roman" panose="02020603050405020304" pitchFamily="18" charset="0"/>
            </a:endParaRPr>
          </a:p>
          <a:p>
            <a:pPr marL="457200" lvl="1" indent="0">
              <a:lnSpc>
                <a:spcPct val="160000"/>
              </a:lnSpc>
              <a:buNone/>
            </a:pPr>
            <a:r>
              <a:rPr lang="en-US" sz="7300" b="0" i="0" u="none" strike="noStrike" baseline="0" dirty="0">
                <a:solidFill>
                  <a:srgbClr val="000000"/>
                </a:solidFill>
                <a:latin typeface="Times New Roman" panose="02020603050405020304" pitchFamily="18" charset="0"/>
              </a:rPr>
              <a:t>1. Vertical Redundancy Check (VRC) </a:t>
            </a:r>
          </a:p>
          <a:p>
            <a:pPr marL="457200" lvl="1" indent="0">
              <a:lnSpc>
                <a:spcPct val="160000"/>
              </a:lnSpc>
              <a:buNone/>
            </a:pPr>
            <a:r>
              <a:rPr lang="en-US" sz="7300" b="0" i="0" u="none" strike="noStrike" baseline="0" dirty="0">
                <a:solidFill>
                  <a:srgbClr val="000000"/>
                </a:solidFill>
                <a:latin typeface="Times New Roman" panose="02020603050405020304" pitchFamily="18" charset="0"/>
              </a:rPr>
              <a:t>2. Longitudinal Redundancy Check (LRC) </a:t>
            </a:r>
          </a:p>
          <a:p>
            <a:pPr marL="457200" lvl="1" indent="0">
              <a:lnSpc>
                <a:spcPct val="160000"/>
              </a:lnSpc>
              <a:buNone/>
            </a:pPr>
            <a:r>
              <a:rPr lang="en-US" sz="7300" b="0" i="0" u="none" strike="noStrike" baseline="0" dirty="0">
                <a:solidFill>
                  <a:srgbClr val="000000"/>
                </a:solidFill>
                <a:latin typeface="Times New Roman" panose="02020603050405020304" pitchFamily="18" charset="0"/>
              </a:rPr>
              <a:t>3. Cyclic Redundancy Check (CRC) </a:t>
            </a:r>
          </a:p>
          <a:p>
            <a:pPr marL="457200" lvl="1" indent="0">
              <a:lnSpc>
                <a:spcPct val="160000"/>
              </a:lnSpc>
              <a:buNone/>
            </a:pPr>
            <a:r>
              <a:rPr lang="en-IN" sz="7300" b="0" i="0" u="none" strike="noStrike" baseline="0" dirty="0">
                <a:solidFill>
                  <a:srgbClr val="000000"/>
                </a:solidFill>
                <a:latin typeface="Times New Roman" panose="02020603050405020304" pitchFamily="18" charset="0"/>
              </a:rPr>
              <a:t>4. Checksum </a:t>
            </a:r>
          </a:p>
        </p:txBody>
      </p:sp>
    </p:spTree>
    <p:extLst>
      <p:ext uri="{BB962C8B-B14F-4D97-AF65-F5344CB8AC3E}">
        <p14:creationId xmlns:p14="http://schemas.microsoft.com/office/powerpoint/2010/main" val="328409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77F91-DA30-808F-B17D-F529ED44A0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1B16688-2673-1B85-3636-A5F074042C86}"/>
              </a:ext>
            </a:extLst>
          </p:cNvPr>
          <p:cNvSpPr>
            <a:spLocks noGrp="1"/>
          </p:cNvSpPr>
          <p:nvPr>
            <p:ph idx="1"/>
          </p:nvPr>
        </p:nvSpPr>
        <p:spPr/>
        <p:txBody>
          <a:bodyPr>
            <a:normAutofit/>
          </a:bodyPr>
          <a:lstStyle/>
          <a:p>
            <a:pPr marL="0" indent="0" algn="ctr">
              <a:buNone/>
            </a:pPr>
            <a:endParaRPr lang="en-US" dirty="0"/>
          </a:p>
          <a:p>
            <a:pPr marL="0" indent="0" algn="ctr">
              <a:buNone/>
            </a:pPr>
            <a:r>
              <a:rPr lang="en-US" dirty="0"/>
              <a:t>: </a:t>
            </a:r>
            <a:r>
              <a:rPr lang="en-US" b="1" dirty="0">
                <a:effectLst>
                  <a:outerShdw blurRad="38100" dist="38100" dir="2700000" algn="tl">
                    <a:srgbClr val="000000">
                      <a:alpha val="43137"/>
                    </a:srgbClr>
                  </a:outerShdw>
                </a:effectLst>
              </a:rPr>
              <a:t>0</a:t>
            </a:r>
            <a:r>
              <a:rPr lang="en-US" dirty="0"/>
              <a:t> :</a:t>
            </a:r>
          </a:p>
          <a:p>
            <a:pPr marL="0" indent="0" algn="ctr">
              <a:buNone/>
            </a:pPr>
            <a:r>
              <a:rPr lang="en-US" dirty="0"/>
              <a:t>N</a:t>
            </a:r>
            <a:r>
              <a:rPr lang="en-US" b="1" dirty="0">
                <a:effectLst>
                  <a:outerShdw blurRad="38100" dist="38100" dir="2700000" algn="tl">
                    <a:srgbClr val="000000">
                      <a:alpha val="43137"/>
                    </a:srgbClr>
                  </a:outerShdw>
                </a:effectLst>
              </a:rPr>
              <a:t>O </a:t>
            </a:r>
            <a:r>
              <a:rPr lang="en-US" dirty="0"/>
              <a:t>ERR</a:t>
            </a:r>
            <a:r>
              <a:rPr lang="en-US" b="1" dirty="0">
                <a:effectLst>
                  <a:outerShdw blurRad="38100" dist="38100" dir="2700000" algn="tl">
                    <a:srgbClr val="000000">
                      <a:alpha val="43137"/>
                    </a:srgbClr>
                  </a:outerShdw>
                </a:effectLst>
              </a:rPr>
              <a:t>O</a:t>
            </a:r>
            <a:r>
              <a:rPr lang="en-US" dirty="0"/>
              <a:t>R</a:t>
            </a:r>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 1 :</a:t>
            </a:r>
          </a:p>
          <a:p>
            <a:pPr marL="0" indent="0" algn="ctr">
              <a:buNone/>
            </a:pPr>
            <a:r>
              <a:rPr lang="en-US" dirty="0"/>
              <a:t>ERROR</a:t>
            </a:r>
            <a:endParaRPr lang="en-IN" dirty="0"/>
          </a:p>
        </p:txBody>
      </p:sp>
    </p:spTree>
    <p:extLst>
      <p:ext uri="{BB962C8B-B14F-4D97-AF65-F5344CB8AC3E}">
        <p14:creationId xmlns:p14="http://schemas.microsoft.com/office/powerpoint/2010/main" val="253833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1813</Words>
  <Application>Microsoft Office PowerPoint</Application>
  <PresentationFormat>Widescreen</PresentationFormat>
  <Paragraphs>242</Paragraphs>
  <Slides>45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Book Antiqua</vt:lpstr>
      <vt:lpstr>Calibri</vt:lpstr>
      <vt:lpstr>Calibri Light</vt:lpstr>
      <vt:lpstr>KR Wiccan Symbols</vt:lpstr>
      <vt:lpstr>Nunito</vt:lpstr>
      <vt:lpstr>Symbol</vt:lpstr>
      <vt:lpstr>Times New Roman</vt:lpstr>
      <vt:lpstr>Times-Italic</vt:lpstr>
      <vt:lpstr>Times-Roman</vt:lpstr>
      <vt:lpstr>Wingdings</vt:lpstr>
      <vt:lpstr>Office Theme</vt:lpstr>
      <vt:lpstr>PowerPoint Presentation</vt:lpstr>
      <vt:lpstr>PowerPoint Presentation</vt:lpstr>
      <vt:lpstr>ERROR</vt:lpstr>
      <vt:lpstr>TYPES OF ERRORS</vt:lpstr>
      <vt:lpstr>PowerPoint Presentation</vt:lpstr>
      <vt:lpstr>ERROR DETECTION</vt:lpstr>
      <vt:lpstr>REDUNDANCY</vt:lpstr>
      <vt:lpstr>REDUNDANCY  TYPES  </vt:lpstr>
      <vt:lpstr>PowerPoint Presentation</vt:lpstr>
      <vt:lpstr>1. Vertical Redundancy Check (VRC)</vt:lpstr>
      <vt:lpstr>Error Detection </vt:lpstr>
      <vt:lpstr>Simple Parity Check </vt:lpstr>
      <vt:lpstr>Two-Dimensional Parity Check </vt:lpstr>
      <vt:lpstr>Two-Dimensional Parity Check </vt:lpstr>
      <vt:lpstr>Checksum</vt:lpstr>
      <vt:lpstr>Checksum</vt:lpstr>
      <vt:lpstr>4. Checksum</vt:lpstr>
      <vt:lpstr>training</vt:lpstr>
      <vt:lpstr>Encoder and decoder for simple parity-check code</vt:lpstr>
      <vt:lpstr>2. Longitudinal Redundancy Check (LRC)</vt:lpstr>
      <vt:lpstr>CYCLIC CODES</vt:lpstr>
      <vt:lpstr>3. Cyclic Redundancy Check (CRC) </vt:lpstr>
      <vt:lpstr>CRC encoder and decoder</vt:lpstr>
      <vt:lpstr>PowerPoint Presentation</vt:lpstr>
      <vt:lpstr>PowerPoint Presentation</vt:lpstr>
      <vt:lpstr>PowerPoint Presentation</vt:lpstr>
      <vt:lpstr>PowerPoint Presentation</vt:lpstr>
      <vt:lpstr>PowerPoint Presentation</vt:lpstr>
      <vt:lpstr>Apply Cyclic Redundancy Check (CRC) Encoding and decoding with the corresponding polynomials:</vt:lpstr>
      <vt:lpstr>Hamming Code</vt:lpstr>
      <vt:lpstr>Hamming Distance</vt:lpstr>
      <vt:lpstr>What is the Hamming distance for each of the following codewords?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Udayakumar Allimuthu</dc:creator>
  <cp:lastModifiedBy>Aerox</cp:lastModifiedBy>
  <cp:revision>4</cp:revision>
  <dcterms:created xsi:type="dcterms:W3CDTF">2024-02-06T20:01:16Z</dcterms:created>
  <dcterms:modified xsi:type="dcterms:W3CDTF">2024-03-11T08:17:59Z</dcterms:modified>
</cp:coreProperties>
</file>