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2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2" autoAdjust="0"/>
    <p:restoredTop sz="94660"/>
  </p:normalViewPr>
  <p:slideViewPr>
    <p:cSldViewPr snapToGrid="0">
      <p:cViewPr varScale="1">
        <p:scale>
          <a:sx n="99" d="100"/>
          <a:sy n="99" d="100"/>
        </p:scale>
        <p:origin x="-120" y="-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6B8D5-3E63-497A-84D4-980B0404F242}" type="datetimeFigureOut">
              <a:rPr lang="pl-PL" smtClean="0"/>
              <a:pPr/>
              <a:t>13.06.2016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79BAD-8521-40DF-8825-0D6F7B66A64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9BB-FFD9-483F-8F0A-DB3F549A115E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C55-6C88-46B9-B59D-2ECABBE1721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9519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9BB-FFD9-483F-8F0A-DB3F549A115E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C55-6C88-46B9-B59D-2ECABBE1721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38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9BB-FFD9-483F-8F0A-DB3F549A115E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C55-6C88-46B9-B59D-2ECABBE1721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0678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9BB-FFD9-483F-8F0A-DB3F549A115E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C55-6C88-46B9-B59D-2ECABBE1721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9434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9BB-FFD9-483F-8F0A-DB3F549A115E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C55-6C88-46B9-B59D-2ECABBE1721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835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9BB-FFD9-483F-8F0A-DB3F549A115E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C55-6C88-46B9-B59D-2ECABBE1721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8895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9BB-FFD9-483F-8F0A-DB3F549A115E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C55-6C88-46B9-B59D-2ECABBE1721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8862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9BB-FFD9-483F-8F0A-DB3F549A115E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C55-6C88-46B9-B59D-2ECABBE1721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8124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9BB-FFD9-483F-8F0A-DB3F549A115E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C55-6C88-46B9-B59D-2ECABBE1721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580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9BB-FFD9-483F-8F0A-DB3F549A115E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C55-6C88-46B9-B59D-2ECABBE1721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216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9BB-FFD9-483F-8F0A-DB3F549A115E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C55-6C88-46B9-B59D-2ECABBE1721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6655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89BB-FFD9-483F-8F0A-DB3F549A115E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B0C55-6C88-46B9-B59D-2ECABBE1721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6110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endashift.com/featureban" TargetMode="External"/><Relationship Id="rId2" Type="http://schemas.openxmlformats.org/officeDocument/2006/relationships/hyperlink" Target="https://grafeatureban.wordpress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82"/>
          <p:cNvGrpSpPr/>
          <p:nvPr/>
        </p:nvGrpSpPr>
        <p:grpSpPr>
          <a:xfrm>
            <a:off x="214009" y="779816"/>
            <a:ext cx="11712102" cy="5745874"/>
            <a:chOff x="-2524520" y="1361332"/>
            <a:chExt cx="12613034" cy="6187864"/>
          </a:xfrm>
        </p:grpSpPr>
        <p:sp>
          <p:nvSpPr>
            <p:cNvPr id="42" name="Freeform 145"/>
            <p:cNvSpPr>
              <a:spLocks/>
            </p:cNvSpPr>
            <p:nvPr/>
          </p:nvSpPr>
          <p:spPr bwMode="auto">
            <a:xfrm>
              <a:off x="-2524520" y="1984610"/>
              <a:ext cx="12613034" cy="49236"/>
            </a:xfrm>
            <a:custGeom>
              <a:avLst/>
              <a:gdLst/>
              <a:ahLst/>
              <a:cxnLst>
                <a:cxn ang="0">
                  <a:pos x="543" y="15"/>
                </a:cxn>
                <a:cxn ang="0">
                  <a:pos x="525" y="15"/>
                </a:cxn>
                <a:cxn ang="0">
                  <a:pos x="488" y="18"/>
                </a:cxn>
                <a:cxn ang="0">
                  <a:pos x="475" y="17"/>
                </a:cxn>
                <a:cxn ang="0">
                  <a:pos x="436" y="15"/>
                </a:cxn>
                <a:cxn ang="0">
                  <a:pos x="423" y="15"/>
                </a:cxn>
                <a:cxn ang="0">
                  <a:pos x="401" y="16"/>
                </a:cxn>
                <a:cxn ang="0">
                  <a:pos x="382" y="15"/>
                </a:cxn>
                <a:cxn ang="0">
                  <a:pos x="372" y="14"/>
                </a:cxn>
                <a:cxn ang="0">
                  <a:pos x="363" y="16"/>
                </a:cxn>
                <a:cxn ang="0">
                  <a:pos x="341" y="18"/>
                </a:cxn>
                <a:cxn ang="0">
                  <a:pos x="329" y="17"/>
                </a:cxn>
                <a:cxn ang="0">
                  <a:pos x="316" y="19"/>
                </a:cxn>
                <a:cxn ang="0">
                  <a:pos x="300" y="17"/>
                </a:cxn>
                <a:cxn ang="0">
                  <a:pos x="282" y="17"/>
                </a:cxn>
                <a:cxn ang="0">
                  <a:pos x="259" y="16"/>
                </a:cxn>
                <a:cxn ang="0">
                  <a:pos x="250" y="17"/>
                </a:cxn>
                <a:cxn ang="0">
                  <a:pos x="241" y="15"/>
                </a:cxn>
                <a:cxn ang="0">
                  <a:pos x="233" y="17"/>
                </a:cxn>
                <a:cxn ang="0">
                  <a:pos x="230" y="17"/>
                </a:cxn>
                <a:cxn ang="0">
                  <a:pos x="219" y="17"/>
                </a:cxn>
                <a:cxn ang="0">
                  <a:pos x="188" y="17"/>
                </a:cxn>
                <a:cxn ang="0">
                  <a:pos x="176" y="17"/>
                </a:cxn>
                <a:cxn ang="0">
                  <a:pos x="166" y="17"/>
                </a:cxn>
                <a:cxn ang="0">
                  <a:pos x="140" y="16"/>
                </a:cxn>
                <a:cxn ang="0">
                  <a:pos x="134" y="12"/>
                </a:cxn>
                <a:cxn ang="0">
                  <a:pos x="125" y="16"/>
                </a:cxn>
                <a:cxn ang="0">
                  <a:pos x="118" y="20"/>
                </a:cxn>
                <a:cxn ang="0">
                  <a:pos x="106" y="18"/>
                </a:cxn>
                <a:cxn ang="0">
                  <a:pos x="102" y="20"/>
                </a:cxn>
                <a:cxn ang="0">
                  <a:pos x="97" y="18"/>
                </a:cxn>
                <a:cxn ang="0">
                  <a:pos x="88" y="15"/>
                </a:cxn>
                <a:cxn ang="0">
                  <a:pos x="78" y="18"/>
                </a:cxn>
                <a:cxn ang="0">
                  <a:pos x="73" y="16"/>
                </a:cxn>
                <a:cxn ang="0">
                  <a:pos x="65" y="18"/>
                </a:cxn>
                <a:cxn ang="0">
                  <a:pos x="56" y="18"/>
                </a:cxn>
                <a:cxn ang="0">
                  <a:pos x="60" y="13"/>
                </a:cxn>
                <a:cxn ang="0">
                  <a:pos x="44" y="16"/>
                </a:cxn>
                <a:cxn ang="0">
                  <a:pos x="22" y="9"/>
                </a:cxn>
                <a:cxn ang="0">
                  <a:pos x="15" y="8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20" y="8"/>
                </a:cxn>
                <a:cxn ang="0">
                  <a:pos x="46" y="4"/>
                </a:cxn>
                <a:cxn ang="0">
                  <a:pos x="89" y="3"/>
                </a:cxn>
                <a:cxn ang="0">
                  <a:pos x="137" y="2"/>
                </a:cxn>
                <a:cxn ang="0">
                  <a:pos x="176" y="2"/>
                </a:cxn>
                <a:cxn ang="0">
                  <a:pos x="204" y="1"/>
                </a:cxn>
                <a:cxn ang="0">
                  <a:pos x="263" y="3"/>
                </a:cxn>
                <a:cxn ang="0">
                  <a:pos x="294" y="5"/>
                </a:cxn>
                <a:cxn ang="0">
                  <a:pos x="334" y="7"/>
                </a:cxn>
                <a:cxn ang="0">
                  <a:pos x="467" y="4"/>
                </a:cxn>
                <a:cxn ang="0">
                  <a:pos x="502" y="5"/>
                </a:cxn>
                <a:cxn ang="0">
                  <a:pos x="604" y="17"/>
                </a:cxn>
              </a:cxnLst>
              <a:rect l="0" t="0" r="r" b="b"/>
              <a:pathLst>
                <a:path w="613" h="21">
                  <a:moveTo>
                    <a:pt x="604" y="17"/>
                  </a:moveTo>
                  <a:cubicBezTo>
                    <a:pt x="597" y="21"/>
                    <a:pt x="587" y="16"/>
                    <a:pt x="579" y="18"/>
                  </a:cubicBezTo>
                  <a:cubicBezTo>
                    <a:pt x="578" y="19"/>
                    <a:pt x="580" y="16"/>
                    <a:pt x="577" y="17"/>
                  </a:cubicBezTo>
                  <a:cubicBezTo>
                    <a:pt x="570" y="20"/>
                    <a:pt x="557" y="17"/>
                    <a:pt x="548" y="15"/>
                  </a:cubicBezTo>
                  <a:cubicBezTo>
                    <a:pt x="549" y="14"/>
                    <a:pt x="549" y="14"/>
                    <a:pt x="549" y="14"/>
                  </a:cubicBezTo>
                  <a:cubicBezTo>
                    <a:pt x="547" y="13"/>
                    <a:pt x="545" y="15"/>
                    <a:pt x="543" y="15"/>
                  </a:cubicBezTo>
                  <a:cubicBezTo>
                    <a:pt x="543" y="15"/>
                    <a:pt x="543" y="14"/>
                    <a:pt x="543" y="14"/>
                  </a:cubicBezTo>
                  <a:cubicBezTo>
                    <a:pt x="542" y="15"/>
                    <a:pt x="539" y="14"/>
                    <a:pt x="539" y="15"/>
                  </a:cubicBezTo>
                  <a:cubicBezTo>
                    <a:pt x="538" y="15"/>
                    <a:pt x="538" y="14"/>
                    <a:pt x="537" y="13"/>
                  </a:cubicBezTo>
                  <a:cubicBezTo>
                    <a:pt x="536" y="15"/>
                    <a:pt x="536" y="15"/>
                    <a:pt x="536" y="15"/>
                  </a:cubicBezTo>
                  <a:cubicBezTo>
                    <a:pt x="533" y="18"/>
                    <a:pt x="529" y="14"/>
                    <a:pt x="524" y="16"/>
                  </a:cubicBezTo>
                  <a:cubicBezTo>
                    <a:pt x="525" y="16"/>
                    <a:pt x="525" y="15"/>
                    <a:pt x="525" y="15"/>
                  </a:cubicBezTo>
                  <a:cubicBezTo>
                    <a:pt x="518" y="17"/>
                    <a:pt x="510" y="16"/>
                    <a:pt x="502" y="17"/>
                  </a:cubicBezTo>
                  <a:cubicBezTo>
                    <a:pt x="503" y="16"/>
                    <a:pt x="503" y="15"/>
                    <a:pt x="502" y="15"/>
                  </a:cubicBezTo>
                  <a:cubicBezTo>
                    <a:pt x="502" y="16"/>
                    <a:pt x="500" y="17"/>
                    <a:pt x="498" y="17"/>
                  </a:cubicBezTo>
                  <a:cubicBezTo>
                    <a:pt x="497" y="15"/>
                    <a:pt x="494" y="18"/>
                    <a:pt x="492" y="17"/>
                  </a:cubicBezTo>
                  <a:cubicBezTo>
                    <a:pt x="492" y="17"/>
                    <a:pt x="492" y="17"/>
                    <a:pt x="492" y="17"/>
                  </a:cubicBezTo>
                  <a:cubicBezTo>
                    <a:pt x="490" y="19"/>
                    <a:pt x="490" y="16"/>
                    <a:pt x="488" y="18"/>
                  </a:cubicBezTo>
                  <a:cubicBezTo>
                    <a:pt x="487" y="17"/>
                    <a:pt x="487" y="17"/>
                    <a:pt x="487" y="17"/>
                  </a:cubicBezTo>
                  <a:cubicBezTo>
                    <a:pt x="486" y="19"/>
                    <a:pt x="485" y="16"/>
                    <a:pt x="483" y="17"/>
                  </a:cubicBezTo>
                  <a:cubicBezTo>
                    <a:pt x="483" y="17"/>
                    <a:pt x="483" y="17"/>
                    <a:pt x="483" y="17"/>
                  </a:cubicBezTo>
                  <a:cubicBezTo>
                    <a:pt x="482" y="18"/>
                    <a:pt x="481" y="16"/>
                    <a:pt x="480" y="17"/>
                  </a:cubicBezTo>
                  <a:cubicBezTo>
                    <a:pt x="480" y="17"/>
                    <a:pt x="480" y="17"/>
                    <a:pt x="480" y="17"/>
                  </a:cubicBezTo>
                  <a:cubicBezTo>
                    <a:pt x="477" y="17"/>
                    <a:pt x="475" y="16"/>
                    <a:pt x="475" y="17"/>
                  </a:cubicBezTo>
                  <a:cubicBezTo>
                    <a:pt x="474" y="16"/>
                    <a:pt x="478" y="17"/>
                    <a:pt x="477" y="15"/>
                  </a:cubicBezTo>
                  <a:cubicBezTo>
                    <a:pt x="467" y="16"/>
                    <a:pt x="457" y="16"/>
                    <a:pt x="447" y="16"/>
                  </a:cubicBezTo>
                  <a:cubicBezTo>
                    <a:pt x="446" y="15"/>
                    <a:pt x="446" y="15"/>
                    <a:pt x="445" y="14"/>
                  </a:cubicBezTo>
                  <a:cubicBezTo>
                    <a:pt x="444" y="15"/>
                    <a:pt x="442" y="14"/>
                    <a:pt x="441" y="15"/>
                  </a:cubicBezTo>
                  <a:cubicBezTo>
                    <a:pt x="441" y="15"/>
                    <a:pt x="440" y="14"/>
                    <a:pt x="440" y="14"/>
                  </a:cubicBezTo>
                  <a:cubicBezTo>
                    <a:pt x="438" y="14"/>
                    <a:pt x="438" y="16"/>
                    <a:pt x="436" y="15"/>
                  </a:cubicBezTo>
                  <a:cubicBezTo>
                    <a:pt x="437" y="15"/>
                    <a:pt x="437" y="14"/>
                    <a:pt x="437" y="14"/>
                  </a:cubicBezTo>
                  <a:cubicBezTo>
                    <a:pt x="435" y="15"/>
                    <a:pt x="433" y="15"/>
                    <a:pt x="431" y="15"/>
                  </a:cubicBezTo>
                  <a:cubicBezTo>
                    <a:pt x="431" y="15"/>
                    <a:pt x="432" y="15"/>
                    <a:pt x="431" y="14"/>
                  </a:cubicBezTo>
                  <a:cubicBezTo>
                    <a:pt x="429" y="16"/>
                    <a:pt x="428" y="14"/>
                    <a:pt x="426" y="15"/>
                  </a:cubicBezTo>
                  <a:cubicBezTo>
                    <a:pt x="426" y="14"/>
                    <a:pt x="426" y="14"/>
                    <a:pt x="426" y="14"/>
                  </a:cubicBezTo>
                  <a:cubicBezTo>
                    <a:pt x="423" y="12"/>
                    <a:pt x="426" y="16"/>
                    <a:pt x="423" y="15"/>
                  </a:cubicBezTo>
                  <a:cubicBezTo>
                    <a:pt x="424" y="15"/>
                    <a:pt x="423" y="14"/>
                    <a:pt x="423" y="14"/>
                  </a:cubicBezTo>
                  <a:cubicBezTo>
                    <a:pt x="421" y="16"/>
                    <a:pt x="417" y="15"/>
                    <a:pt x="415" y="16"/>
                  </a:cubicBezTo>
                  <a:cubicBezTo>
                    <a:pt x="415" y="15"/>
                    <a:pt x="415" y="15"/>
                    <a:pt x="415" y="15"/>
                  </a:cubicBezTo>
                  <a:cubicBezTo>
                    <a:pt x="412" y="15"/>
                    <a:pt x="409" y="15"/>
                    <a:pt x="406" y="15"/>
                  </a:cubicBezTo>
                  <a:cubicBezTo>
                    <a:pt x="405" y="15"/>
                    <a:pt x="407" y="13"/>
                    <a:pt x="404" y="13"/>
                  </a:cubicBezTo>
                  <a:cubicBezTo>
                    <a:pt x="404" y="15"/>
                    <a:pt x="399" y="14"/>
                    <a:pt x="401" y="16"/>
                  </a:cubicBezTo>
                  <a:cubicBezTo>
                    <a:pt x="399" y="16"/>
                    <a:pt x="395" y="15"/>
                    <a:pt x="393" y="16"/>
                  </a:cubicBezTo>
                  <a:cubicBezTo>
                    <a:pt x="394" y="15"/>
                    <a:pt x="392" y="13"/>
                    <a:pt x="394" y="13"/>
                  </a:cubicBezTo>
                  <a:cubicBezTo>
                    <a:pt x="393" y="12"/>
                    <a:pt x="393" y="12"/>
                    <a:pt x="393" y="12"/>
                  </a:cubicBezTo>
                  <a:cubicBezTo>
                    <a:pt x="393" y="11"/>
                    <a:pt x="394" y="12"/>
                    <a:pt x="394" y="11"/>
                  </a:cubicBezTo>
                  <a:cubicBezTo>
                    <a:pt x="393" y="11"/>
                    <a:pt x="390" y="12"/>
                    <a:pt x="389" y="12"/>
                  </a:cubicBezTo>
                  <a:cubicBezTo>
                    <a:pt x="387" y="13"/>
                    <a:pt x="385" y="15"/>
                    <a:pt x="382" y="15"/>
                  </a:cubicBezTo>
                  <a:cubicBezTo>
                    <a:pt x="384" y="15"/>
                    <a:pt x="382" y="13"/>
                    <a:pt x="383" y="13"/>
                  </a:cubicBezTo>
                  <a:cubicBezTo>
                    <a:pt x="378" y="17"/>
                    <a:pt x="378" y="17"/>
                    <a:pt x="378" y="17"/>
                  </a:cubicBezTo>
                  <a:cubicBezTo>
                    <a:pt x="377" y="17"/>
                    <a:pt x="378" y="15"/>
                    <a:pt x="377" y="16"/>
                  </a:cubicBezTo>
                  <a:cubicBezTo>
                    <a:pt x="377" y="16"/>
                    <a:pt x="376" y="16"/>
                    <a:pt x="376" y="17"/>
                  </a:cubicBezTo>
                  <a:cubicBezTo>
                    <a:pt x="375" y="17"/>
                    <a:pt x="372" y="17"/>
                    <a:pt x="371" y="15"/>
                  </a:cubicBezTo>
                  <a:cubicBezTo>
                    <a:pt x="371" y="15"/>
                    <a:pt x="373" y="15"/>
                    <a:pt x="372" y="14"/>
                  </a:cubicBezTo>
                  <a:cubicBezTo>
                    <a:pt x="370" y="14"/>
                    <a:pt x="370" y="15"/>
                    <a:pt x="368" y="15"/>
                  </a:cubicBezTo>
                  <a:cubicBezTo>
                    <a:pt x="368" y="15"/>
                    <a:pt x="368" y="15"/>
                    <a:pt x="368" y="15"/>
                  </a:cubicBezTo>
                  <a:cubicBezTo>
                    <a:pt x="367" y="14"/>
                    <a:pt x="364" y="15"/>
                    <a:pt x="366" y="16"/>
                  </a:cubicBezTo>
                  <a:cubicBezTo>
                    <a:pt x="366" y="17"/>
                    <a:pt x="365" y="15"/>
                    <a:pt x="367" y="16"/>
                  </a:cubicBezTo>
                  <a:cubicBezTo>
                    <a:pt x="366" y="17"/>
                    <a:pt x="364" y="17"/>
                    <a:pt x="362" y="17"/>
                  </a:cubicBezTo>
                  <a:cubicBezTo>
                    <a:pt x="362" y="17"/>
                    <a:pt x="362" y="16"/>
                    <a:pt x="363" y="16"/>
                  </a:cubicBezTo>
                  <a:cubicBezTo>
                    <a:pt x="360" y="17"/>
                    <a:pt x="357" y="18"/>
                    <a:pt x="355" y="18"/>
                  </a:cubicBezTo>
                  <a:cubicBezTo>
                    <a:pt x="355" y="19"/>
                    <a:pt x="356" y="17"/>
                    <a:pt x="356" y="17"/>
                  </a:cubicBezTo>
                  <a:cubicBezTo>
                    <a:pt x="353" y="16"/>
                    <a:pt x="349" y="19"/>
                    <a:pt x="346" y="17"/>
                  </a:cubicBezTo>
                  <a:cubicBezTo>
                    <a:pt x="346" y="17"/>
                    <a:pt x="346" y="18"/>
                    <a:pt x="346" y="18"/>
                  </a:cubicBezTo>
                  <a:cubicBezTo>
                    <a:pt x="344" y="18"/>
                    <a:pt x="345" y="17"/>
                    <a:pt x="343" y="17"/>
                  </a:cubicBezTo>
                  <a:cubicBezTo>
                    <a:pt x="343" y="16"/>
                    <a:pt x="342" y="17"/>
                    <a:pt x="341" y="18"/>
                  </a:cubicBezTo>
                  <a:cubicBezTo>
                    <a:pt x="340" y="18"/>
                    <a:pt x="341" y="17"/>
                    <a:pt x="342" y="17"/>
                  </a:cubicBezTo>
                  <a:cubicBezTo>
                    <a:pt x="340" y="18"/>
                    <a:pt x="334" y="19"/>
                    <a:pt x="330" y="18"/>
                  </a:cubicBezTo>
                  <a:cubicBezTo>
                    <a:pt x="330" y="18"/>
                    <a:pt x="328" y="20"/>
                    <a:pt x="327" y="19"/>
                  </a:cubicBezTo>
                  <a:cubicBezTo>
                    <a:pt x="327" y="18"/>
                    <a:pt x="327" y="18"/>
                    <a:pt x="327" y="18"/>
                  </a:cubicBezTo>
                  <a:cubicBezTo>
                    <a:pt x="327" y="17"/>
                    <a:pt x="324" y="18"/>
                    <a:pt x="324" y="17"/>
                  </a:cubicBezTo>
                  <a:cubicBezTo>
                    <a:pt x="322" y="19"/>
                    <a:pt x="331" y="16"/>
                    <a:pt x="329" y="17"/>
                  </a:cubicBezTo>
                  <a:cubicBezTo>
                    <a:pt x="328" y="16"/>
                    <a:pt x="325" y="19"/>
                    <a:pt x="326" y="17"/>
                  </a:cubicBezTo>
                  <a:cubicBezTo>
                    <a:pt x="324" y="17"/>
                    <a:pt x="323" y="19"/>
                    <a:pt x="321" y="18"/>
                  </a:cubicBezTo>
                  <a:cubicBezTo>
                    <a:pt x="321" y="18"/>
                    <a:pt x="322" y="16"/>
                    <a:pt x="321" y="16"/>
                  </a:cubicBezTo>
                  <a:cubicBezTo>
                    <a:pt x="319" y="16"/>
                    <a:pt x="320" y="17"/>
                    <a:pt x="318" y="17"/>
                  </a:cubicBezTo>
                  <a:cubicBezTo>
                    <a:pt x="317" y="17"/>
                    <a:pt x="317" y="17"/>
                    <a:pt x="317" y="17"/>
                  </a:cubicBezTo>
                  <a:cubicBezTo>
                    <a:pt x="317" y="19"/>
                    <a:pt x="315" y="17"/>
                    <a:pt x="316" y="19"/>
                  </a:cubicBezTo>
                  <a:cubicBezTo>
                    <a:pt x="316" y="18"/>
                    <a:pt x="312" y="19"/>
                    <a:pt x="313" y="17"/>
                  </a:cubicBezTo>
                  <a:cubicBezTo>
                    <a:pt x="313" y="16"/>
                    <a:pt x="313" y="16"/>
                    <a:pt x="313" y="16"/>
                  </a:cubicBezTo>
                  <a:cubicBezTo>
                    <a:pt x="312" y="16"/>
                    <a:pt x="311" y="17"/>
                    <a:pt x="310" y="18"/>
                  </a:cubicBezTo>
                  <a:cubicBezTo>
                    <a:pt x="310" y="18"/>
                    <a:pt x="310" y="17"/>
                    <a:pt x="310" y="17"/>
                  </a:cubicBezTo>
                  <a:cubicBezTo>
                    <a:pt x="310" y="20"/>
                    <a:pt x="308" y="17"/>
                    <a:pt x="306" y="19"/>
                  </a:cubicBezTo>
                  <a:cubicBezTo>
                    <a:pt x="304" y="18"/>
                    <a:pt x="301" y="19"/>
                    <a:pt x="300" y="17"/>
                  </a:cubicBezTo>
                  <a:cubicBezTo>
                    <a:pt x="298" y="18"/>
                    <a:pt x="297" y="19"/>
                    <a:pt x="295" y="18"/>
                  </a:cubicBezTo>
                  <a:cubicBezTo>
                    <a:pt x="295" y="18"/>
                    <a:pt x="296" y="18"/>
                    <a:pt x="296" y="17"/>
                  </a:cubicBezTo>
                  <a:cubicBezTo>
                    <a:pt x="295" y="17"/>
                    <a:pt x="294" y="17"/>
                    <a:pt x="293" y="18"/>
                  </a:cubicBezTo>
                  <a:cubicBezTo>
                    <a:pt x="293" y="17"/>
                    <a:pt x="291" y="16"/>
                    <a:pt x="289" y="15"/>
                  </a:cubicBezTo>
                  <a:cubicBezTo>
                    <a:pt x="288" y="16"/>
                    <a:pt x="288" y="17"/>
                    <a:pt x="288" y="18"/>
                  </a:cubicBezTo>
                  <a:cubicBezTo>
                    <a:pt x="287" y="16"/>
                    <a:pt x="283" y="20"/>
                    <a:pt x="282" y="17"/>
                  </a:cubicBezTo>
                  <a:cubicBezTo>
                    <a:pt x="282" y="17"/>
                    <a:pt x="284" y="16"/>
                    <a:pt x="283" y="16"/>
                  </a:cubicBezTo>
                  <a:cubicBezTo>
                    <a:pt x="281" y="13"/>
                    <a:pt x="280" y="17"/>
                    <a:pt x="277" y="16"/>
                  </a:cubicBezTo>
                  <a:cubicBezTo>
                    <a:pt x="278" y="18"/>
                    <a:pt x="278" y="18"/>
                    <a:pt x="278" y="18"/>
                  </a:cubicBezTo>
                  <a:cubicBezTo>
                    <a:pt x="277" y="17"/>
                    <a:pt x="274" y="19"/>
                    <a:pt x="274" y="17"/>
                  </a:cubicBezTo>
                  <a:cubicBezTo>
                    <a:pt x="273" y="18"/>
                    <a:pt x="271" y="17"/>
                    <a:pt x="272" y="18"/>
                  </a:cubicBezTo>
                  <a:cubicBezTo>
                    <a:pt x="268" y="17"/>
                    <a:pt x="262" y="19"/>
                    <a:pt x="259" y="16"/>
                  </a:cubicBezTo>
                  <a:cubicBezTo>
                    <a:pt x="259" y="16"/>
                    <a:pt x="257" y="16"/>
                    <a:pt x="258" y="17"/>
                  </a:cubicBezTo>
                  <a:cubicBezTo>
                    <a:pt x="259" y="18"/>
                    <a:pt x="259" y="16"/>
                    <a:pt x="259" y="17"/>
                  </a:cubicBezTo>
                  <a:cubicBezTo>
                    <a:pt x="259" y="17"/>
                    <a:pt x="259" y="17"/>
                    <a:pt x="259" y="18"/>
                  </a:cubicBezTo>
                  <a:cubicBezTo>
                    <a:pt x="257" y="17"/>
                    <a:pt x="256" y="17"/>
                    <a:pt x="258" y="15"/>
                  </a:cubicBezTo>
                  <a:cubicBezTo>
                    <a:pt x="255" y="14"/>
                    <a:pt x="255" y="19"/>
                    <a:pt x="251" y="18"/>
                  </a:cubicBezTo>
                  <a:cubicBezTo>
                    <a:pt x="251" y="17"/>
                    <a:pt x="251" y="17"/>
                    <a:pt x="250" y="17"/>
                  </a:cubicBezTo>
                  <a:cubicBezTo>
                    <a:pt x="248" y="18"/>
                    <a:pt x="248" y="18"/>
                    <a:pt x="248" y="18"/>
                  </a:cubicBezTo>
                  <a:cubicBezTo>
                    <a:pt x="246" y="18"/>
                    <a:pt x="247" y="16"/>
                    <a:pt x="247" y="15"/>
                  </a:cubicBezTo>
                  <a:cubicBezTo>
                    <a:pt x="246" y="15"/>
                    <a:pt x="244" y="15"/>
                    <a:pt x="243" y="16"/>
                  </a:cubicBezTo>
                  <a:cubicBezTo>
                    <a:pt x="242" y="14"/>
                    <a:pt x="242" y="14"/>
                    <a:pt x="242" y="14"/>
                  </a:cubicBezTo>
                  <a:cubicBezTo>
                    <a:pt x="243" y="16"/>
                    <a:pt x="241" y="15"/>
                    <a:pt x="240" y="16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15"/>
                    <a:pt x="239" y="15"/>
                    <a:pt x="239" y="15"/>
                  </a:cubicBezTo>
                  <a:cubicBezTo>
                    <a:pt x="239" y="16"/>
                    <a:pt x="240" y="16"/>
                    <a:pt x="241" y="17"/>
                  </a:cubicBezTo>
                  <a:cubicBezTo>
                    <a:pt x="240" y="17"/>
                    <a:pt x="239" y="17"/>
                    <a:pt x="239" y="18"/>
                  </a:cubicBezTo>
                  <a:cubicBezTo>
                    <a:pt x="239" y="16"/>
                    <a:pt x="237" y="17"/>
                    <a:pt x="236" y="17"/>
                  </a:cubicBezTo>
                  <a:cubicBezTo>
                    <a:pt x="235" y="16"/>
                    <a:pt x="234" y="18"/>
                    <a:pt x="234" y="18"/>
                  </a:cubicBezTo>
                  <a:cubicBezTo>
                    <a:pt x="234" y="17"/>
                    <a:pt x="232" y="18"/>
                    <a:pt x="233" y="17"/>
                  </a:cubicBezTo>
                  <a:cubicBezTo>
                    <a:pt x="233" y="16"/>
                    <a:pt x="234" y="17"/>
                    <a:pt x="235" y="17"/>
                  </a:cubicBezTo>
                  <a:cubicBezTo>
                    <a:pt x="234" y="16"/>
                    <a:pt x="234" y="15"/>
                    <a:pt x="232" y="16"/>
                  </a:cubicBezTo>
                  <a:cubicBezTo>
                    <a:pt x="231" y="16"/>
                    <a:pt x="233" y="18"/>
                    <a:pt x="231" y="18"/>
                  </a:cubicBezTo>
                  <a:cubicBezTo>
                    <a:pt x="231" y="17"/>
                    <a:pt x="231" y="17"/>
                    <a:pt x="232" y="16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7"/>
                    <a:pt x="230" y="17"/>
                    <a:pt x="230" y="17"/>
                  </a:cubicBezTo>
                  <a:cubicBezTo>
                    <a:pt x="229" y="16"/>
                    <a:pt x="229" y="16"/>
                    <a:pt x="229" y="16"/>
                  </a:cubicBezTo>
                  <a:cubicBezTo>
                    <a:pt x="229" y="17"/>
                    <a:pt x="226" y="17"/>
                    <a:pt x="226" y="18"/>
                  </a:cubicBezTo>
                  <a:cubicBezTo>
                    <a:pt x="225" y="18"/>
                    <a:pt x="224" y="17"/>
                    <a:pt x="223" y="17"/>
                  </a:cubicBezTo>
                  <a:cubicBezTo>
                    <a:pt x="223" y="17"/>
                    <a:pt x="223" y="17"/>
                    <a:pt x="223" y="17"/>
                  </a:cubicBezTo>
                  <a:cubicBezTo>
                    <a:pt x="222" y="16"/>
                    <a:pt x="220" y="17"/>
                    <a:pt x="219" y="1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18" y="17"/>
                    <a:pt x="217" y="17"/>
                    <a:pt x="216" y="18"/>
                  </a:cubicBezTo>
                  <a:cubicBezTo>
                    <a:pt x="214" y="17"/>
                    <a:pt x="215" y="13"/>
                    <a:pt x="214" y="15"/>
                  </a:cubicBezTo>
                  <a:cubicBezTo>
                    <a:pt x="212" y="15"/>
                    <a:pt x="211" y="17"/>
                    <a:pt x="212" y="18"/>
                  </a:cubicBezTo>
                  <a:cubicBezTo>
                    <a:pt x="209" y="17"/>
                    <a:pt x="205" y="19"/>
                    <a:pt x="202" y="17"/>
                  </a:cubicBezTo>
                  <a:cubicBezTo>
                    <a:pt x="202" y="17"/>
                    <a:pt x="202" y="18"/>
                    <a:pt x="201" y="18"/>
                  </a:cubicBezTo>
                  <a:cubicBezTo>
                    <a:pt x="197" y="17"/>
                    <a:pt x="192" y="19"/>
                    <a:pt x="188" y="17"/>
                  </a:cubicBezTo>
                  <a:cubicBezTo>
                    <a:pt x="190" y="16"/>
                    <a:pt x="188" y="16"/>
                    <a:pt x="188" y="15"/>
                  </a:cubicBezTo>
                  <a:cubicBezTo>
                    <a:pt x="187" y="16"/>
                    <a:pt x="187" y="14"/>
                    <a:pt x="187" y="16"/>
                  </a:cubicBezTo>
                  <a:cubicBezTo>
                    <a:pt x="187" y="17"/>
                    <a:pt x="187" y="17"/>
                    <a:pt x="188" y="18"/>
                  </a:cubicBezTo>
                  <a:cubicBezTo>
                    <a:pt x="185" y="18"/>
                    <a:pt x="181" y="18"/>
                    <a:pt x="180" y="17"/>
                  </a:cubicBezTo>
                  <a:cubicBezTo>
                    <a:pt x="181" y="18"/>
                    <a:pt x="180" y="18"/>
                    <a:pt x="179" y="18"/>
                  </a:cubicBezTo>
                  <a:cubicBezTo>
                    <a:pt x="180" y="17"/>
                    <a:pt x="178" y="16"/>
                    <a:pt x="176" y="17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4" y="17"/>
                    <a:pt x="174" y="19"/>
                    <a:pt x="173" y="18"/>
                  </a:cubicBezTo>
                  <a:cubicBezTo>
                    <a:pt x="172" y="17"/>
                    <a:pt x="172" y="17"/>
                    <a:pt x="172" y="17"/>
                  </a:cubicBezTo>
                  <a:cubicBezTo>
                    <a:pt x="171" y="18"/>
                    <a:pt x="169" y="19"/>
                    <a:pt x="167" y="18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4" y="18"/>
                    <a:pt x="165" y="18"/>
                  </a:cubicBezTo>
                  <a:cubicBezTo>
                    <a:pt x="162" y="17"/>
                    <a:pt x="160" y="17"/>
                    <a:pt x="160" y="16"/>
                  </a:cubicBezTo>
                  <a:cubicBezTo>
                    <a:pt x="155" y="19"/>
                    <a:pt x="147" y="19"/>
                    <a:pt x="142" y="19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0" y="17"/>
                    <a:pt x="141" y="19"/>
                    <a:pt x="140" y="19"/>
                  </a:cubicBezTo>
                  <a:cubicBezTo>
                    <a:pt x="141" y="18"/>
                    <a:pt x="139" y="17"/>
                    <a:pt x="140" y="16"/>
                  </a:cubicBezTo>
                  <a:cubicBezTo>
                    <a:pt x="138" y="15"/>
                    <a:pt x="137" y="17"/>
                    <a:pt x="136" y="18"/>
                  </a:cubicBezTo>
                  <a:cubicBezTo>
                    <a:pt x="136" y="19"/>
                    <a:pt x="137" y="17"/>
                    <a:pt x="137" y="18"/>
                  </a:cubicBezTo>
                  <a:cubicBezTo>
                    <a:pt x="137" y="19"/>
                    <a:pt x="134" y="18"/>
                    <a:pt x="133" y="19"/>
                  </a:cubicBezTo>
                  <a:cubicBezTo>
                    <a:pt x="133" y="18"/>
                    <a:pt x="133" y="17"/>
                    <a:pt x="134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1" y="16"/>
                    <a:pt x="136" y="14"/>
                    <a:pt x="134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2" y="11"/>
                    <a:pt x="136" y="10"/>
                    <a:pt x="133" y="10"/>
                  </a:cubicBezTo>
                  <a:cubicBezTo>
                    <a:pt x="132" y="11"/>
                    <a:pt x="131" y="13"/>
                    <a:pt x="132" y="14"/>
                  </a:cubicBezTo>
                  <a:cubicBezTo>
                    <a:pt x="129" y="14"/>
                    <a:pt x="131" y="17"/>
                    <a:pt x="128" y="17"/>
                  </a:cubicBezTo>
                  <a:cubicBezTo>
                    <a:pt x="127" y="16"/>
                    <a:pt x="130" y="17"/>
                    <a:pt x="129" y="16"/>
                  </a:cubicBezTo>
                  <a:cubicBezTo>
                    <a:pt x="128" y="14"/>
                    <a:pt x="127" y="16"/>
                    <a:pt x="125" y="16"/>
                  </a:cubicBezTo>
                  <a:cubicBezTo>
                    <a:pt x="127" y="16"/>
                    <a:pt x="126" y="18"/>
                    <a:pt x="125" y="18"/>
                  </a:cubicBezTo>
                  <a:cubicBezTo>
                    <a:pt x="123" y="17"/>
                    <a:pt x="126" y="17"/>
                    <a:pt x="124" y="17"/>
                  </a:cubicBezTo>
                  <a:cubicBezTo>
                    <a:pt x="123" y="17"/>
                    <a:pt x="121" y="18"/>
                    <a:pt x="123" y="19"/>
                  </a:cubicBezTo>
                  <a:cubicBezTo>
                    <a:pt x="122" y="21"/>
                    <a:pt x="121" y="18"/>
                    <a:pt x="119" y="20"/>
                  </a:cubicBezTo>
                  <a:cubicBezTo>
                    <a:pt x="119" y="18"/>
                    <a:pt x="122" y="16"/>
                    <a:pt x="119" y="16"/>
                  </a:cubicBezTo>
                  <a:cubicBezTo>
                    <a:pt x="120" y="17"/>
                    <a:pt x="116" y="17"/>
                    <a:pt x="118" y="20"/>
                  </a:cubicBezTo>
                  <a:cubicBezTo>
                    <a:pt x="117" y="19"/>
                    <a:pt x="117" y="18"/>
                    <a:pt x="117" y="17"/>
                  </a:cubicBezTo>
                  <a:cubicBezTo>
                    <a:pt x="116" y="16"/>
                    <a:pt x="114" y="20"/>
                    <a:pt x="114" y="17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2" y="18"/>
                    <a:pt x="111" y="17"/>
                  </a:cubicBezTo>
                  <a:cubicBezTo>
                    <a:pt x="110" y="17"/>
                    <a:pt x="108" y="19"/>
                    <a:pt x="108" y="16"/>
                  </a:cubicBezTo>
                  <a:cubicBezTo>
                    <a:pt x="107" y="17"/>
                    <a:pt x="105" y="17"/>
                    <a:pt x="106" y="18"/>
                  </a:cubicBezTo>
                  <a:cubicBezTo>
                    <a:pt x="107" y="19"/>
                    <a:pt x="108" y="17"/>
                    <a:pt x="109" y="19"/>
                  </a:cubicBezTo>
                  <a:cubicBezTo>
                    <a:pt x="107" y="17"/>
                    <a:pt x="106" y="19"/>
                    <a:pt x="105" y="20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9"/>
                    <a:pt x="103" y="19"/>
                    <a:pt x="103" y="20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20"/>
                    <a:pt x="101" y="18"/>
                    <a:pt x="99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7"/>
                    <a:pt x="100" y="16"/>
                    <a:pt x="99" y="16"/>
                  </a:cubicBezTo>
                  <a:cubicBezTo>
                    <a:pt x="98" y="18"/>
                    <a:pt x="97" y="19"/>
                    <a:pt x="97" y="20"/>
                  </a:cubicBezTo>
                  <a:cubicBezTo>
                    <a:pt x="96" y="20"/>
                    <a:pt x="97" y="19"/>
                    <a:pt x="95" y="2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8"/>
                    <a:pt x="96" y="16"/>
                    <a:pt x="94" y="16"/>
                  </a:cubicBezTo>
                  <a:cubicBezTo>
                    <a:pt x="93" y="17"/>
                    <a:pt x="91" y="18"/>
                    <a:pt x="93" y="19"/>
                  </a:cubicBezTo>
                  <a:cubicBezTo>
                    <a:pt x="92" y="19"/>
                    <a:pt x="91" y="18"/>
                    <a:pt x="92" y="18"/>
                  </a:cubicBezTo>
                  <a:cubicBezTo>
                    <a:pt x="90" y="18"/>
                    <a:pt x="92" y="19"/>
                    <a:pt x="90" y="19"/>
                  </a:cubicBezTo>
                  <a:cubicBezTo>
                    <a:pt x="90" y="19"/>
                    <a:pt x="87" y="18"/>
                    <a:pt x="86" y="16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3"/>
                    <a:pt x="86" y="13"/>
                    <a:pt x="87" y="12"/>
                  </a:cubicBezTo>
                  <a:cubicBezTo>
                    <a:pt x="86" y="12"/>
                    <a:pt x="85" y="12"/>
                    <a:pt x="84" y="12"/>
                  </a:cubicBezTo>
                  <a:cubicBezTo>
                    <a:pt x="87" y="15"/>
                    <a:pt x="82" y="16"/>
                    <a:pt x="82" y="18"/>
                  </a:cubicBezTo>
                  <a:cubicBezTo>
                    <a:pt x="79" y="19"/>
                    <a:pt x="81" y="13"/>
                    <a:pt x="77" y="16"/>
                  </a:cubicBezTo>
                  <a:cubicBezTo>
                    <a:pt x="78" y="17"/>
                    <a:pt x="76" y="19"/>
                    <a:pt x="78" y="18"/>
                  </a:cubicBezTo>
                  <a:cubicBezTo>
                    <a:pt x="76" y="18"/>
                    <a:pt x="77" y="20"/>
                    <a:pt x="74" y="19"/>
                  </a:cubicBezTo>
                  <a:cubicBezTo>
                    <a:pt x="76" y="18"/>
                    <a:pt x="73" y="17"/>
                    <a:pt x="75" y="15"/>
                  </a:cubicBezTo>
                  <a:cubicBezTo>
                    <a:pt x="75" y="16"/>
                    <a:pt x="76" y="16"/>
                    <a:pt x="77" y="16"/>
                  </a:cubicBezTo>
                  <a:cubicBezTo>
                    <a:pt x="76" y="15"/>
                    <a:pt x="77" y="13"/>
                    <a:pt x="75" y="13"/>
                  </a:cubicBezTo>
                  <a:cubicBezTo>
                    <a:pt x="74" y="14"/>
                    <a:pt x="72" y="14"/>
                    <a:pt x="72" y="15"/>
                  </a:cubicBezTo>
                  <a:cubicBezTo>
                    <a:pt x="72" y="16"/>
                    <a:pt x="74" y="15"/>
                    <a:pt x="73" y="16"/>
                  </a:cubicBezTo>
                  <a:cubicBezTo>
                    <a:pt x="71" y="17"/>
                    <a:pt x="71" y="15"/>
                    <a:pt x="70" y="17"/>
                  </a:cubicBezTo>
                  <a:cubicBezTo>
                    <a:pt x="71" y="17"/>
                    <a:pt x="71" y="18"/>
                    <a:pt x="71" y="19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67" y="18"/>
                    <a:pt x="69" y="20"/>
                    <a:pt x="66" y="20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6" y="17"/>
                    <a:pt x="69" y="19"/>
                    <a:pt x="69" y="16"/>
                  </a:cubicBezTo>
                  <a:cubicBezTo>
                    <a:pt x="67" y="16"/>
                    <a:pt x="66" y="18"/>
                    <a:pt x="64" y="1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5" y="16"/>
                    <a:pt x="65" y="13"/>
                    <a:pt x="62" y="15"/>
                  </a:cubicBezTo>
                  <a:cubicBezTo>
                    <a:pt x="61" y="16"/>
                    <a:pt x="62" y="16"/>
                    <a:pt x="61" y="17"/>
                  </a:cubicBezTo>
                  <a:cubicBezTo>
                    <a:pt x="59" y="17"/>
                    <a:pt x="58" y="18"/>
                    <a:pt x="56" y="18"/>
                  </a:cubicBezTo>
                  <a:cubicBezTo>
                    <a:pt x="56" y="16"/>
                    <a:pt x="52" y="18"/>
                    <a:pt x="55" y="16"/>
                  </a:cubicBezTo>
                  <a:cubicBezTo>
                    <a:pt x="55" y="17"/>
                    <a:pt x="60" y="17"/>
                    <a:pt x="61" y="15"/>
                  </a:cubicBezTo>
                  <a:cubicBezTo>
                    <a:pt x="60" y="13"/>
                    <a:pt x="63" y="16"/>
                    <a:pt x="64" y="13"/>
                  </a:cubicBezTo>
                  <a:cubicBezTo>
                    <a:pt x="61" y="13"/>
                    <a:pt x="62" y="11"/>
                    <a:pt x="61" y="10"/>
                  </a:cubicBezTo>
                  <a:cubicBezTo>
                    <a:pt x="61" y="10"/>
                    <a:pt x="60" y="10"/>
                    <a:pt x="60" y="11"/>
                  </a:cubicBezTo>
                  <a:cubicBezTo>
                    <a:pt x="59" y="12"/>
                    <a:pt x="60" y="12"/>
                    <a:pt x="60" y="13"/>
                  </a:cubicBezTo>
                  <a:cubicBezTo>
                    <a:pt x="57" y="13"/>
                    <a:pt x="55" y="13"/>
                    <a:pt x="53" y="15"/>
                  </a:cubicBezTo>
                  <a:cubicBezTo>
                    <a:pt x="53" y="14"/>
                    <a:pt x="53" y="13"/>
                    <a:pt x="54" y="13"/>
                  </a:cubicBezTo>
                  <a:cubicBezTo>
                    <a:pt x="51" y="13"/>
                    <a:pt x="48" y="13"/>
                    <a:pt x="45" y="12"/>
                  </a:cubicBezTo>
                  <a:cubicBezTo>
                    <a:pt x="46" y="14"/>
                    <a:pt x="41" y="13"/>
                    <a:pt x="43" y="15"/>
                  </a:cubicBezTo>
                  <a:cubicBezTo>
                    <a:pt x="44" y="15"/>
                    <a:pt x="45" y="17"/>
                    <a:pt x="45" y="18"/>
                  </a:cubicBezTo>
                  <a:cubicBezTo>
                    <a:pt x="44" y="17"/>
                    <a:pt x="45" y="17"/>
                    <a:pt x="44" y="16"/>
                  </a:cubicBezTo>
                  <a:cubicBezTo>
                    <a:pt x="43" y="17"/>
                    <a:pt x="42" y="14"/>
                    <a:pt x="41" y="16"/>
                  </a:cubicBezTo>
                  <a:cubicBezTo>
                    <a:pt x="44" y="15"/>
                    <a:pt x="42" y="13"/>
                    <a:pt x="42" y="12"/>
                  </a:cubicBezTo>
                  <a:cubicBezTo>
                    <a:pt x="40" y="13"/>
                    <a:pt x="42" y="11"/>
                    <a:pt x="40" y="11"/>
                  </a:cubicBezTo>
                  <a:cubicBezTo>
                    <a:pt x="38" y="11"/>
                    <a:pt x="36" y="12"/>
                    <a:pt x="33" y="12"/>
                  </a:cubicBezTo>
                  <a:cubicBezTo>
                    <a:pt x="31" y="11"/>
                    <a:pt x="26" y="12"/>
                    <a:pt x="24" y="12"/>
                  </a:cubicBezTo>
                  <a:cubicBezTo>
                    <a:pt x="22" y="11"/>
                    <a:pt x="23" y="10"/>
                    <a:pt x="22" y="9"/>
                  </a:cubicBezTo>
                  <a:cubicBezTo>
                    <a:pt x="20" y="9"/>
                    <a:pt x="23" y="11"/>
                    <a:pt x="20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16" y="9"/>
                    <a:pt x="15" y="11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5" y="9"/>
                    <a:pt x="15" y="10"/>
                  </a:cubicBezTo>
                  <a:cubicBezTo>
                    <a:pt x="15" y="9"/>
                    <a:pt x="14" y="8"/>
                    <a:pt x="15" y="8"/>
                  </a:cubicBezTo>
                  <a:cubicBezTo>
                    <a:pt x="14" y="7"/>
                    <a:pt x="12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10"/>
                    <a:pt x="6" y="9"/>
                    <a:pt x="4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1" y="7"/>
                    <a:pt x="0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6"/>
                    <a:pt x="3" y="6"/>
                    <a:pt x="4" y="8"/>
                  </a:cubicBezTo>
                  <a:cubicBezTo>
                    <a:pt x="4" y="9"/>
                    <a:pt x="7" y="8"/>
                    <a:pt x="8" y="7"/>
                  </a:cubicBezTo>
                  <a:cubicBezTo>
                    <a:pt x="7" y="7"/>
                    <a:pt x="6" y="7"/>
                    <a:pt x="6" y="8"/>
                  </a:cubicBezTo>
                  <a:cubicBezTo>
                    <a:pt x="5" y="6"/>
                    <a:pt x="7" y="6"/>
                    <a:pt x="8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7" y="4"/>
                    <a:pt x="8" y="4"/>
                    <a:pt x="10" y="4"/>
                  </a:cubicBezTo>
                  <a:cubicBezTo>
                    <a:pt x="9" y="5"/>
                    <a:pt x="11" y="5"/>
                    <a:pt x="10" y="6"/>
                  </a:cubicBezTo>
                  <a:cubicBezTo>
                    <a:pt x="10" y="4"/>
                    <a:pt x="12" y="4"/>
                    <a:pt x="14" y="4"/>
                  </a:cubicBezTo>
                  <a:cubicBezTo>
                    <a:pt x="16" y="6"/>
                    <a:pt x="18" y="4"/>
                    <a:pt x="20" y="4"/>
                  </a:cubicBezTo>
                  <a:cubicBezTo>
                    <a:pt x="19" y="5"/>
                    <a:pt x="18" y="7"/>
                    <a:pt x="17" y="7"/>
                  </a:cubicBezTo>
                  <a:cubicBezTo>
                    <a:pt x="18" y="8"/>
                    <a:pt x="18" y="7"/>
                    <a:pt x="20" y="8"/>
                  </a:cubicBezTo>
                  <a:cubicBezTo>
                    <a:pt x="21" y="7"/>
                    <a:pt x="21" y="5"/>
                    <a:pt x="23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5" y="5"/>
                    <a:pt x="25" y="4"/>
                    <a:pt x="27" y="4"/>
                  </a:cubicBezTo>
                  <a:cubicBezTo>
                    <a:pt x="31" y="5"/>
                    <a:pt x="35" y="5"/>
                    <a:pt x="38" y="5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40" y="4"/>
                    <a:pt x="44" y="5"/>
                    <a:pt x="46" y="4"/>
                  </a:cubicBezTo>
                  <a:cubicBezTo>
                    <a:pt x="50" y="5"/>
                    <a:pt x="55" y="3"/>
                    <a:pt x="57" y="5"/>
                  </a:cubicBezTo>
                  <a:cubicBezTo>
                    <a:pt x="63" y="4"/>
                    <a:pt x="69" y="4"/>
                    <a:pt x="76" y="4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5"/>
                    <a:pt x="76" y="7"/>
                    <a:pt x="77" y="7"/>
                  </a:cubicBezTo>
                  <a:cubicBezTo>
                    <a:pt x="76" y="5"/>
                    <a:pt x="79" y="5"/>
                    <a:pt x="80" y="4"/>
                  </a:cubicBezTo>
                  <a:cubicBezTo>
                    <a:pt x="83" y="5"/>
                    <a:pt x="87" y="4"/>
                    <a:pt x="89" y="3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2" y="2"/>
                    <a:pt x="96" y="4"/>
                    <a:pt x="99" y="4"/>
                  </a:cubicBezTo>
                  <a:cubicBezTo>
                    <a:pt x="100" y="5"/>
                    <a:pt x="100" y="6"/>
                    <a:pt x="101" y="6"/>
                  </a:cubicBezTo>
                  <a:cubicBezTo>
                    <a:pt x="103" y="4"/>
                    <a:pt x="104" y="4"/>
                    <a:pt x="107" y="3"/>
                  </a:cubicBezTo>
                  <a:cubicBezTo>
                    <a:pt x="109" y="3"/>
                    <a:pt x="112" y="4"/>
                    <a:pt x="114" y="4"/>
                  </a:cubicBezTo>
                  <a:cubicBezTo>
                    <a:pt x="122" y="2"/>
                    <a:pt x="130" y="4"/>
                    <a:pt x="137" y="2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6" y="1"/>
                    <a:pt x="155" y="3"/>
                    <a:pt x="162" y="2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63" y="5"/>
                    <a:pt x="166" y="4"/>
                    <a:pt x="165" y="2"/>
                  </a:cubicBezTo>
                  <a:cubicBezTo>
                    <a:pt x="167" y="3"/>
                    <a:pt x="170" y="1"/>
                    <a:pt x="172" y="3"/>
                  </a:cubicBezTo>
                  <a:cubicBezTo>
                    <a:pt x="174" y="4"/>
                    <a:pt x="174" y="2"/>
                    <a:pt x="176" y="2"/>
                  </a:cubicBezTo>
                  <a:cubicBezTo>
                    <a:pt x="180" y="3"/>
                    <a:pt x="182" y="3"/>
                    <a:pt x="186" y="2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4" y="3"/>
                    <a:pt x="184" y="3"/>
                    <a:pt x="185" y="4"/>
                  </a:cubicBezTo>
                  <a:cubicBezTo>
                    <a:pt x="187" y="3"/>
                    <a:pt x="190" y="4"/>
                    <a:pt x="189" y="2"/>
                  </a:cubicBezTo>
                  <a:cubicBezTo>
                    <a:pt x="193" y="3"/>
                    <a:pt x="199" y="1"/>
                    <a:pt x="203" y="3"/>
                  </a:cubicBezTo>
                  <a:cubicBezTo>
                    <a:pt x="203" y="2"/>
                    <a:pt x="204" y="2"/>
                    <a:pt x="204" y="1"/>
                  </a:cubicBezTo>
                  <a:cubicBezTo>
                    <a:pt x="208" y="1"/>
                    <a:pt x="212" y="3"/>
                    <a:pt x="215" y="2"/>
                  </a:cubicBezTo>
                  <a:cubicBezTo>
                    <a:pt x="215" y="2"/>
                    <a:pt x="214" y="3"/>
                    <a:pt x="215" y="3"/>
                  </a:cubicBezTo>
                  <a:cubicBezTo>
                    <a:pt x="216" y="3"/>
                    <a:pt x="215" y="2"/>
                    <a:pt x="216" y="2"/>
                  </a:cubicBezTo>
                  <a:cubicBezTo>
                    <a:pt x="222" y="0"/>
                    <a:pt x="229" y="3"/>
                    <a:pt x="234" y="3"/>
                  </a:cubicBezTo>
                  <a:cubicBezTo>
                    <a:pt x="244" y="2"/>
                    <a:pt x="254" y="3"/>
                    <a:pt x="263" y="3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6" y="1"/>
                    <a:pt x="270" y="5"/>
                    <a:pt x="273" y="2"/>
                  </a:cubicBezTo>
                  <a:cubicBezTo>
                    <a:pt x="274" y="3"/>
                    <a:pt x="276" y="2"/>
                    <a:pt x="275" y="3"/>
                  </a:cubicBezTo>
                  <a:cubicBezTo>
                    <a:pt x="278" y="2"/>
                    <a:pt x="282" y="5"/>
                    <a:pt x="286" y="3"/>
                  </a:cubicBezTo>
                  <a:cubicBezTo>
                    <a:pt x="285" y="3"/>
                    <a:pt x="285" y="3"/>
                    <a:pt x="285" y="3"/>
                  </a:cubicBezTo>
                  <a:cubicBezTo>
                    <a:pt x="288" y="5"/>
                    <a:pt x="292" y="3"/>
                    <a:pt x="295" y="4"/>
                  </a:cubicBezTo>
                  <a:cubicBezTo>
                    <a:pt x="295" y="4"/>
                    <a:pt x="294" y="5"/>
                    <a:pt x="294" y="5"/>
                  </a:cubicBezTo>
                  <a:cubicBezTo>
                    <a:pt x="296" y="6"/>
                    <a:pt x="298" y="3"/>
                    <a:pt x="298" y="5"/>
                  </a:cubicBezTo>
                  <a:cubicBezTo>
                    <a:pt x="299" y="5"/>
                    <a:pt x="299" y="4"/>
                    <a:pt x="299" y="4"/>
                  </a:cubicBezTo>
                  <a:cubicBezTo>
                    <a:pt x="307" y="5"/>
                    <a:pt x="316" y="4"/>
                    <a:pt x="325" y="3"/>
                  </a:cubicBezTo>
                  <a:cubicBezTo>
                    <a:pt x="331" y="5"/>
                    <a:pt x="325" y="8"/>
                    <a:pt x="330" y="6"/>
                  </a:cubicBezTo>
                  <a:cubicBezTo>
                    <a:pt x="330" y="6"/>
                    <a:pt x="330" y="5"/>
                    <a:pt x="330" y="5"/>
                  </a:cubicBezTo>
                  <a:cubicBezTo>
                    <a:pt x="332" y="5"/>
                    <a:pt x="333" y="8"/>
                    <a:pt x="334" y="7"/>
                  </a:cubicBezTo>
                  <a:cubicBezTo>
                    <a:pt x="334" y="5"/>
                    <a:pt x="335" y="6"/>
                    <a:pt x="335" y="5"/>
                  </a:cubicBezTo>
                  <a:cubicBezTo>
                    <a:pt x="339" y="6"/>
                    <a:pt x="340" y="8"/>
                    <a:pt x="343" y="7"/>
                  </a:cubicBezTo>
                  <a:cubicBezTo>
                    <a:pt x="343" y="7"/>
                    <a:pt x="343" y="7"/>
                    <a:pt x="343" y="7"/>
                  </a:cubicBezTo>
                  <a:cubicBezTo>
                    <a:pt x="346" y="5"/>
                    <a:pt x="350" y="6"/>
                    <a:pt x="353" y="4"/>
                  </a:cubicBezTo>
                  <a:cubicBezTo>
                    <a:pt x="373" y="4"/>
                    <a:pt x="392" y="3"/>
                    <a:pt x="411" y="3"/>
                  </a:cubicBezTo>
                  <a:cubicBezTo>
                    <a:pt x="429" y="3"/>
                    <a:pt x="448" y="3"/>
                    <a:pt x="467" y="4"/>
                  </a:cubicBezTo>
                  <a:cubicBezTo>
                    <a:pt x="471" y="7"/>
                    <a:pt x="472" y="6"/>
                    <a:pt x="476" y="6"/>
                  </a:cubicBezTo>
                  <a:cubicBezTo>
                    <a:pt x="476" y="6"/>
                    <a:pt x="476" y="6"/>
                    <a:pt x="476" y="6"/>
                  </a:cubicBezTo>
                  <a:cubicBezTo>
                    <a:pt x="477" y="5"/>
                    <a:pt x="480" y="6"/>
                    <a:pt x="480" y="5"/>
                  </a:cubicBezTo>
                  <a:cubicBezTo>
                    <a:pt x="487" y="5"/>
                    <a:pt x="494" y="5"/>
                    <a:pt x="501" y="5"/>
                  </a:cubicBezTo>
                  <a:cubicBezTo>
                    <a:pt x="500" y="5"/>
                    <a:pt x="499" y="7"/>
                    <a:pt x="501" y="7"/>
                  </a:cubicBezTo>
                  <a:cubicBezTo>
                    <a:pt x="502" y="5"/>
                    <a:pt x="502" y="5"/>
                    <a:pt x="502" y="5"/>
                  </a:cubicBezTo>
                  <a:cubicBezTo>
                    <a:pt x="502" y="6"/>
                    <a:pt x="502" y="6"/>
                    <a:pt x="502" y="6"/>
                  </a:cubicBezTo>
                  <a:cubicBezTo>
                    <a:pt x="503" y="6"/>
                    <a:pt x="504" y="5"/>
                    <a:pt x="503" y="4"/>
                  </a:cubicBezTo>
                  <a:cubicBezTo>
                    <a:pt x="522" y="3"/>
                    <a:pt x="539" y="7"/>
                    <a:pt x="557" y="7"/>
                  </a:cubicBezTo>
                  <a:cubicBezTo>
                    <a:pt x="562" y="8"/>
                    <a:pt x="568" y="8"/>
                    <a:pt x="572" y="7"/>
                  </a:cubicBezTo>
                  <a:cubicBezTo>
                    <a:pt x="586" y="10"/>
                    <a:pt x="598" y="13"/>
                    <a:pt x="613" y="12"/>
                  </a:cubicBezTo>
                  <a:cubicBezTo>
                    <a:pt x="613" y="12"/>
                    <a:pt x="610" y="17"/>
                    <a:pt x="604" y="1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43" name="Freeform 145"/>
            <p:cNvSpPr>
              <a:spLocks/>
            </p:cNvSpPr>
            <p:nvPr/>
          </p:nvSpPr>
          <p:spPr bwMode="auto">
            <a:xfrm rot="16200000" flipV="1">
              <a:off x="4068657" y="4399219"/>
              <a:ext cx="6125009" cy="49236"/>
            </a:xfrm>
            <a:custGeom>
              <a:avLst/>
              <a:gdLst/>
              <a:ahLst/>
              <a:cxnLst>
                <a:cxn ang="0">
                  <a:pos x="543" y="15"/>
                </a:cxn>
                <a:cxn ang="0">
                  <a:pos x="525" y="15"/>
                </a:cxn>
                <a:cxn ang="0">
                  <a:pos x="488" y="18"/>
                </a:cxn>
                <a:cxn ang="0">
                  <a:pos x="475" y="17"/>
                </a:cxn>
                <a:cxn ang="0">
                  <a:pos x="436" y="15"/>
                </a:cxn>
                <a:cxn ang="0">
                  <a:pos x="423" y="15"/>
                </a:cxn>
                <a:cxn ang="0">
                  <a:pos x="401" y="16"/>
                </a:cxn>
                <a:cxn ang="0">
                  <a:pos x="382" y="15"/>
                </a:cxn>
                <a:cxn ang="0">
                  <a:pos x="372" y="14"/>
                </a:cxn>
                <a:cxn ang="0">
                  <a:pos x="363" y="16"/>
                </a:cxn>
                <a:cxn ang="0">
                  <a:pos x="341" y="18"/>
                </a:cxn>
                <a:cxn ang="0">
                  <a:pos x="329" y="17"/>
                </a:cxn>
                <a:cxn ang="0">
                  <a:pos x="316" y="19"/>
                </a:cxn>
                <a:cxn ang="0">
                  <a:pos x="300" y="17"/>
                </a:cxn>
                <a:cxn ang="0">
                  <a:pos x="282" y="17"/>
                </a:cxn>
                <a:cxn ang="0">
                  <a:pos x="259" y="16"/>
                </a:cxn>
                <a:cxn ang="0">
                  <a:pos x="250" y="17"/>
                </a:cxn>
                <a:cxn ang="0">
                  <a:pos x="241" y="15"/>
                </a:cxn>
                <a:cxn ang="0">
                  <a:pos x="233" y="17"/>
                </a:cxn>
                <a:cxn ang="0">
                  <a:pos x="230" y="17"/>
                </a:cxn>
                <a:cxn ang="0">
                  <a:pos x="219" y="17"/>
                </a:cxn>
                <a:cxn ang="0">
                  <a:pos x="188" y="17"/>
                </a:cxn>
                <a:cxn ang="0">
                  <a:pos x="176" y="17"/>
                </a:cxn>
                <a:cxn ang="0">
                  <a:pos x="166" y="17"/>
                </a:cxn>
                <a:cxn ang="0">
                  <a:pos x="140" y="16"/>
                </a:cxn>
                <a:cxn ang="0">
                  <a:pos x="134" y="12"/>
                </a:cxn>
                <a:cxn ang="0">
                  <a:pos x="125" y="16"/>
                </a:cxn>
                <a:cxn ang="0">
                  <a:pos x="118" y="20"/>
                </a:cxn>
                <a:cxn ang="0">
                  <a:pos x="106" y="18"/>
                </a:cxn>
                <a:cxn ang="0">
                  <a:pos x="102" y="20"/>
                </a:cxn>
                <a:cxn ang="0">
                  <a:pos x="97" y="18"/>
                </a:cxn>
                <a:cxn ang="0">
                  <a:pos x="88" y="15"/>
                </a:cxn>
                <a:cxn ang="0">
                  <a:pos x="78" y="18"/>
                </a:cxn>
                <a:cxn ang="0">
                  <a:pos x="73" y="16"/>
                </a:cxn>
                <a:cxn ang="0">
                  <a:pos x="65" y="18"/>
                </a:cxn>
                <a:cxn ang="0">
                  <a:pos x="56" y="18"/>
                </a:cxn>
                <a:cxn ang="0">
                  <a:pos x="60" y="13"/>
                </a:cxn>
                <a:cxn ang="0">
                  <a:pos x="44" y="16"/>
                </a:cxn>
                <a:cxn ang="0">
                  <a:pos x="22" y="9"/>
                </a:cxn>
                <a:cxn ang="0">
                  <a:pos x="15" y="8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20" y="8"/>
                </a:cxn>
                <a:cxn ang="0">
                  <a:pos x="46" y="4"/>
                </a:cxn>
                <a:cxn ang="0">
                  <a:pos x="89" y="3"/>
                </a:cxn>
                <a:cxn ang="0">
                  <a:pos x="137" y="2"/>
                </a:cxn>
                <a:cxn ang="0">
                  <a:pos x="176" y="2"/>
                </a:cxn>
                <a:cxn ang="0">
                  <a:pos x="204" y="1"/>
                </a:cxn>
                <a:cxn ang="0">
                  <a:pos x="263" y="3"/>
                </a:cxn>
                <a:cxn ang="0">
                  <a:pos x="294" y="5"/>
                </a:cxn>
                <a:cxn ang="0">
                  <a:pos x="334" y="7"/>
                </a:cxn>
                <a:cxn ang="0">
                  <a:pos x="467" y="4"/>
                </a:cxn>
                <a:cxn ang="0">
                  <a:pos x="502" y="5"/>
                </a:cxn>
                <a:cxn ang="0">
                  <a:pos x="604" y="17"/>
                </a:cxn>
              </a:cxnLst>
              <a:rect l="0" t="0" r="r" b="b"/>
              <a:pathLst>
                <a:path w="613" h="21">
                  <a:moveTo>
                    <a:pt x="604" y="17"/>
                  </a:moveTo>
                  <a:cubicBezTo>
                    <a:pt x="597" y="21"/>
                    <a:pt x="587" y="16"/>
                    <a:pt x="579" y="18"/>
                  </a:cubicBezTo>
                  <a:cubicBezTo>
                    <a:pt x="578" y="19"/>
                    <a:pt x="580" y="16"/>
                    <a:pt x="577" y="17"/>
                  </a:cubicBezTo>
                  <a:cubicBezTo>
                    <a:pt x="570" y="20"/>
                    <a:pt x="557" y="17"/>
                    <a:pt x="548" y="15"/>
                  </a:cubicBezTo>
                  <a:cubicBezTo>
                    <a:pt x="549" y="14"/>
                    <a:pt x="549" y="14"/>
                    <a:pt x="549" y="14"/>
                  </a:cubicBezTo>
                  <a:cubicBezTo>
                    <a:pt x="547" y="13"/>
                    <a:pt x="545" y="15"/>
                    <a:pt x="543" y="15"/>
                  </a:cubicBezTo>
                  <a:cubicBezTo>
                    <a:pt x="543" y="15"/>
                    <a:pt x="543" y="14"/>
                    <a:pt x="543" y="14"/>
                  </a:cubicBezTo>
                  <a:cubicBezTo>
                    <a:pt x="542" y="15"/>
                    <a:pt x="539" y="14"/>
                    <a:pt x="539" y="15"/>
                  </a:cubicBezTo>
                  <a:cubicBezTo>
                    <a:pt x="538" y="15"/>
                    <a:pt x="538" y="14"/>
                    <a:pt x="537" y="13"/>
                  </a:cubicBezTo>
                  <a:cubicBezTo>
                    <a:pt x="536" y="15"/>
                    <a:pt x="536" y="15"/>
                    <a:pt x="536" y="15"/>
                  </a:cubicBezTo>
                  <a:cubicBezTo>
                    <a:pt x="533" y="18"/>
                    <a:pt x="529" y="14"/>
                    <a:pt x="524" y="16"/>
                  </a:cubicBezTo>
                  <a:cubicBezTo>
                    <a:pt x="525" y="16"/>
                    <a:pt x="525" y="15"/>
                    <a:pt x="525" y="15"/>
                  </a:cubicBezTo>
                  <a:cubicBezTo>
                    <a:pt x="518" y="17"/>
                    <a:pt x="510" y="16"/>
                    <a:pt x="502" y="17"/>
                  </a:cubicBezTo>
                  <a:cubicBezTo>
                    <a:pt x="503" y="16"/>
                    <a:pt x="503" y="15"/>
                    <a:pt x="502" y="15"/>
                  </a:cubicBezTo>
                  <a:cubicBezTo>
                    <a:pt x="502" y="16"/>
                    <a:pt x="500" y="17"/>
                    <a:pt x="498" y="17"/>
                  </a:cubicBezTo>
                  <a:cubicBezTo>
                    <a:pt x="497" y="15"/>
                    <a:pt x="494" y="18"/>
                    <a:pt x="492" y="17"/>
                  </a:cubicBezTo>
                  <a:cubicBezTo>
                    <a:pt x="492" y="17"/>
                    <a:pt x="492" y="17"/>
                    <a:pt x="492" y="17"/>
                  </a:cubicBezTo>
                  <a:cubicBezTo>
                    <a:pt x="490" y="19"/>
                    <a:pt x="490" y="16"/>
                    <a:pt x="488" y="18"/>
                  </a:cubicBezTo>
                  <a:cubicBezTo>
                    <a:pt x="487" y="17"/>
                    <a:pt x="487" y="17"/>
                    <a:pt x="487" y="17"/>
                  </a:cubicBezTo>
                  <a:cubicBezTo>
                    <a:pt x="486" y="19"/>
                    <a:pt x="485" y="16"/>
                    <a:pt x="483" y="17"/>
                  </a:cubicBezTo>
                  <a:cubicBezTo>
                    <a:pt x="483" y="17"/>
                    <a:pt x="483" y="17"/>
                    <a:pt x="483" y="17"/>
                  </a:cubicBezTo>
                  <a:cubicBezTo>
                    <a:pt x="482" y="18"/>
                    <a:pt x="481" y="16"/>
                    <a:pt x="480" y="17"/>
                  </a:cubicBezTo>
                  <a:cubicBezTo>
                    <a:pt x="480" y="17"/>
                    <a:pt x="480" y="17"/>
                    <a:pt x="480" y="17"/>
                  </a:cubicBezTo>
                  <a:cubicBezTo>
                    <a:pt x="477" y="17"/>
                    <a:pt x="475" y="16"/>
                    <a:pt x="475" y="17"/>
                  </a:cubicBezTo>
                  <a:cubicBezTo>
                    <a:pt x="474" y="16"/>
                    <a:pt x="478" y="17"/>
                    <a:pt x="477" y="15"/>
                  </a:cubicBezTo>
                  <a:cubicBezTo>
                    <a:pt x="467" y="16"/>
                    <a:pt x="457" y="16"/>
                    <a:pt x="447" y="16"/>
                  </a:cubicBezTo>
                  <a:cubicBezTo>
                    <a:pt x="446" y="15"/>
                    <a:pt x="446" y="15"/>
                    <a:pt x="445" y="14"/>
                  </a:cubicBezTo>
                  <a:cubicBezTo>
                    <a:pt x="444" y="15"/>
                    <a:pt x="442" y="14"/>
                    <a:pt x="441" y="15"/>
                  </a:cubicBezTo>
                  <a:cubicBezTo>
                    <a:pt x="441" y="15"/>
                    <a:pt x="440" y="14"/>
                    <a:pt x="440" y="14"/>
                  </a:cubicBezTo>
                  <a:cubicBezTo>
                    <a:pt x="438" y="14"/>
                    <a:pt x="438" y="16"/>
                    <a:pt x="436" y="15"/>
                  </a:cubicBezTo>
                  <a:cubicBezTo>
                    <a:pt x="437" y="15"/>
                    <a:pt x="437" y="14"/>
                    <a:pt x="437" y="14"/>
                  </a:cubicBezTo>
                  <a:cubicBezTo>
                    <a:pt x="435" y="15"/>
                    <a:pt x="433" y="15"/>
                    <a:pt x="431" y="15"/>
                  </a:cubicBezTo>
                  <a:cubicBezTo>
                    <a:pt x="431" y="15"/>
                    <a:pt x="432" y="15"/>
                    <a:pt x="431" y="14"/>
                  </a:cubicBezTo>
                  <a:cubicBezTo>
                    <a:pt x="429" y="16"/>
                    <a:pt x="428" y="14"/>
                    <a:pt x="426" y="15"/>
                  </a:cubicBezTo>
                  <a:cubicBezTo>
                    <a:pt x="426" y="14"/>
                    <a:pt x="426" y="14"/>
                    <a:pt x="426" y="14"/>
                  </a:cubicBezTo>
                  <a:cubicBezTo>
                    <a:pt x="423" y="12"/>
                    <a:pt x="426" y="16"/>
                    <a:pt x="423" y="15"/>
                  </a:cubicBezTo>
                  <a:cubicBezTo>
                    <a:pt x="424" y="15"/>
                    <a:pt x="423" y="14"/>
                    <a:pt x="423" y="14"/>
                  </a:cubicBezTo>
                  <a:cubicBezTo>
                    <a:pt x="421" y="16"/>
                    <a:pt x="417" y="15"/>
                    <a:pt x="415" y="16"/>
                  </a:cubicBezTo>
                  <a:cubicBezTo>
                    <a:pt x="415" y="15"/>
                    <a:pt x="415" y="15"/>
                    <a:pt x="415" y="15"/>
                  </a:cubicBezTo>
                  <a:cubicBezTo>
                    <a:pt x="412" y="15"/>
                    <a:pt x="409" y="15"/>
                    <a:pt x="406" y="15"/>
                  </a:cubicBezTo>
                  <a:cubicBezTo>
                    <a:pt x="405" y="15"/>
                    <a:pt x="407" y="13"/>
                    <a:pt x="404" y="13"/>
                  </a:cubicBezTo>
                  <a:cubicBezTo>
                    <a:pt x="404" y="15"/>
                    <a:pt x="399" y="14"/>
                    <a:pt x="401" y="16"/>
                  </a:cubicBezTo>
                  <a:cubicBezTo>
                    <a:pt x="399" y="16"/>
                    <a:pt x="395" y="15"/>
                    <a:pt x="393" y="16"/>
                  </a:cubicBezTo>
                  <a:cubicBezTo>
                    <a:pt x="394" y="15"/>
                    <a:pt x="392" y="13"/>
                    <a:pt x="394" y="13"/>
                  </a:cubicBezTo>
                  <a:cubicBezTo>
                    <a:pt x="393" y="12"/>
                    <a:pt x="393" y="12"/>
                    <a:pt x="393" y="12"/>
                  </a:cubicBezTo>
                  <a:cubicBezTo>
                    <a:pt x="393" y="11"/>
                    <a:pt x="394" y="12"/>
                    <a:pt x="394" y="11"/>
                  </a:cubicBezTo>
                  <a:cubicBezTo>
                    <a:pt x="393" y="11"/>
                    <a:pt x="390" y="12"/>
                    <a:pt x="389" y="12"/>
                  </a:cubicBezTo>
                  <a:cubicBezTo>
                    <a:pt x="387" y="13"/>
                    <a:pt x="385" y="15"/>
                    <a:pt x="382" y="15"/>
                  </a:cubicBezTo>
                  <a:cubicBezTo>
                    <a:pt x="384" y="15"/>
                    <a:pt x="382" y="13"/>
                    <a:pt x="383" y="13"/>
                  </a:cubicBezTo>
                  <a:cubicBezTo>
                    <a:pt x="378" y="17"/>
                    <a:pt x="378" y="17"/>
                    <a:pt x="378" y="17"/>
                  </a:cubicBezTo>
                  <a:cubicBezTo>
                    <a:pt x="377" y="17"/>
                    <a:pt x="378" y="15"/>
                    <a:pt x="377" y="16"/>
                  </a:cubicBezTo>
                  <a:cubicBezTo>
                    <a:pt x="377" y="16"/>
                    <a:pt x="376" y="16"/>
                    <a:pt x="376" y="17"/>
                  </a:cubicBezTo>
                  <a:cubicBezTo>
                    <a:pt x="375" y="17"/>
                    <a:pt x="372" y="17"/>
                    <a:pt x="371" y="15"/>
                  </a:cubicBezTo>
                  <a:cubicBezTo>
                    <a:pt x="371" y="15"/>
                    <a:pt x="373" y="15"/>
                    <a:pt x="372" y="14"/>
                  </a:cubicBezTo>
                  <a:cubicBezTo>
                    <a:pt x="370" y="14"/>
                    <a:pt x="370" y="15"/>
                    <a:pt x="368" y="15"/>
                  </a:cubicBezTo>
                  <a:cubicBezTo>
                    <a:pt x="368" y="15"/>
                    <a:pt x="368" y="15"/>
                    <a:pt x="368" y="15"/>
                  </a:cubicBezTo>
                  <a:cubicBezTo>
                    <a:pt x="367" y="14"/>
                    <a:pt x="364" y="15"/>
                    <a:pt x="366" y="16"/>
                  </a:cubicBezTo>
                  <a:cubicBezTo>
                    <a:pt x="366" y="17"/>
                    <a:pt x="365" y="15"/>
                    <a:pt x="367" y="16"/>
                  </a:cubicBezTo>
                  <a:cubicBezTo>
                    <a:pt x="366" y="17"/>
                    <a:pt x="364" y="17"/>
                    <a:pt x="362" y="17"/>
                  </a:cubicBezTo>
                  <a:cubicBezTo>
                    <a:pt x="362" y="17"/>
                    <a:pt x="362" y="16"/>
                    <a:pt x="363" y="16"/>
                  </a:cubicBezTo>
                  <a:cubicBezTo>
                    <a:pt x="360" y="17"/>
                    <a:pt x="357" y="18"/>
                    <a:pt x="355" y="18"/>
                  </a:cubicBezTo>
                  <a:cubicBezTo>
                    <a:pt x="355" y="19"/>
                    <a:pt x="356" y="17"/>
                    <a:pt x="356" y="17"/>
                  </a:cubicBezTo>
                  <a:cubicBezTo>
                    <a:pt x="353" y="16"/>
                    <a:pt x="349" y="19"/>
                    <a:pt x="346" y="17"/>
                  </a:cubicBezTo>
                  <a:cubicBezTo>
                    <a:pt x="346" y="17"/>
                    <a:pt x="346" y="18"/>
                    <a:pt x="346" y="18"/>
                  </a:cubicBezTo>
                  <a:cubicBezTo>
                    <a:pt x="344" y="18"/>
                    <a:pt x="345" y="17"/>
                    <a:pt x="343" y="17"/>
                  </a:cubicBezTo>
                  <a:cubicBezTo>
                    <a:pt x="343" y="16"/>
                    <a:pt x="342" y="17"/>
                    <a:pt x="341" y="18"/>
                  </a:cubicBezTo>
                  <a:cubicBezTo>
                    <a:pt x="340" y="18"/>
                    <a:pt x="341" y="17"/>
                    <a:pt x="342" y="17"/>
                  </a:cubicBezTo>
                  <a:cubicBezTo>
                    <a:pt x="340" y="18"/>
                    <a:pt x="334" y="19"/>
                    <a:pt x="330" y="18"/>
                  </a:cubicBezTo>
                  <a:cubicBezTo>
                    <a:pt x="330" y="18"/>
                    <a:pt x="328" y="20"/>
                    <a:pt x="327" y="19"/>
                  </a:cubicBezTo>
                  <a:cubicBezTo>
                    <a:pt x="327" y="18"/>
                    <a:pt x="327" y="18"/>
                    <a:pt x="327" y="18"/>
                  </a:cubicBezTo>
                  <a:cubicBezTo>
                    <a:pt x="327" y="17"/>
                    <a:pt x="324" y="18"/>
                    <a:pt x="324" y="17"/>
                  </a:cubicBezTo>
                  <a:cubicBezTo>
                    <a:pt x="322" y="19"/>
                    <a:pt x="331" y="16"/>
                    <a:pt x="329" y="17"/>
                  </a:cubicBezTo>
                  <a:cubicBezTo>
                    <a:pt x="328" y="16"/>
                    <a:pt x="325" y="19"/>
                    <a:pt x="326" y="17"/>
                  </a:cubicBezTo>
                  <a:cubicBezTo>
                    <a:pt x="324" y="17"/>
                    <a:pt x="323" y="19"/>
                    <a:pt x="321" y="18"/>
                  </a:cubicBezTo>
                  <a:cubicBezTo>
                    <a:pt x="321" y="18"/>
                    <a:pt x="322" y="16"/>
                    <a:pt x="321" y="16"/>
                  </a:cubicBezTo>
                  <a:cubicBezTo>
                    <a:pt x="319" y="16"/>
                    <a:pt x="320" y="17"/>
                    <a:pt x="318" y="17"/>
                  </a:cubicBezTo>
                  <a:cubicBezTo>
                    <a:pt x="317" y="17"/>
                    <a:pt x="317" y="17"/>
                    <a:pt x="317" y="17"/>
                  </a:cubicBezTo>
                  <a:cubicBezTo>
                    <a:pt x="317" y="19"/>
                    <a:pt x="315" y="17"/>
                    <a:pt x="316" y="19"/>
                  </a:cubicBezTo>
                  <a:cubicBezTo>
                    <a:pt x="316" y="18"/>
                    <a:pt x="312" y="19"/>
                    <a:pt x="313" y="17"/>
                  </a:cubicBezTo>
                  <a:cubicBezTo>
                    <a:pt x="313" y="16"/>
                    <a:pt x="313" y="16"/>
                    <a:pt x="313" y="16"/>
                  </a:cubicBezTo>
                  <a:cubicBezTo>
                    <a:pt x="312" y="16"/>
                    <a:pt x="311" y="17"/>
                    <a:pt x="310" y="18"/>
                  </a:cubicBezTo>
                  <a:cubicBezTo>
                    <a:pt x="310" y="18"/>
                    <a:pt x="310" y="17"/>
                    <a:pt x="310" y="17"/>
                  </a:cubicBezTo>
                  <a:cubicBezTo>
                    <a:pt x="310" y="20"/>
                    <a:pt x="308" y="17"/>
                    <a:pt x="306" y="19"/>
                  </a:cubicBezTo>
                  <a:cubicBezTo>
                    <a:pt x="304" y="18"/>
                    <a:pt x="301" y="19"/>
                    <a:pt x="300" y="17"/>
                  </a:cubicBezTo>
                  <a:cubicBezTo>
                    <a:pt x="298" y="18"/>
                    <a:pt x="297" y="19"/>
                    <a:pt x="295" y="18"/>
                  </a:cubicBezTo>
                  <a:cubicBezTo>
                    <a:pt x="295" y="18"/>
                    <a:pt x="296" y="18"/>
                    <a:pt x="296" y="17"/>
                  </a:cubicBezTo>
                  <a:cubicBezTo>
                    <a:pt x="295" y="17"/>
                    <a:pt x="294" y="17"/>
                    <a:pt x="293" y="18"/>
                  </a:cubicBezTo>
                  <a:cubicBezTo>
                    <a:pt x="293" y="17"/>
                    <a:pt x="291" y="16"/>
                    <a:pt x="289" y="15"/>
                  </a:cubicBezTo>
                  <a:cubicBezTo>
                    <a:pt x="288" y="16"/>
                    <a:pt x="288" y="17"/>
                    <a:pt x="288" y="18"/>
                  </a:cubicBezTo>
                  <a:cubicBezTo>
                    <a:pt x="287" y="16"/>
                    <a:pt x="283" y="20"/>
                    <a:pt x="282" y="17"/>
                  </a:cubicBezTo>
                  <a:cubicBezTo>
                    <a:pt x="282" y="17"/>
                    <a:pt x="284" y="16"/>
                    <a:pt x="283" y="16"/>
                  </a:cubicBezTo>
                  <a:cubicBezTo>
                    <a:pt x="281" y="13"/>
                    <a:pt x="280" y="17"/>
                    <a:pt x="277" y="16"/>
                  </a:cubicBezTo>
                  <a:cubicBezTo>
                    <a:pt x="278" y="18"/>
                    <a:pt x="278" y="18"/>
                    <a:pt x="278" y="18"/>
                  </a:cubicBezTo>
                  <a:cubicBezTo>
                    <a:pt x="277" y="17"/>
                    <a:pt x="274" y="19"/>
                    <a:pt x="274" y="17"/>
                  </a:cubicBezTo>
                  <a:cubicBezTo>
                    <a:pt x="273" y="18"/>
                    <a:pt x="271" y="17"/>
                    <a:pt x="272" y="18"/>
                  </a:cubicBezTo>
                  <a:cubicBezTo>
                    <a:pt x="268" y="17"/>
                    <a:pt x="262" y="19"/>
                    <a:pt x="259" y="16"/>
                  </a:cubicBezTo>
                  <a:cubicBezTo>
                    <a:pt x="259" y="16"/>
                    <a:pt x="257" y="16"/>
                    <a:pt x="258" y="17"/>
                  </a:cubicBezTo>
                  <a:cubicBezTo>
                    <a:pt x="259" y="18"/>
                    <a:pt x="259" y="16"/>
                    <a:pt x="259" y="17"/>
                  </a:cubicBezTo>
                  <a:cubicBezTo>
                    <a:pt x="259" y="17"/>
                    <a:pt x="259" y="17"/>
                    <a:pt x="259" y="18"/>
                  </a:cubicBezTo>
                  <a:cubicBezTo>
                    <a:pt x="257" y="17"/>
                    <a:pt x="256" y="17"/>
                    <a:pt x="258" y="15"/>
                  </a:cubicBezTo>
                  <a:cubicBezTo>
                    <a:pt x="255" y="14"/>
                    <a:pt x="255" y="19"/>
                    <a:pt x="251" y="18"/>
                  </a:cubicBezTo>
                  <a:cubicBezTo>
                    <a:pt x="251" y="17"/>
                    <a:pt x="251" y="17"/>
                    <a:pt x="250" y="17"/>
                  </a:cubicBezTo>
                  <a:cubicBezTo>
                    <a:pt x="248" y="18"/>
                    <a:pt x="248" y="18"/>
                    <a:pt x="248" y="18"/>
                  </a:cubicBezTo>
                  <a:cubicBezTo>
                    <a:pt x="246" y="18"/>
                    <a:pt x="247" y="16"/>
                    <a:pt x="247" y="15"/>
                  </a:cubicBezTo>
                  <a:cubicBezTo>
                    <a:pt x="246" y="15"/>
                    <a:pt x="244" y="15"/>
                    <a:pt x="243" y="16"/>
                  </a:cubicBezTo>
                  <a:cubicBezTo>
                    <a:pt x="242" y="14"/>
                    <a:pt x="242" y="14"/>
                    <a:pt x="242" y="14"/>
                  </a:cubicBezTo>
                  <a:cubicBezTo>
                    <a:pt x="243" y="16"/>
                    <a:pt x="241" y="15"/>
                    <a:pt x="240" y="16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15"/>
                    <a:pt x="239" y="15"/>
                    <a:pt x="239" y="15"/>
                  </a:cubicBezTo>
                  <a:cubicBezTo>
                    <a:pt x="239" y="16"/>
                    <a:pt x="240" y="16"/>
                    <a:pt x="241" y="17"/>
                  </a:cubicBezTo>
                  <a:cubicBezTo>
                    <a:pt x="240" y="17"/>
                    <a:pt x="239" y="17"/>
                    <a:pt x="239" y="18"/>
                  </a:cubicBezTo>
                  <a:cubicBezTo>
                    <a:pt x="239" y="16"/>
                    <a:pt x="237" y="17"/>
                    <a:pt x="236" y="17"/>
                  </a:cubicBezTo>
                  <a:cubicBezTo>
                    <a:pt x="235" y="16"/>
                    <a:pt x="234" y="18"/>
                    <a:pt x="234" y="18"/>
                  </a:cubicBezTo>
                  <a:cubicBezTo>
                    <a:pt x="234" y="17"/>
                    <a:pt x="232" y="18"/>
                    <a:pt x="233" y="17"/>
                  </a:cubicBezTo>
                  <a:cubicBezTo>
                    <a:pt x="233" y="16"/>
                    <a:pt x="234" y="17"/>
                    <a:pt x="235" y="17"/>
                  </a:cubicBezTo>
                  <a:cubicBezTo>
                    <a:pt x="234" y="16"/>
                    <a:pt x="234" y="15"/>
                    <a:pt x="232" y="16"/>
                  </a:cubicBezTo>
                  <a:cubicBezTo>
                    <a:pt x="231" y="16"/>
                    <a:pt x="233" y="18"/>
                    <a:pt x="231" y="18"/>
                  </a:cubicBezTo>
                  <a:cubicBezTo>
                    <a:pt x="231" y="17"/>
                    <a:pt x="231" y="17"/>
                    <a:pt x="232" y="16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7"/>
                    <a:pt x="230" y="17"/>
                    <a:pt x="230" y="17"/>
                  </a:cubicBezTo>
                  <a:cubicBezTo>
                    <a:pt x="229" y="16"/>
                    <a:pt x="229" y="16"/>
                    <a:pt x="229" y="16"/>
                  </a:cubicBezTo>
                  <a:cubicBezTo>
                    <a:pt x="229" y="17"/>
                    <a:pt x="226" y="17"/>
                    <a:pt x="226" y="18"/>
                  </a:cubicBezTo>
                  <a:cubicBezTo>
                    <a:pt x="225" y="18"/>
                    <a:pt x="224" y="17"/>
                    <a:pt x="223" y="17"/>
                  </a:cubicBezTo>
                  <a:cubicBezTo>
                    <a:pt x="223" y="17"/>
                    <a:pt x="223" y="17"/>
                    <a:pt x="223" y="17"/>
                  </a:cubicBezTo>
                  <a:cubicBezTo>
                    <a:pt x="222" y="16"/>
                    <a:pt x="220" y="17"/>
                    <a:pt x="219" y="1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18" y="17"/>
                    <a:pt x="217" y="17"/>
                    <a:pt x="216" y="18"/>
                  </a:cubicBezTo>
                  <a:cubicBezTo>
                    <a:pt x="214" y="17"/>
                    <a:pt x="215" y="13"/>
                    <a:pt x="214" y="15"/>
                  </a:cubicBezTo>
                  <a:cubicBezTo>
                    <a:pt x="212" y="15"/>
                    <a:pt x="211" y="17"/>
                    <a:pt x="212" y="18"/>
                  </a:cubicBezTo>
                  <a:cubicBezTo>
                    <a:pt x="209" y="17"/>
                    <a:pt x="205" y="19"/>
                    <a:pt x="202" y="17"/>
                  </a:cubicBezTo>
                  <a:cubicBezTo>
                    <a:pt x="202" y="17"/>
                    <a:pt x="202" y="18"/>
                    <a:pt x="201" y="18"/>
                  </a:cubicBezTo>
                  <a:cubicBezTo>
                    <a:pt x="197" y="17"/>
                    <a:pt x="192" y="19"/>
                    <a:pt x="188" y="17"/>
                  </a:cubicBezTo>
                  <a:cubicBezTo>
                    <a:pt x="190" y="16"/>
                    <a:pt x="188" y="16"/>
                    <a:pt x="188" y="15"/>
                  </a:cubicBezTo>
                  <a:cubicBezTo>
                    <a:pt x="187" y="16"/>
                    <a:pt x="187" y="14"/>
                    <a:pt x="187" y="16"/>
                  </a:cubicBezTo>
                  <a:cubicBezTo>
                    <a:pt x="187" y="17"/>
                    <a:pt x="187" y="17"/>
                    <a:pt x="188" y="18"/>
                  </a:cubicBezTo>
                  <a:cubicBezTo>
                    <a:pt x="185" y="18"/>
                    <a:pt x="181" y="18"/>
                    <a:pt x="180" y="17"/>
                  </a:cubicBezTo>
                  <a:cubicBezTo>
                    <a:pt x="181" y="18"/>
                    <a:pt x="180" y="18"/>
                    <a:pt x="179" y="18"/>
                  </a:cubicBezTo>
                  <a:cubicBezTo>
                    <a:pt x="180" y="17"/>
                    <a:pt x="178" y="16"/>
                    <a:pt x="176" y="17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4" y="17"/>
                    <a:pt x="174" y="19"/>
                    <a:pt x="173" y="18"/>
                  </a:cubicBezTo>
                  <a:cubicBezTo>
                    <a:pt x="172" y="17"/>
                    <a:pt x="172" y="17"/>
                    <a:pt x="172" y="17"/>
                  </a:cubicBezTo>
                  <a:cubicBezTo>
                    <a:pt x="171" y="18"/>
                    <a:pt x="169" y="19"/>
                    <a:pt x="167" y="18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4" y="18"/>
                    <a:pt x="165" y="18"/>
                  </a:cubicBezTo>
                  <a:cubicBezTo>
                    <a:pt x="162" y="17"/>
                    <a:pt x="160" y="17"/>
                    <a:pt x="160" y="16"/>
                  </a:cubicBezTo>
                  <a:cubicBezTo>
                    <a:pt x="155" y="19"/>
                    <a:pt x="147" y="19"/>
                    <a:pt x="142" y="19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0" y="17"/>
                    <a:pt x="141" y="19"/>
                    <a:pt x="140" y="19"/>
                  </a:cubicBezTo>
                  <a:cubicBezTo>
                    <a:pt x="141" y="18"/>
                    <a:pt x="139" y="17"/>
                    <a:pt x="140" y="16"/>
                  </a:cubicBezTo>
                  <a:cubicBezTo>
                    <a:pt x="138" y="15"/>
                    <a:pt x="137" y="17"/>
                    <a:pt x="136" y="18"/>
                  </a:cubicBezTo>
                  <a:cubicBezTo>
                    <a:pt x="136" y="19"/>
                    <a:pt x="137" y="17"/>
                    <a:pt x="137" y="18"/>
                  </a:cubicBezTo>
                  <a:cubicBezTo>
                    <a:pt x="137" y="19"/>
                    <a:pt x="134" y="18"/>
                    <a:pt x="133" y="19"/>
                  </a:cubicBezTo>
                  <a:cubicBezTo>
                    <a:pt x="133" y="18"/>
                    <a:pt x="133" y="17"/>
                    <a:pt x="134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1" y="16"/>
                    <a:pt x="136" y="14"/>
                    <a:pt x="134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2" y="11"/>
                    <a:pt x="136" y="10"/>
                    <a:pt x="133" y="10"/>
                  </a:cubicBezTo>
                  <a:cubicBezTo>
                    <a:pt x="132" y="11"/>
                    <a:pt x="131" y="13"/>
                    <a:pt x="132" y="14"/>
                  </a:cubicBezTo>
                  <a:cubicBezTo>
                    <a:pt x="129" y="14"/>
                    <a:pt x="131" y="17"/>
                    <a:pt x="128" y="17"/>
                  </a:cubicBezTo>
                  <a:cubicBezTo>
                    <a:pt x="127" y="16"/>
                    <a:pt x="130" y="17"/>
                    <a:pt x="129" y="16"/>
                  </a:cubicBezTo>
                  <a:cubicBezTo>
                    <a:pt x="128" y="14"/>
                    <a:pt x="127" y="16"/>
                    <a:pt x="125" y="16"/>
                  </a:cubicBezTo>
                  <a:cubicBezTo>
                    <a:pt x="127" y="16"/>
                    <a:pt x="126" y="18"/>
                    <a:pt x="125" y="18"/>
                  </a:cubicBezTo>
                  <a:cubicBezTo>
                    <a:pt x="123" y="17"/>
                    <a:pt x="126" y="17"/>
                    <a:pt x="124" y="17"/>
                  </a:cubicBezTo>
                  <a:cubicBezTo>
                    <a:pt x="123" y="17"/>
                    <a:pt x="121" y="18"/>
                    <a:pt x="123" y="19"/>
                  </a:cubicBezTo>
                  <a:cubicBezTo>
                    <a:pt x="122" y="21"/>
                    <a:pt x="121" y="18"/>
                    <a:pt x="119" y="20"/>
                  </a:cubicBezTo>
                  <a:cubicBezTo>
                    <a:pt x="119" y="18"/>
                    <a:pt x="122" y="16"/>
                    <a:pt x="119" y="16"/>
                  </a:cubicBezTo>
                  <a:cubicBezTo>
                    <a:pt x="120" y="17"/>
                    <a:pt x="116" y="17"/>
                    <a:pt x="118" y="20"/>
                  </a:cubicBezTo>
                  <a:cubicBezTo>
                    <a:pt x="117" y="19"/>
                    <a:pt x="117" y="18"/>
                    <a:pt x="117" y="17"/>
                  </a:cubicBezTo>
                  <a:cubicBezTo>
                    <a:pt x="116" y="16"/>
                    <a:pt x="114" y="20"/>
                    <a:pt x="114" y="17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2" y="18"/>
                    <a:pt x="111" y="17"/>
                  </a:cubicBezTo>
                  <a:cubicBezTo>
                    <a:pt x="110" y="17"/>
                    <a:pt x="108" y="19"/>
                    <a:pt x="108" y="16"/>
                  </a:cubicBezTo>
                  <a:cubicBezTo>
                    <a:pt x="107" y="17"/>
                    <a:pt x="105" y="17"/>
                    <a:pt x="106" y="18"/>
                  </a:cubicBezTo>
                  <a:cubicBezTo>
                    <a:pt x="107" y="19"/>
                    <a:pt x="108" y="17"/>
                    <a:pt x="109" y="19"/>
                  </a:cubicBezTo>
                  <a:cubicBezTo>
                    <a:pt x="107" y="17"/>
                    <a:pt x="106" y="19"/>
                    <a:pt x="105" y="20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9"/>
                    <a:pt x="103" y="19"/>
                    <a:pt x="103" y="20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20"/>
                    <a:pt x="101" y="18"/>
                    <a:pt x="99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7"/>
                    <a:pt x="100" y="16"/>
                    <a:pt x="99" y="16"/>
                  </a:cubicBezTo>
                  <a:cubicBezTo>
                    <a:pt x="98" y="18"/>
                    <a:pt x="97" y="19"/>
                    <a:pt x="97" y="20"/>
                  </a:cubicBezTo>
                  <a:cubicBezTo>
                    <a:pt x="96" y="20"/>
                    <a:pt x="97" y="19"/>
                    <a:pt x="95" y="2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8"/>
                    <a:pt x="96" y="16"/>
                    <a:pt x="94" y="16"/>
                  </a:cubicBezTo>
                  <a:cubicBezTo>
                    <a:pt x="93" y="17"/>
                    <a:pt x="91" y="18"/>
                    <a:pt x="93" y="19"/>
                  </a:cubicBezTo>
                  <a:cubicBezTo>
                    <a:pt x="92" y="19"/>
                    <a:pt x="91" y="18"/>
                    <a:pt x="92" y="18"/>
                  </a:cubicBezTo>
                  <a:cubicBezTo>
                    <a:pt x="90" y="18"/>
                    <a:pt x="92" y="19"/>
                    <a:pt x="90" y="19"/>
                  </a:cubicBezTo>
                  <a:cubicBezTo>
                    <a:pt x="90" y="19"/>
                    <a:pt x="87" y="18"/>
                    <a:pt x="86" y="16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3"/>
                    <a:pt x="86" y="13"/>
                    <a:pt x="87" y="12"/>
                  </a:cubicBezTo>
                  <a:cubicBezTo>
                    <a:pt x="86" y="12"/>
                    <a:pt x="85" y="12"/>
                    <a:pt x="84" y="12"/>
                  </a:cubicBezTo>
                  <a:cubicBezTo>
                    <a:pt x="87" y="15"/>
                    <a:pt x="82" y="16"/>
                    <a:pt x="82" y="18"/>
                  </a:cubicBezTo>
                  <a:cubicBezTo>
                    <a:pt x="79" y="19"/>
                    <a:pt x="81" y="13"/>
                    <a:pt x="77" y="16"/>
                  </a:cubicBezTo>
                  <a:cubicBezTo>
                    <a:pt x="78" y="17"/>
                    <a:pt x="76" y="19"/>
                    <a:pt x="78" y="18"/>
                  </a:cubicBezTo>
                  <a:cubicBezTo>
                    <a:pt x="76" y="18"/>
                    <a:pt x="77" y="20"/>
                    <a:pt x="74" y="19"/>
                  </a:cubicBezTo>
                  <a:cubicBezTo>
                    <a:pt x="76" y="18"/>
                    <a:pt x="73" y="17"/>
                    <a:pt x="75" y="15"/>
                  </a:cubicBezTo>
                  <a:cubicBezTo>
                    <a:pt x="75" y="16"/>
                    <a:pt x="76" y="16"/>
                    <a:pt x="77" y="16"/>
                  </a:cubicBezTo>
                  <a:cubicBezTo>
                    <a:pt x="76" y="15"/>
                    <a:pt x="77" y="13"/>
                    <a:pt x="75" y="13"/>
                  </a:cubicBezTo>
                  <a:cubicBezTo>
                    <a:pt x="74" y="14"/>
                    <a:pt x="72" y="14"/>
                    <a:pt x="72" y="15"/>
                  </a:cubicBezTo>
                  <a:cubicBezTo>
                    <a:pt x="72" y="16"/>
                    <a:pt x="74" y="15"/>
                    <a:pt x="73" y="16"/>
                  </a:cubicBezTo>
                  <a:cubicBezTo>
                    <a:pt x="71" y="17"/>
                    <a:pt x="71" y="15"/>
                    <a:pt x="70" y="17"/>
                  </a:cubicBezTo>
                  <a:cubicBezTo>
                    <a:pt x="71" y="17"/>
                    <a:pt x="71" y="18"/>
                    <a:pt x="71" y="19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67" y="18"/>
                    <a:pt x="69" y="20"/>
                    <a:pt x="66" y="20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6" y="17"/>
                    <a:pt x="69" y="19"/>
                    <a:pt x="69" y="16"/>
                  </a:cubicBezTo>
                  <a:cubicBezTo>
                    <a:pt x="67" y="16"/>
                    <a:pt x="66" y="18"/>
                    <a:pt x="64" y="1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5" y="16"/>
                    <a:pt x="65" y="13"/>
                    <a:pt x="62" y="15"/>
                  </a:cubicBezTo>
                  <a:cubicBezTo>
                    <a:pt x="61" y="16"/>
                    <a:pt x="62" y="16"/>
                    <a:pt x="61" y="17"/>
                  </a:cubicBezTo>
                  <a:cubicBezTo>
                    <a:pt x="59" y="17"/>
                    <a:pt x="58" y="18"/>
                    <a:pt x="56" y="18"/>
                  </a:cubicBezTo>
                  <a:cubicBezTo>
                    <a:pt x="56" y="16"/>
                    <a:pt x="52" y="18"/>
                    <a:pt x="55" y="16"/>
                  </a:cubicBezTo>
                  <a:cubicBezTo>
                    <a:pt x="55" y="17"/>
                    <a:pt x="60" y="17"/>
                    <a:pt x="61" y="15"/>
                  </a:cubicBezTo>
                  <a:cubicBezTo>
                    <a:pt x="60" y="13"/>
                    <a:pt x="63" y="16"/>
                    <a:pt x="64" y="13"/>
                  </a:cubicBezTo>
                  <a:cubicBezTo>
                    <a:pt x="61" y="13"/>
                    <a:pt x="62" y="11"/>
                    <a:pt x="61" y="10"/>
                  </a:cubicBezTo>
                  <a:cubicBezTo>
                    <a:pt x="61" y="10"/>
                    <a:pt x="60" y="10"/>
                    <a:pt x="60" y="11"/>
                  </a:cubicBezTo>
                  <a:cubicBezTo>
                    <a:pt x="59" y="12"/>
                    <a:pt x="60" y="12"/>
                    <a:pt x="60" y="13"/>
                  </a:cubicBezTo>
                  <a:cubicBezTo>
                    <a:pt x="57" y="13"/>
                    <a:pt x="55" y="13"/>
                    <a:pt x="53" y="15"/>
                  </a:cubicBezTo>
                  <a:cubicBezTo>
                    <a:pt x="53" y="14"/>
                    <a:pt x="53" y="13"/>
                    <a:pt x="54" y="13"/>
                  </a:cubicBezTo>
                  <a:cubicBezTo>
                    <a:pt x="51" y="13"/>
                    <a:pt x="48" y="13"/>
                    <a:pt x="45" y="12"/>
                  </a:cubicBezTo>
                  <a:cubicBezTo>
                    <a:pt x="46" y="14"/>
                    <a:pt x="41" y="13"/>
                    <a:pt x="43" y="15"/>
                  </a:cubicBezTo>
                  <a:cubicBezTo>
                    <a:pt x="44" y="15"/>
                    <a:pt x="45" y="17"/>
                    <a:pt x="45" y="18"/>
                  </a:cubicBezTo>
                  <a:cubicBezTo>
                    <a:pt x="44" y="17"/>
                    <a:pt x="45" y="17"/>
                    <a:pt x="44" y="16"/>
                  </a:cubicBezTo>
                  <a:cubicBezTo>
                    <a:pt x="43" y="17"/>
                    <a:pt x="42" y="14"/>
                    <a:pt x="41" y="16"/>
                  </a:cubicBezTo>
                  <a:cubicBezTo>
                    <a:pt x="44" y="15"/>
                    <a:pt x="42" y="13"/>
                    <a:pt x="42" y="12"/>
                  </a:cubicBezTo>
                  <a:cubicBezTo>
                    <a:pt x="40" y="13"/>
                    <a:pt x="42" y="11"/>
                    <a:pt x="40" y="11"/>
                  </a:cubicBezTo>
                  <a:cubicBezTo>
                    <a:pt x="38" y="11"/>
                    <a:pt x="36" y="12"/>
                    <a:pt x="33" y="12"/>
                  </a:cubicBezTo>
                  <a:cubicBezTo>
                    <a:pt x="31" y="11"/>
                    <a:pt x="26" y="12"/>
                    <a:pt x="24" y="12"/>
                  </a:cubicBezTo>
                  <a:cubicBezTo>
                    <a:pt x="22" y="11"/>
                    <a:pt x="23" y="10"/>
                    <a:pt x="22" y="9"/>
                  </a:cubicBezTo>
                  <a:cubicBezTo>
                    <a:pt x="20" y="9"/>
                    <a:pt x="23" y="11"/>
                    <a:pt x="20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16" y="9"/>
                    <a:pt x="15" y="11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5" y="9"/>
                    <a:pt x="15" y="10"/>
                  </a:cubicBezTo>
                  <a:cubicBezTo>
                    <a:pt x="15" y="9"/>
                    <a:pt x="14" y="8"/>
                    <a:pt x="15" y="8"/>
                  </a:cubicBezTo>
                  <a:cubicBezTo>
                    <a:pt x="14" y="7"/>
                    <a:pt x="12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10"/>
                    <a:pt x="6" y="9"/>
                    <a:pt x="4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1" y="7"/>
                    <a:pt x="0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6"/>
                    <a:pt x="3" y="6"/>
                    <a:pt x="4" y="8"/>
                  </a:cubicBezTo>
                  <a:cubicBezTo>
                    <a:pt x="4" y="9"/>
                    <a:pt x="7" y="8"/>
                    <a:pt x="8" y="7"/>
                  </a:cubicBezTo>
                  <a:cubicBezTo>
                    <a:pt x="7" y="7"/>
                    <a:pt x="6" y="7"/>
                    <a:pt x="6" y="8"/>
                  </a:cubicBezTo>
                  <a:cubicBezTo>
                    <a:pt x="5" y="6"/>
                    <a:pt x="7" y="6"/>
                    <a:pt x="8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7" y="4"/>
                    <a:pt x="8" y="4"/>
                    <a:pt x="10" y="4"/>
                  </a:cubicBezTo>
                  <a:cubicBezTo>
                    <a:pt x="9" y="5"/>
                    <a:pt x="11" y="5"/>
                    <a:pt x="10" y="6"/>
                  </a:cubicBezTo>
                  <a:cubicBezTo>
                    <a:pt x="10" y="4"/>
                    <a:pt x="12" y="4"/>
                    <a:pt x="14" y="4"/>
                  </a:cubicBezTo>
                  <a:cubicBezTo>
                    <a:pt x="16" y="6"/>
                    <a:pt x="18" y="4"/>
                    <a:pt x="20" y="4"/>
                  </a:cubicBezTo>
                  <a:cubicBezTo>
                    <a:pt x="19" y="5"/>
                    <a:pt x="18" y="7"/>
                    <a:pt x="17" y="7"/>
                  </a:cubicBezTo>
                  <a:cubicBezTo>
                    <a:pt x="18" y="8"/>
                    <a:pt x="18" y="7"/>
                    <a:pt x="20" y="8"/>
                  </a:cubicBezTo>
                  <a:cubicBezTo>
                    <a:pt x="21" y="7"/>
                    <a:pt x="21" y="5"/>
                    <a:pt x="23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5" y="5"/>
                    <a:pt x="25" y="4"/>
                    <a:pt x="27" y="4"/>
                  </a:cubicBezTo>
                  <a:cubicBezTo>
                    <a:pt x="31" y="5"/>
                    <a:pt x="35" y="5"/>
                    <a:pt x="38" y="5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40" y="4"/>
                    <a:pt x="44" y="5"/>
                    <a:pt x="46" y="4"/>
                  </a:cubicBezTo>
                  <a:cubicBezTo>
                    <a:pt x="50" y="5"/>
                    <a:pt x="55" y="3"/>
                    <a:pt x="57" y="5"/>
                  </a:cubicBezTo>
                  <a:cubicBezTo>
                    <a:pt x="63" y="4"/>
                    <a:pt x="69" y="4"/>
                    <a:pt x="76" y="4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5"/>
                    <a:pt x="76" y="7"/>
                    <a:pt x="77" y="7"/>
                  </a:cubicBezTo>
                  <a:cubicBezTo>
                    <a:pt x="76" y="5"/>
                    <a:pt x="79" y="5"/>
                    <a:pt x="80" y="4"/>
                  </a:cubicBezTo>
                  <a:cubicBezTo>
                    <a:pt x="83" y="5"/>
                    <a:pt x="87" y="4"/>
                    <a:pt x="89" y="3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2" y="2"/>
                    <a:pt x="96" y="4"/>
                    <a:pt x="99" y="4"/>
                  </a:cubicBezTo>
                  <a:cubicBezTo>
                    <a:pt x="100" y="5"/>
                    <a:pt x="100" y="6"/>
                    <a:pt x="101" y="6"/>
                  </a:cubicBezTo>
                  <a:cubicBezTo>
                    <a:pt x="103" y="4"/>
                    <a:pt x="104" y="4"/>
                    <a:pt x="107" y="3"/>
                  </a:cubicBezTo>
                  <a:cubicBezTo>
                    <a:pt x="109" y="3"/>
                    <a:pt x="112" y="4"/>
                    <a:pt x="114" y="4"/>
                  </a:cubicBezTo>
                  <a:cubicBezTo>
                    <a:pt x="122" y="2"/>
                    <a:pt x="130" y="4"/>
                    <a:pt x="137" y="2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6" y="1"/>
                    <a:pt x="155" y="3"/>
                    <a:pt x="162" y="2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63" y="5"/>
                    <a:pt x="166" y="4"/>
                    <a:pt x="165" y="2"/>
                  </a:cubicBezTo>
                  <a:cubicBezTo>
                    <a:pt x="167" y="3"/>
                    <a:pt x="170" y="1"/>
                    <a:pt x="172" y="3"/>
                  </a:cubicBezTo>
                  <a:cubicBezTo>
                    <a:pt x="174" y="4"/>
                    <a:pt x="174" y="2"/>
                    <a:pt x="176" y="2"/>
                  </a:cubicBezTo>
                  <a:cubicBezTo>
                    <a:pt x="180" y="3"/>
                    <a:pt x="182" y="3"/>
                    <a:pt x="186" y="2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4" y="3"/>
                    <a:pt x="184" y="3"/>
                    <a:pt x="185" y="4"/>
                  </a:cubicBezTo>
                  <a:cubicBezTo>
                    <a:pt x="187" y="3"/>
                    <a:pt x="190" y="4"/>
                    <a:pt x="189" y="2"/>
                  </a:cubicBezTo>
                  <a:cubicBezTo>
                    <a:pt x="193" y="3"/>
                    <a:pt x="199" y="1"/>
                    <a:pt x="203" y="3"/>
                  </a:cubicBezTo>
                  <a:cubicBezTo>
                    <a:pt x="203" y="2"/>
                    <a:pt x="204" y="2"/>
                    <a:pt x="204" y="1"/>
                  </a:cubicBezTo>
                  <a:cubicBezTo>
                    <a:pt x="208" y="1"/>
                    <a:pt x="212" y="3"/>
                    <a:pt x="215" y="2"/>
                  </a:cubicBezTo>
                  <a:cubicBezTo>
                    <a:pt x="215" y="2"/>
                    <a:pt x="214" y="3"/>
                    <a:pt x="215" y="3"/>
                  </a:cubicBezTo>
                  <a:cubicBezTo>
                    <a:pt x="216" y="3"/>
                    <a:pt x="215" y="2"/>
                    <a:pt x="216" y="2"/>
                  </a:cubicBezTo>
                  <a:cubicBezTo>
                    <a:pt x="222" y="0"/>
                    <a:pt x="229" y="3"/>
                    <a:pt x="234" y="3"/>
                  </a:cubicBezTo>
                  <a:cubicBezTo>
                    <a:pt x="244" y="2"/>
                    <a:pt x="254" y="3"/>
                    <a:pt x="263" y="3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6" y="1"/>
                    <a:pt x="270" y="5"/>
                    <a:pt x="273" y="2"/>
                  </a:cubicBezTo>
                  <a:cubicBezTo>
                    <a:pt x="274" y="3"/>
                    <a:pt x="276" y="2"/>
                    <a:pt x="275" y="3"/>
                  </a:cubicBezTo>
                  <a:cubicBezTo>
                    <a:pt x="278" y="2"/>
                    <a:pt x="282" y="5"/>
                    <a:pt x="286" y="3"/>
                  </a:cubicBezTo>
                  <a:cubicBezTo>
                    <a:pt x="285" y="3"/>
                    <a:pt x="285" y="3"/>
                    <a:pt x="285" y="3"/>
                  </a:cubicBezTo>
                  <a:cubicBezTo>
                    <a:pt x="288" y="5"/>
                    <a:pt x="292" y="3"/>
                    <a:pt x="295" y="4"/>
                  </a:cubicBezTo>
                  <a:cubicBezTo>
                    <a:pt x="295" y="4"/>
                    <a:pt x="294" y="5"/>
                    <a:pt x="294" y="5"/>
                  </a:cubicBezTo>
                  <a:cubicBezTo>
                    <a:pt x="296" y="6"/>
                    <a:pt x="298" y="3"/>
                    <a:pt x="298" y="5"/>
                  </a:cubicBezTo>
                  <a:cubicBezTo>
                    <a:pt x="299" y="5"/>
                    <a:pt x="299" y="4"/>
                    <a:pt x="299" y="4"/>
                  </a:cubicBezTo>
                  <a:cubicBezTo>
                    <a:pt x="307" y="5"/>
                    <a:pt x="316" y="4"/>
                    <a:pt x="325" y="3"/>
                  </a:cubicBezTo>
                  <a:cubicBezTo>
                    <a:pt x="331" y="5"/>
                    <a:pt x="325" y="8"/>
                    <a:pt x="330" y="6"/>
                  </a:cubicBezTo>
                  <a:cubicBezTo>
                    <a:pt x="330" y="6"/>
                    <a:pt x="330" y="5"/>
                    <a:pt x="330" y="5"/>
                  </a:cubicBezTo>
                  <a:cubicBezTo>
                    <a:pt x="332" y="5"/>
                    <a:pt x="333" y="8"/>
                    <a:pt x="334" y="7"/>
                  </a:cubicBezTo>
                  <a:cubicBezTo>
                    <a:pt x="334" y="5"/>
                    <a:pt x="335" y="6"/>
                    <a:pt x="335" y="5"/>
                  </a:cubicBezTo>
                  <a:cubicBezTo>
                    <a:pt x="339" y="6"/>
                    <a:pt x="340" y="8"/>
                    <a:pt x="343" y="7"/>
                  </a:cubicBezTo>
                  <a:cubicBezTo>
                    <a:pt x="343" y="7"/>
                    <a:pt x="343" y="7"/>
                    <a:pt x="343" y="7"/>
                  </a:cubicBezTo>
                  <a:cubicBezTo>
                    <a:pt x="346" y="5"/>
                    <a:pt x="350" y="6"/>
                    <a:pt x="353" y="4"/>
                  </a:cubicBezTo>
                  <a:cubicBezTo>
                    <a:pt x="373" y="4"/>
                    <a:pt x="392" y="3"/>
                    <a:pt x="411" y="3"/>
                  </a:cubicBezTo>
                  <a:cubicBezTo>
                    <a:pt x="429" y="3"/>
                    <a:pt x="448" y="3"/>
                    <a:pt x="467" y="4"/>
                  </a:cubicBezTo>
                  <a:cubicBezTo>
                    <a:pt x="471" y="7"/>
                    <a:pt x="472" y="6"/>
                    <a:pt x="476" y="6"/>
                  </a:cubicBezTo>
                  <a:cubicBezTo>
                    <a:pt x="476" y="6"/>
                    <a:pt x="476" y="6"/>
                    <a:pt x="476" y="6"/>
                  </a:cubicBezTo>
                  <a:cubicBezTo>
                    <a:pt x="477" y="5"/>
                    <a:pt x="480" y="6"/>
                    <a:pt x="480" y="5"/>
                  </a:cubicBezTo>
                  <a:cubicBezTo>
                    <a:pt x="487" y="5"/>
                    <a:pt x="494" y="5"/>
                    <a:pt x="501" y="5"/>
                  </a:cubicBezTo>
                  <a:cubicBezTo>
                    <a:pt x="500" y="5"/>
                    <a:pt x="499" y="7"/>
                    <a:pt x="501" y="7"/>
                  </a:cubicBezTo>
                  <a:cubicBezTo>
                    <a:pt x="502" y="5"/>
                    <a:pt x="502" y="5"/>
                    <a:pt x="502" y="5"/>
                  </a:cubicBezTo>
                  <a:cubicBezTo>
                    <a:pt x="502" y="6"/>
                    <a:pt x="502" y="6"/>
                    <a:pt x="502" y="6"/>
                  </a:cubicBezTo>
                  <a:cubicBezTo>
                    <a:pt x="503" y="6"/>
                    <a:pt x="504" y="5"/>
                    <a:pt x="503" y="4"/>
                  </a:cubicBezTo>
                  <a:cubicBezTo>
                    <a:pt x="522" y="3"/>
                    <a:pt x="539" y="7"/>
                    <a:pt x="557" y="7"/>
                  </a:cubicBezTo>
                  <a:cubicBezTo>
                    <a:pt x="562" y="8"/>
                    <a:pt x="568" y="8"/>
                    <a:pt x="572" y="7"/>
                  </a:cubicBezTo>
                  <a:cubicBezTo>
                    <a:pt x="586" y="10"/>
                    <a:pt x="598" y="13"/>
                    <a:pt x="613" y="12"/>
                  </a:cubicBezTo>
                  <a:cubicBezTo>
                    <a:pt x="613" y="12"/>
                    <a:pt x="610" y="17"/>
                    <a:pt x="604" y="1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5" name="Freeform 145"/>
            <p:cNvSpPr>
              <a:spLocks/>
            </p:cNvSpPr>
            <p:nvPr/>
          </p:nvSpPr>
          <p:spPr bwMode="auto">
            <a:xfrm rot="16200000" flipV="1">
              <a:off x="6943452" y="4462074"/>
              <a:ext cx="6125009" cy="49236"/>
            </a:xfrm>
            <a:custGeom>
              <a:avLst/>
              <a:gdLst/>
              <a:ahLst/>
              <a:cxnLst>
                <a:cxn ang="0">
                  <a:pos x="543" y="15"/>
                </a:cxn>
                <a:cxn ang="0">
                  <a:pos x="525" y="15"/>
                </a:cxn>
                <a:cxn ang="0">
                  <a:pos x="488" y="18"/>
                </a:cxn>
                <a:cxn ang="0">
                  <a:pos x="475" y="17"/>
                </a:cxn>
                <a:cxn ang="0">
                  <a:pos x="436" y="15"/>
                </a:cxn>
                <a:cxn ang="0">
                  <a:pos x="423" y="15"/>
                </a:cxn>
                <a:cxn ang="0">
                  <a:pos x="401" y="16"/>
                </a:cxn>
                <a:cxn ang="0">
                  <a:pos x="382" y="15"/>
                </a:cxn>
                <a:cxn ang="0">
                  <a:pos x="372" y="14"/>
                </a:cxn>
                <a:cxn ang="0">
                  <a:pos x="363" y="16"/>
                </a:cxn>
                <a:cxn ang="0">
                  <a:pos x="341" y="18"/>
                </a:cxn>
                <a:cxn ang="0">
                  <a:pos x="329" y="17"/>
                </a:cxn>
                <a:cxn ang="0">
                  <a:pos x="316" y="19"/>
                </a:cxn>
                <a:cxn ang="0">
                  <a:pos x="300" y="17"/>
                </a:cxn>
                <a:cxn ang="0">
                  <a:pos x="282" y="17"/>
                </a:cxn>
                <a:cxn ang="0">
                  <a:pos x="259" y="16"/>
                </a:cxn>
                <a:cxn ang="0">
                  <a:pos x="250" y="17"/>
                </a:cxn>
                <a:cxn ang="0">
                  <a:pos x="241" y="15"/>
                </a:cxn>
                <a:cxn ang="0">
                  <a:pos x="233" y="17"/>
                </a:cxn>
                <a:cxn ang="0">
                  <a:pos x="230" y="17"/>
                </a:cxn>
                <a:cxn ang="0">
                  <a:pos x="219" y="17"/>
                </a:cxn>
                <a:cxn ang="0">
                  <a:pos x="188" y="17"/>
                </a:cxn>
                <a:cxn ang="0">
                  <a:pos x="176" y="17"/>
                </a:cxn>
                <a:cxn ang="0">
                  <a:pos x="166" y="17"/>
                </a:cxn>
                <a:cxn ang="0">
                  <a:pos x="140" y="16"/>
                </a:cxn>
                <a:cxn ang="0">
                  <a:pos x="134" y="12"/>
                </a:cxn>
                <a:cxn ang="0">
                  <a:pos x="125" y="16"/>
                </a:cxn>
                <a:cxn ang="0">
                  <a:pos x="118" y="20"/>
                </a:cxn>
                <a:cxn ang="0">
                  <a:pos x="106" y="18"/>
                </a:cxn>
                <a:cxn ang="0">
                  <a:pos x="102" y="20"/>
                </a:cxn>
                <a:cxn ang="0">
                  <a:pos x="97" y="18"/>
                </a:cxn>
                <a:cxn ang="0">
                  <a:pos x="88" y="15"/>
                </a:cxn>
                <a:cxn ang="0">
                  <a:pos x="78" y="18"/>
                </a:cxn>
                <a:cxn ang="0">
                  <a:pos x="73" y="16"/>
                </a:cxn>
                <a:cxn ang="0">
                  <a:pos x="65" y="18"/>
                </a:cxn>
                <a:cxn ang="0">
                  <a:pos x="56" y="18"/>
                </a:cxn>
                <a:cxn ang="0">
                  <a:pos x="60" y="13"/>
                </a:cxn>
                <a:cxn ang="0">
                  <a:pos x="44" y="16"/>
                </a:cxn>
                <a:cxn ang="0">
                  <a:pos x="22" y="9"/>
                </a:cxn>
                <a:cxn ang="0">
                  <a:pos x="15" y="8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20" y="8"/>
                </a:cxn>
                <a:cxn ang="0">
                  <a:pos x="46" y="4"/>
                </a:cxn>
                <a:cxn ang="0">
                  <a:pos x="89" y="3"/>
                </a:cxn>
                <a:cxn ang="0">
                  <a:pos x="137" y="2"/>
                </a:cxn>
                <a:cxn ang="0">
                  <a:pos x="176" y="2"/>
                </a:cxn>
                <a:cxn ang="0">
                  <a:pos x="204" y="1"/>
                </a:cxn>
                <a:cxn ang="0">
                  <a:pos x="263" y="3"/>
                </a:cxn>
                <a:cxn ang="0">
                  <a:pos x="294" y="5"/>
                </a:cxn>
                <a:cxn ang="0">
                  <a:pos x="334" y="7"/>
                </a:cxn>
                <a:cxn ang="0">
                  <a:pos x="467" y="4"/>
                </a:cxn>
                <a:cxn ang="0">
                  <a:pos x="502" y="5"/>
                </a:cxn>
                <a:cxn ang="0">
                  <a:pos x="604" y="17"/>
                </a:cxn>
              </a:cxnLst>
              <a:rect l="0" t="0" r="r" b="b"/>
              <a:pathLst>
                <a:path w="613" h="21">
                  <a:moveTo>
                    <a:pt x="604" y="17"/>
                  </a:moveTo>
                  <a:cubicBezTo>
                    <a:pt x="597" y="21"/>
                    <a:pt x="587" y="16"/>
                    <a:pt x="579" y="18"/>
                  </a:cubicBezTo>
                  <a:cubicBezTo>
                    <a:pt x="578" y="19"/>
                    <a:pt x="580" y="16"/>
                    <a:pt x="577" y="17"/>
                  </a:cubicBezTo>
                  <a:cubicBezTo>
                    <a:pt x="570" y="20"/>
                    <a:pt x="557" y="17"/>
                    <a:pt x="548" y="15"/>
                  </a:cubicBezTo>
                  <a:cubicBezTo>
                    <a:pt x="549" y="14"/>
                    <a:pt x="549" y="14"/>
                    <a:pt x="549" y="14"/>
                  </a:cubicBezTo>
                  <a:cubicBezTo>
                    <a:pt x="547" y="13"/>
                    <a:pt x="545" y="15"/>
                    <a:pt x="543" y="15"/>
                  </a:cubicBezTo>
                  <a:cubicBezTo>
                    <a:pt x="543" y="15"/>
                    <a:pt x="543" y="14"/>
                    <a:pt x="543" y="14"/>
                  </a:cubicBezTo>
                  <a:cubicBezTo>
                    <a:pt x="542" y="15"/>
                    <a:pt x="539" y="14"/>
                    <a:pt x="539" y="15"/>
                  </a:cubicBezTo>
                  <a:cubicBezTo>
                    <a:pt x="538" y="15"/>
                    <a:pt x="538" y="14"/>
                    <a:pt x="537" y="13"/>
                  </a:cubicBezTo>
                  <a:cubicBezTo>
                    <a:pt x="536" y="15"/>
                    <a:pt x="536" y="15"/>
                    <a:pt x="536" y="15"/>
                  </a:cubicBezTo>
                  <a:cubicBezTo>
                    <a:pt x="533" y="18"/>
                    <a:pt x="529" y="14"/>
                    <a:pt x="524" y="16"/>
                  </a:cubicBezTo>
                  <a:cubicBezTo>
                    <a:pt x="525" y="16"/>
                    <a:pt x="525" y="15"/>
                    <a:pt x="525" y="15"/>
                  </a:cubicBezTo>
                  <a:cubicBezTo>
                    <a:pt x="518" y="17"/>
                    <a:pt x="510" y="16"/>
                    <a:pt x="502" y="17"/>
                  </a:cubicBezTo>
                  <a:cubicBezTo>
                    <a:pt x="503" y="16"/>
                    <a:pt x="503" y="15"/>
                    <a:pt x="502" y="15"/>
                  </a:cubicBezTo>
                  <a:cubicBezTo>
                    <a:pt x="502" y="16"/>
                    <a:pt x="500" y="17"/>
                    <a:pt x="498" y="17"/>
                  </a:cubicBezTo>
                  <a:cubicBezTo>
                    <a:pt x="497" y="15"/>
                    <a:pt x="494" y="18"/>
                    <a:pt x="492" y="17"/>
                  </a:cubicBezTo>
                  <a:cubicBezTo>
                    <a:pt x="492" y="17"/>
                    <a:pt x="492" y="17"/>
                    <a:pt x="492" y="17"/>
                  </a:cubicBezTo>
                  <a:cubicBezTo>
                    <a:pt x="490" y="19"/>
                    <a:pt x="490" y="16"/>
                    <a:pt x="488" y="18"/>
                  </a:cubicBezTo>
                  <a:cubicBezTo>
                    <a:pt x="487" y="17"/>
                    <a:pt x="487" y="17"/>
                    <a:pt x="487" y="17"/>
                  </a:cubicBezTo>
                  <a:cubicBezTo>
                    <a:pt x="486" y="19"/>
                    <a:pt x="485" y="16"/>
                    <a:pt x="483" y="17"/>
                  </a:cubicBezTo>
                  <a:cubicBezTo>
                    <a:pt x="483" y="17"/>
                    <a:pt x="483" y="17"/>
                    <a:pt x="483" y="17"/>
                  </a:cubicBezTo>
                  <a:cubicBezTo>
                    <a:pt x="482" y="18"/>
                    <a:pt x="481" y="16"/>
                    <a:pt x="480" y="17"/>
                  </a:cubicBezTo>
                  <a:cubicBezTo>
                    <a:pt x="480" y="17"/>
                    <a:pt x="480" y="17"/>
                    <a:pt x="480" y="17"/>
                  </a:cubicBezTo>
                  <a:cubicBezTo>
                    <a:pt x="477" y="17"/>
                    <a:pt x="475" y="16"/>
                    <a:pt x="475" y="17"/>
                  </a:cubicBezTo>
                  <a:cubicBezTo>
                    <a:pt x="474" y="16"/>
                    <a:pt x="478" y="17"/>
                    <a:pt x="477" y="15"/>
                  </a:cubicBezTo>
                  <a:cubicBezTo>
                    <a:pt x="467" y="16"/>
                    <a:pt x="457" y="16"/>
                    <a:pt x="447" y="16"/>
                  </a:cubicBezTo>
                  <a:cubicBezTo>
                    <a:pt x="446" y="15"/>
                    <a:pt x="446" y="15"/>
                    <a:pt x="445" y="14"/>
                  </a:cubicBezTo>
                  <a:cubicBezTo>
                    <a:pt x="444" y="15"/>
                    <a:pt x="442" y="14"/>
                    <a:pt x="441" y="15"/>
                  </a:cubicBezTo>
                  <a:cubicBezTo>
                    <a:pt x="441" y="15"/>
                    <a:pt x="440" y="14"/>
                    <a:pt x="440" y="14"/>
                  </a:cubicBezTo>
                  <a:cubicBezTo>
                    <a:pt x="438" y="14"/>
                    <a:pt x="438" y="16"/>
                    <a:pt x="436" y="15"/>
                  </a:cubicBezTo>
                  <a:cubicBezTo>
                    <a:pt x="437" y="15"/>
                    <a:pt x="437" y="14"/>
                    <a:pt x="437" y="14"/>
                  </a:cubicBezTo>
                  <a:cubicBezTo>
                    <a:pt x="435" y="15"/>
                    <a:pt x="433" y="15"/>
                    <a:pt x="431" y="15"/>
                  </a:cubicBezTo>
                  <a:cubicBezTo>
                    <a:pt x="431" y="15"/>
                    <a:pt x="432" y="15"/>
                    <a:pt x="431" y="14"/>
                  </a:cubicBezTo>
                  <a:cubicBezTo>
                    <a:pt x="429" y="16"/>
                    <a:pt x="428" y="14"/>
                    <a:pt x="426" y="15"/>
                  </a:cubicBezTo>
                  <a:cubicBezTo>
                    <a:pt x="426" y="14"/>
                    <a:pt x="426" y="14"/>
                    <a:pt x="426" y="14"/>
                  </a:cubicBezTo>
                  <a:cubicBezTo>
                    <a:pt x="423" y="12"/>
                    <a:pt x="426" y="16"/>
                    <a:pt x="423" y="15"/>
                  </a:cubicBezTo>
                  <a:cubicBezTo>
                    <a:pt x="424" y="15"/>
                    <a:pt x="423" y="14"/>
                    <a:pt x="423" y="14"/>
                  </a:cubicBezTo>
                  <a:cubicBezTo>
                    <a:pt x="421" y="16"/>
                    <a:pt x="417" y="15"/>
                    <a:pt x="415" y="16"/>
                  </a:cubicBezTo>
                  <a:cubicBezTo>
                    <a:pt x="415" y="15"/>
                    <a:pt x="415" y="15"/>
                    <a:pt x="415" y="15"/>
                  </a:cubicBezTo>
                  <a:cubicBezTo>
                    <a:pt x="412" y="15"/>
                    <a:pt x="409" y="15"/>
                    <a:pt x="406" y="15"/>
                  </a:cubicBezTo>
                  <a:cubicBezTo>
                    <a:pt x="405" y="15"/>
                    <a:pt x="407" y="13"/>
                    <a:pt x="404" y="13"/>
                  </a:cubicBezTo>
                  <a:cubicBezTo>
                    <a:pt x="404" y="15"/>
                    <a:pt x="399" y="14"/>
                    <a:pt x="401" y="16"/>
                  </a:cubicBezTo>
                  <a:cubicBezTo>
                    <a:pt x="399" y="16"/>
                    <a:pt x="395" y="15"/>
                    <a:pt x="393" y="16"/>
                  </a:cubicBezTo>
                  <a:cubicBezTo>
                    <a:pt x="394" y="15"/>
                    <a:pt x="392" y="13"/>
                    <a:pt x="394" y="13"/>
                  </a:cubicBezTo>
                  <a:cubicBezTo>
                    <a:pt x="393" y="12"/>
                    <a:pt x="393" y="12"/>
                    <a:pt x="393" y="12"/>
                  </a:cubicBezTo>
                  <a:cubicBezTo>
                    <a:pt x="393" y="11"/>
                    <a:pt x="394" y="12"/>
                    <a:pt x="394" y="11"/>
                  </a:cubicBezTo>
                  <a:cubicBezTo>
                    <a:pt x="393" y="11"/>
                    <a:pt x="390" y="12"/>
                    <a:pt x="389" y="12"/>
                  </a:cubicBezTo>
                  <a:cubicBezTo>
                    <a:pt x="387" y="13"/>
                    <a:pt x="385" y="15"/>
                    <a:pt x="382" y="15"/>
                  </a:cubicBezTo>
                  <a:cubicBezTo>
                    <a:pt x="384" y="15"/>
                    <a:pt x="382" y="13"/>
                    <a:pt x="383" y="13"/>
                  </a:cubicBezTo>
                  <a:cubicBezTo>
                    <a:pt x="378" y="17"/>
                    <a:pt x="378" y="17"/>
                    <a:pt x="378" y="17"/>
                  </a:cubicBezTo>
                  <a:cubicBezTo>
                    <a:pt x="377" y="17"/>
                    <a:pt x="378" y="15"/>
                    <a:pt x="377" y="16"/>
                  </a:cubicBezTo>
                  <a:cubicBezTo>
                    <a:pt x="377" y="16"/>
                    <a:pt x="376" y="16"/>
                    <a:pt x="376" y="17"/>
                  </a:cubicBezTo>
                  <a:cubicBezTo>
                    <a:pt x="375" y="17"/>
                    <a:pt x="372" y="17"/>
                    <a:pt x="371" y="15"/>
                  </a:cubicBezTo>
                  <a:cubicBezTo>
                    <a:pt x="371" y="15"/>
                    <a:pt x="373" y="15"/>
                    <a:pt x="372" y="14"/>
                  </a:cubicBezTo>
                  <a:cubicBezTo>
                    <a:pt x="370" y="14"/>
                    <a:pt x="370" y="15"/>
                    <a:pt x="368" y="15"/>
                  </a:cubicBezTo>
                  <a:cubicBezTo>
                    <a:pt x="368" y="15"/>
                    <a:pt x="368" y="15"/>
                    <a:pt x="368" y="15"/>
                  </a:cubicBezTo>
                  <a:cubicBezTo>
                    <a:pt x="367" y="14"/>
                    <a:pt x="364" y="15"/>
                    <a:pt x="366" y="16"/>
                  </a:cubicBezTo>
                  <a:cubicBezTo>
                    <a:pt x="366" y="17"/>
                    <a:pt x="365" y="15"/>
                    <a:pt x="367" y="16"/>
                  </a:cubicBezTo>
                  <a:cubicBezTo>
                    <a:pt x="366" y="17"/>
                    <a:pt x="364" y="17"/>
                    <a:pt x="362" y="17"/>
                  </a:cubicBezTo>
                  <a:cubicBezTo>
                    <a:pt x="362" y="17"/>
                    <a:pt x="362" y="16"/>
                    <a:pt x="363" y="16"/>
                  </a:cubicBezTo>
                  <a:cubicBezTo>
                    <a:pt x="360" y="17"/>
                    <a:pt x="357" y="18"/>
                    <a:pt x="355" y="18"/>
                  </a:cubicBezTo>
                  <a:cubicBezTo>
                    <a:pt x="355" y="19"/>
                    <a:pt x="356" y="17"/>
                    <a:pt x="356" y="17"/>
                  </a:cubicBezTo>
                  <a:cubicBezTo>
                    <a:pt x="353" y="16"/>
                    <a:pt x="349" y="19"/>
                    <a:pt x="346" y="17"/>
                  </a:cubicBezTo>
                  <a:cubicBezTo>
                    <a:pt x="346" y="17"/>
                    <a:pt x="346" y="18"/>
                    <a:pt x="346" y="18"/>
                  </a:cubicBezTo>
                  <a:cubicBezTo>
                    <a:pt x="344" y="18"/>
                    <a:pt x="345" y="17"/>
                    <a:pt x="343" y="17"/>
                  </a:cubicBezTo>
                  <a:cubicBezTo>
                    <a:pt x="343" y="16"/>
                    <a:pt x="342" y="17"/>
                    <a:pt x="341" y="18"/>
                  </a:cubicBezTo>
                  <a:cubicBezTo>
                    <a:pt x="340" y="18"/>
                    <a:pt x="341" y="17"/>
                    <a:pt x="342" y="17"/>
                  </a:cubicBezTo>
                  <a:cubicBezTo>
                    <a:pt x="340" y="18"/>
                    <a:pt x="334" y="19"/>
                    <a:pt x="330" y="18"/>
                  </a:cubicBezTo>
                  <a:cubicBezTo>
                    <a:pt x="330" y="18"/>
                    <a:pt x="328" y="20"/>
                    <a:pt x="327" y="19"/>
                  </a:cubicBezTo>
                  <a:cubicBezTo>
                    <a:pt x="327" y="18"/>
                    <a:pt x="327" y="18"/>
                    <a:pt x="327" y="18"/>
                  </a:cubicBezTo>
                  <a:cubicBezTo>
                    <a:pt x="327" y="17"/>
                    <a:pt x="324" y="18"/>
                    <a:pt x="324" y="17"/>
                  </a:cubicBezTo>
                  <a:cubicBezTo>
                    <a:pt x="322" y="19"/>
                    <a:pt x="331" y="16"/>
                    <a:pt x="329" y="17"/>
                  </a:cubicBezTo>
                  <a:cubicBezTo>
                    <a:pt x="328" y="16"/>
                    <a:pt x="325" y="19"/>
                    <a:pt x="326" y="17"/>
                  </a:cubicBezTo>
                  <a:cubicBezTo>
                    <a:pt x="324" y="17"/>
                    <a:pt x="323" y="19"/>
                    <a:pt x="321" y="18"/>
                  </a:cubicBezTo>
                  <a:cubicBezTo>
                    <a:pt x="321" y="18"/>
                    <a:pt x="322" y="16"/>
                    <a:pt x="321" y="16"/>
                  </a:cubicBezTo>
                  <a:cubicBezTo>
                    <a:pt x="319" y="16"/>
                    <a:pt x="320" y="17"/>
                    <a:pt x="318" y="17"/>
                  </a:cubicBezTo>
                  <a:cubicBezTo>
                    <a:pt x="317" y="17"/>
                    <a:pt x="317" y="17"/>
                    <a:pt x="317" y="17"/>
                  </a:cubicBezTo>
                  <a:cubicBezTo>
                    <a:pt x="317" y="19"/>
                    <a:pt x="315" y="17"/>
                    <a:pt x="316" y="19"/>
                  </a:cubicBezTo>
                  <a:cubicBezTo>
                    <a:pt x="316" y="18"/>
                    <a:pt x="312" y="19"/>
                    <a:pt x="313" y="17"/>
                  </a:cubicBezTo>
                  <a:cubicBezTo>
                    <a:pt x="313" y="16"/>
                    <a:pt x="313" y="16"/>
                    <a:pt x="313" y="16"/>
                  </a:cubicBezTo>
                  <a:cubicBezTo>
                    <a:pt x="312" y="16"/>
                    <a:pt x="311" y="17"/>
                    <a:pt x="310" y="18"/>
                  </a:cubicBezTo>
                  <a:cubicBezTo>
                    <a:pt x="310" y="18"/>
                    <a:pt x="310" y="17"/>
                    <a:pt x="310" y="17"/>
                  </a:cubicBezTo>
                  <a:cubicBezTo>
                    <a:pt x="310" y="20"/>
                    <a:pt x="308" y="17"/>
                    <a:pt x="306" y="19"/>
                  </a:cubicBezTo>
                  <a:cubicBezTo>
                    <a:pt x="304" y="18"/>
                    <a:pt x="301" y="19"/>
                    <a:pt x="300" y="17"/>
                  </a:cubicBezTo>
                  <a:cubicBezTo>
                    <a:pt x="298" y="18"/>
                    <a:pt x="297" y="19"/>
                    <a:pt x="295" y="18"/>
                  </a:cubicBezTo>
                  <a:cubicBezTo>
                    <a:pt x="295" y="18"/>
                    <a:pt x="296" y="18"/>
                    <a:pt x="296" y="17"/>
                  </a:cubicBezTo>
                  <a:cubicBezTo>
                    <a:pt x="295" y="17"/>
                    <a:pt x="294" y="17"/>
                    <a:pt x="293" y="18"/>
                  </a:cubicBezTo>
                  <a:cubicBezTo>
                    <a:pt x="293" y="17"/>
                    <a:pt x="291" y="16"/>
                    <a:pt x="289" y="15"/>
                  </a:cubicBezTo>
                  <a:cubicBezTo>
                    <a:pt x="288" y="16"/>
                    <a:pt x="288" y="17"/>
                    <a:pt x="288" y="18"/>
                  </a:cubicBezTo>
                  <a:cubicBezTo>
                    <a:pt x="287" y="16"/>
                    <a:pt x="283" y="20"/>
                    <a:pt x="282" y="17"/>
                  </a:cubicBezTo>
                  <a:cubicBezTo>
                    <a:pt x="282" y="17"/>
                    <a:pt x="284" y="16"/>
                    <a:pt x="283" y="16"/>
                  </a:cubicBezTo>
                  <a:cubicBezTo>
                    <a:pt x="281" y="13"/>
                    <a:pt x="280" y="17"/>
                    <a:pt x="277" y="16"/>
                  </a:cubicBezTo>
                  <a:cubicBezTo>
                    <a:pt x="278" y="18"/>
                    <a:pt x="278" y="18"/>
                    <a:pt x="278" y="18"/>
                  </a:cubicBezTo>
                  <a:cubicBezTo>
                    <a:pt x="277" y="17"/>
                    <a:pt x="274" y="19"/>
                    <a:pt x="274" y="17"/>
                  </a:cubicBezTo>
                  <a:cubicBezTo>
                    <a:pt x="273" y="18"/>
                    <a:pt x="271" y="17"/>
                    <a:pt x="272" y="18"/>
                  </a:cubicBezTo>
                  <a:cubicBezTo>
                    <a:pt x="268" y="17"/>
                    <a:pt x="262" y="19"/>
                    <a:pt x="259" y="16"/>
                  </a:cubicBezTo>
                  <a:cubicBezTo>
                    <a:pt x="259" y="16"/>
                    <a:pt x="257" y="16"/>
                    <a:pt x="258" y="17"/>
                  </a:cubicBezTo>
                  <a:cubicBezTo>
                    <a:pt x="259" y="18"/>
                    <a:pt x="259" y="16"/>
                    <a:pt x="259" y="17"/>
                  </a:cubicBezTo>
                  <a:cubicBezTo>
                    <a:pt x="259" y="17"/>
                    <a:pt x="259" y="17"/>
                    <a:pt x="259" y="18"/>
                  </a:cubicBezTo>
                  <a:cubicBezTo>
                    <a:pt x="257" y="17"/>
                    <a:pt x="256" y="17"/>
                    <a:pt x="258" y="15"/>
                  </a:cubicBezTo>
                  <a:cubicBezTo>
                    <a:pt x="255" y="14"/>
                    <a:pt x="255" y="19"/>
                    <a:pt x="251" y="18"/>
                  </a:cubicBezTo>
                  <a:cubicBezTo>
                    <a:pt x="251" y="17"/>
                    <a:pt x="251" y="17"/>
                    <a:pt x="250" y="17"/>
                  </a:cubicBezTo>
                  <a:cubicBezTo>
                    <a:pt x="248" y="18"/>
                    <a:pt x="248" y="18"/>
                    <a:pt x="248" y="18"/>
                  </a:cubicBezTo>
                  <a:cubicBezTo>
                    <a:pt x="246" y="18"/>
                    <a:pt x="247" y="16"/>
                    <a:pt x="247" y="15"/>
                  </a:cubicBezTo>
                  <a:cubicBezTo>
                    <a:pt x="246" y="15"/>
                    <a:pt x="244" y="15"/>
                    <a:pt x="243" y="16"/>
                  </a:cubicBezTo>
                  <a:cubicBezTo>
                    <a:pt x="242" y="14"/>
                    <a:pt x="242" y="14"/>
                    <a:pt x="242" y="14"/>
                  </a:cubicBezTo>
                  <a:cubicBezTo>
                    <a:pt x="243" y="16"/>
                    <a:pt x="241" y="15"/>
                    <a:pt x="240" y="16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15"/>
                    <a:pt x="239" y="15"/>
                    <a:pt x="239" y="15"/>
                  </a:cubicBezTo>
                  <a:cubicBezTo>
                    <a:pt x="239" y="16"/>
                    <a:pt x="240" y="16"/>
                    <a:pt x="241" y="17"/>
                  </a:cubicBezTo>
                  <a:cubicBezTo>
                    <a:pt x="240" y="17"/>
                    <a:pt x="239" y="17"/>
                    <a:pt x="239" y="18"/>
                  </a:cubicBezTo>
                  <a:cubicBezTo>
                    <a:pt x="239" y="16"/>
                    <a:pt x="237" y="17"/>
                    <a:pt x="236" y="17"/>
                  </a:cubicBezTo>
                  <a:cubicBezTo>
                    <a:pt x="235" y="16"/>
                    <a:pt x="234" y="18"/>
                    <a:pt x="234" y="18"/>
                  </a:cubicBezTo>
                  <a:cubicBezTo>
                    <a:pt x="234" y="17"/>
                    <a:pt x="232" y="18"/>
                    <a:pt x="233" y="17"/>
                  </a:cubicBezTo>
                  <a:cubicBezTo>
                    <a:pt x="233" y="16"/>
                    <a:pt x="234" y="17"/>
                    <a:pt x="235" y="17"/>
                  </a:cubicBezTo>
                  <a:cubicBezTo>
                    <a:pt x="234" y="16"/>
                    <a:pt x="234" y="15"/>
                    <a:pt x="232" y="16"/>
                  </a:cubicBezTo>
                  <a:cubicBezTo>
                    <a:pt x="231" y="16"/>
                    <a:pt x="233" y="18"/>
                    <a:pt x="231" y="18"/>
                  </a:cubicBezTo>
                  <a:cubicBezTo>
                    <a:pt x="231" y="17"/>
                    <a:pt x="231" y="17"/>
                    <a:pt x="232" y="16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7"/>
                    <a:pt x="230" y="17"/>
                    <a:pt x="230" y="17"/>
                  </a:cubicBezTo>
                  <a:cubicBezTo>
                    <a:pt x="229" y="16"/>
                    <a:pt x="229" y="16"/>
                    <a:pt x="229" y="16"/>
                  </a:cubicBezTo>
                  <a:cubicBezTo>
                    <a:pt x="229" y="17"/>
                    <a:pt x="226" y="17"/>
                    <a:pt x="226" y="18"/>
                  </a:cubicBezTo>
                  <a:cubicBezTo>
                    <a:pt x="225" y="18"/>
                    <a:pt x="224" y="17"/>
                    <a:pt x="223" y="17"/>
                  </a:cubicBezTo>
                  <a:cubicBezTo>
                    <a:pt x="223" y="17"/>
                    <a:pt x="223" y="17"/>
                    <a:pt x="223" y="17"/>
                  </a:cubicBezTo>
                  <a:cubicBezTo>
                    <a:pt x="222" y="16"/>
                    <a:pt x="220" y="17"/>
                    <a:pt x="219" y="1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18" y="17"/>
                    <a:pt x="217" y="17"/>
                    <a:pt x="216" y="18"/>
                  </a:cubicBezTo>
                  <a:cubicBezTo>
                    <a:pt x="214" y="17"/>
                    <a:pt x="215" y="13"/>
                    <a:pt x="214" y="15"/>
                  </a:cubicBezTo>
                  <a:cubicBezTo>
                    <a:pt x="212" y="15"/>
                    <a:pt x="211" y="17"/>
                    <a:pt x="212" y="18"/>
                  </a:cubicBezTo>
                  <a:cubicBezTo>
                    <a:pt x="209" y="17"/>
                    <a:pt x="205" y="19"/>
                    <a:pt x="202" y="17"/>
                  </a:cubicBezTo>
                  <a:cubicBezTo>
                    <a:pt x="202" y="17"/>
                    <a:pt x="202" y="18"/>
                    <a:pt x="201" y="18"/>
                  </a:cubicBezTo>
                  <a:cubicBezTo>
                    <a:pt x="197" y="17"/>
                    <a:pt x="192" y="19"/>
                    <a:pt x="188" y="17"/>
                  </a:cubicBezTo>
                  <a:cubicBezTo>
                    <a:pt x="190" y="16"/>
                    <a:pt x="188" y="16"/>
                    <a:pt x="188" y="15"/>
                  </a:cubicBezTo>
                  <a:cubicBezTo>
                    <a:pt x="187" y="16"/>
                    <a:pt x="187" y="14"/>
                    <a:pt x="187" y="16"/>
                  </a:cubicBezTo>
                  <a:cubicBezTo>
                    <a:pt x="187" y="17"/>
                    <a:pt x="187" y="17"/>
                    <a:pt x="188" y="18"/>
                  </a:cubicBezTo>
                  <a:cubicBezTo>
                    <a:pt x="185" y="18"/>
                    <a:pt x="181" y="18"/>
                    <a:pt x="180" y="17"/>
                  </a:cubicBezTo>
                  <a:cubicBezTo>
                    <a:pt x="181" y="18"/>
                    <a:pt x="180" y="18"/>
                    <a:pt x="179" y="18"/>
                  </a:cubicBezTo>
                  <a:cubicBezTo>
                    <a:pt x="180" y="17"/>
                    <a:pt x="178" y="16"/>
                    <a:pt x="176" y="17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4" y="17"/>
                    <a:pt x="174" y="19"/>
                    <a:pt x="173" y="18"/>
                  </a:cubicBezTo>
                  <a:cubicBezTo>
                    <a:pt x="172" y="17"/>
                    <a:pt x="172" y="17"/>
                    <a:pt x="172" y="17"/>
                  </a:cubicBezTo>
                  <a:cubicBezTo>
                    <a:pt x="171" y="18"/>
                    <a:pt x="169" y="19"/>
                    <a:pt x="167" y="18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4" y="18"/>
                    <a:pt x="165" y="18"/>
                  </a:cubicBezTo>
                  <a:cubicBezTo>
                    <a:pt x="162" y="17"/>
                    <a:pt x="160" y="17"/>
                    <a:pt x="160" y="16"/>
                  </a:cubicBezTo>
                  <a:cubicBezTo>
                    <a:pt x="155" y="19"/>
                    <a:pt x="147" y="19"/>
                    <a:pt x="142" y="19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0" y="17"/>
                    <a:pt x="141" y="19"/>
                    <a:pt x="140" y="19"/>
                  </a:cubicBezTo>
                  <a:cubicBezTo>
                    <a:pt x="141" y="18"/>
                    <a:pt x="139" y="17"/>
                    <a:pt x="140" y="16"/>
                  </a:cubicBezTo>
                  <a:cubicBezTo>
                    <a:pt x="138" y="15"/>
                    <a:pt x="137" y="17"/>
                    <a:pt x="136" y="18"/>
                  </a:cubicBezTo>
                  <a:cubicBezTo>
                    <a:pt x="136" y="19"/>
                    <a:pt x="137" y="17"/>
                    <a:pt x="137" y="18"/>
                  </a:cubicBezTo>
                  <a:cubicBezTo>
                    <a:pt x="137" y="19"/>
                    <a:pt x="134" y="18"/>
                    <a:pt x="133" y="19"/>
                  </a:cubicBezTo>
                  <a:cubicBezTo>
                    <a:pt x="133" y="18"/>
                    <a:pt x="133" y="17"/>
                    <a:pt x="134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1" y="16"/>
                    <a:pt x="136" y="14"/>
                    <a:pt x="134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2" y="11"/>
                    <a:pt x="136" y="10"/>
                    <a:pt x="133" y="10"/>
                  </a:cubicBezTo>
                  <a:cubicBezTo>
                    <a:pt x="132" y="11"/>
                    <a:pt x="131" y="13"/>
                    <a:pt x="132" y="14"/>
                  </a:cubicBezTo>
                  <a:cubicBezTo>
                    <a:pt x="129" y="14"/>
                    <a:pt x="131" y="17"/>
                    <a:pt x="128" y="17"/>
                  </a:cubicBezTo>
                  <a:cubicBezTo>
                    <a:pt x="127" y="16"/>
                    <a:pt x="130" y="17"/>
                    <a:pt x="129" y="16"/>
                  </a:cubicBezTo>
                  <a:cubicBezTo>
                    <a:pt x="128" y="14"/>
                    <a:pt x="127" y="16"/>
                    <a:pt x="125" y="16"/>
                  </a:cubicBezTo>
                  <a:cubicBezTo>
                    <a:pt x="127" y="16"/>
                    <a:pt x="126" y="18"/>
                    <a:pt x="125" y="18"/>
                  </a:cubicBezTo>
                  <a:cubicBezTo>
                    <a:pt x="123" y="17"/>
                    <a:pt x="126" y="17"/>
                    <a:pt x="124" y="17"/>
                  </a:cubicBezTo>
                  <a:cubicBezTo>
                    <a:pt x="123" y="17"/>
                    <a:pt x="121" y="18"/>
                    <a:pt x="123" y="19"/>
                  </a:cubicBezTo>
                  <a:cubicBezTo>
                    <a:pt x="122" y="21"/>
                    <a:pt x="121" y="18"/>
                    <a:pt x="119" y="20"/>
                  </a:cubicBezTo>
                  <a:cubicBezTo>
                    <a:pt x="119" y="18"/>
                    <a:pt x="122" y="16"/>
                    <a:pt x="119" y="16"/>
                  </a:cubicBezTo>
                  <a:cubicBezTo>
                    <a:pt x="120" y="17"/>
                    <a:pt x="116" y="17"/>
                    <a:pt x="118" y="20"/>
                  </a:cubicBezTo>
                  <a:cubicBezTo>
                    <a:pt x="117" y="19"/>
                    <a:pt x="117" y="18"/>
                    <a:pt x="117" y="17"/>
                  </a:cubicBezTo>
                  <a:cubicBezTo>
                    <a:pt x="116" y="16"/>
                    <a:pt x="114" y="20"/>
                    <a:pt x="114" y="17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2" y="18"/>
                    <a:pt x="111" y="17"/>
                  </a:cubicBezTo>
                  <a:cubicBezTo>
                    <a:pt x="110" y="17"/>
                    <a:pt x="108" y="19"/>
                    <a:pt x="108" y="16"/>
                  </a:cubicBezTo>
                  <a:cubicBezTo>
                    <a:pt x="107" y="17"/>
                    <a:pt x="105" y="17"/>
                    <a:pt x="106" y="18"/>
                  </a:cubicBezTo>
                  <a:cubicBezTo>
                    <a:pt x="107" y="19"/>
                    <a:pt x="108" y="17"/>
                    <a:pt x="109" y="19"/>
                  </a:cubicBezTo>
                  <a:cubicBezTo>
                    <a:pt x="107" y="17"/>
                    <a:pt x="106" y="19"/>
                    <a:pt x="105" y="20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9"/>
                    <a:pt x="103" y="19"/>
                    <a:pt x="103" y="20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20"/>
                    <a:pt x="101" y="18"/>
                    <a:pt x="99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7"/>
                    <a:pt x="100" y="16"/>
                    <a:pt x="99" y="16"/>
                  </a:cubicBezTo>
                  <a:cubicBezTo>
                    <a:pt x="98" y="18"/>
                    <a:pt x="97" y="19"/>
                    <a:pt x="97" y="20"/>
                  </a:cubicBezTo>
                  <a:cubicBezTo>
                    <a:pt x="96" y="20"/>
                    <a:pt x="97" y="19"/>
                    <a:pt x="95" y="2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8"/>
                    <a:pt x="96" y="16"/>
                    <a:pt x="94" y="16"/>
                  </a:cubicBezTo>
                  <a:cubicBezTo>
                    <a:pt x="93" y="17"/>
                    <a:pt x="91" y="18"/>
                    <a:pt x="93" y="19"/>
                  </a:cubicBezTo>
                  <a:cubicBezTo>
                    <a:pt x="92" y="19"/>
                    <a:pt x="91" y="18"/>
                    <a:pt x="92" y="18"/>
                  </a:cubicBezTo>
                  <a:cubicBezTo>
                    <a:pt x="90" y="18"/>
                    <a:pt x="92" y="19"/>
                    <a:pt x="90" y="19"/>
                  </a:cubicBezTo>
                  <a:cubicBezTo>
                    <a:pt x="90" y="19"/>
                    <a:pt x="87" y="18"/>
                    <a:pt x="86" y="16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3"/>
                    <a:pt x="86" y="13"/>
                    <a:pt x="87" y="12"/>
                  </a:cubicBezTo>
                  <a:cubicBezTo>
                    <a:pt x="86" y="12"/>
                    <a:pt x="85" y="12"/>
                    <a:pt x="84" y="12"/>
                  </a:cubicBezTo>
                  <a:cubicBezTo>
                    <a:pt x="87" y="15"/>
                    <a:pt x="82" y="16"/>
                    <a:pt x="82" y="18"/>
                  </a:cubicBezTo>
                  <a:cubicBezTo>
                    <a:pt x="79" y="19"/>
                    <a:pt x="81" y="13"/>
                    <a:pt x="77" y="16"/>
                  </a:cubicBezTo>
                  <a:cubicBezTo>
                    <a:pt x="78" y="17"/>
                    <a:pt x="76" y="19"/>
                    <a:pt x="78" y="18"/>
                  </a:cubicBezTo>
                  <a:cubicBezTo>
                    <a:pt x="76" y="18"/>
                    <a:pt x="77" y="20"/>
                    <a:pt x="74" y="19"/>
                  </a:cubicBezTo>
                  <a:cubicBezTo>
                    <a:pt x="76" y="18"/>
                    <a:pt x="73" y="17"/>
                    <a:pt x="75" y="15"/>
                  </a:cubicBezTo>
                  <a:cubicBezTo>
                    <a:pt x="75" y="16"/>
                    <a:pt x="76" y="16"/>
                    <a:pt x="77" y="16"/>
                  </a:cubicBezTo>
                  <a:cubicBezTo>
                    <a:pt x="76" y="15"/>
                    <a:pt x="77" y="13"/>
                    <a:pt x="75" y="13"/>
                  </a:cubicBezTo>
                  <a:cubicBezTo>
                    <a:pt x="74" y="14"/>
                    <a:pt x="72" y="14"/>
                    <a:pt x="72" y="15"/>
                  </a:cubicBezTo>
                  <a:cubicBezTo>
                    <a:pt x="72" y="16"/>
                    <a:pt x="74" y="15"/>
                    <a:pt x="73" y="16"/>
                  </a:cubicBezTo>
                  <a:cubicBezTo>
                    <a:pt x="71" y="17"/>
                    <a:pt x="71" y="15"/>
                    <a:pt x="70" y="17"/>
                  </a:cubicBezTo>
                  <a:cubicBezTo>
                    <a:pt x="71" y="17"/>
                    <a:pt x="71" y="18"/>
                    <a:pt x="71" y="19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67" y="18"/>
                    <a:pt x="69" y="20"/>
                    <a:pt x="66" y="20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6" y="17"/>
                    <a:pt x="69" y="19"/>
                    <a:pt x="69" y="16"/>
                  </a:cubicBezTo>
                  <a:cubicBezTo>
                    <a:pt x="67" y="16"/>
                    <a:pt x="66" y="18"/>
                    <a:pt x="64" y="1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5" y="16"/>
                    <a:pt x="65" y="13"/>
                    <a:pt x="62" y="15"/>
                  </a:cubicBezTo>
                  <a:cubicBezTo>
                    <a:pt x="61" y="16"/>
                    <a:pt x="62" y="16"/>
                    <a:pt x="61" y="17"/>
                  </a:cubicBezTo>
                  <a:cubicBezTo>
                    <a:pt x="59" y="17"/>
                    <a:pt x="58" y="18"/>
                    <a:pt x="56" y="18"/>
                  </a:cubicBezTo>
                  <a:cubicBezTo>
                    <a:pt x="56" y="16"/>
                    <a:pt x="52" y="18"/>
                    <a:pt x="55" y="16"/>
                  </a:cubicBezTo>
                  <a:cubicBezTo>
                    <a:pt x="55" y="17"/>
                    <a:pt x="60" y="17"/>
                    <a:pt x="61" y="15"/>
                  </a:cubicBezTo>
                  <a:cubicBezTo>
                    <a:pt x="60" y="13"/>
                    <a:pt x="63" y="16"/>
                    <a:pt x="64" y="13"/>
                  </a:cubicBezTo>
                  <a:cubicBezTo>
                    <a:pt x="61" y="13"/>
                    <a:pt x="62" y="11"/>
                    <a:pt x="61" y="10"/>
                  </a:cubicBezTo>
                  <a:cubicBezTo>
                    <a:pt x="61" y="10"/>
                    <a:pt x="60" y="10"/>
                    <a:pt x="60" y="11"/>
                  </a:cubicBezTo>
                  <a:cubicBezTo>
                    <a:pt x="59" y="12"/>
                    <a:pt x="60" y="12"/>
                    <a:pt x="60" y="13"/>
                  </a:cubicBezTo>
                  <a:cubicBezTo>
                    <a:pt x="57" y="13"/>
                    <a:pt x="55" y="13"/>
                    <a:pt x="53" y="15"/>
                  </a:cubicBezTo>
                  <a:cubicBezTo>
                    <a:pt x="53" y="14"/>
                    <a:pt x="53" y="13"/>
                    <a:pt x="54" y="13"/>
                  </a:cubicBezTo>
                  <a:cubicBezTo>
                    <a:pt x="51" y="13"/>
                    <a:pt x="48" y="13"/>
                    <a:pt x="45" y="12"/>
                  </a:cubicBezTo>
                  <a:cubicBezTo>
                    <a:pt x="46" y="14"/>
                    <a:pt x="41" y="13"/>
                    <a:pt x="43" y="15"/>
                  </a:cubicBezTo>
                  <a:cubicBezTo>
                    <a:pt x="44" y="15"/>
                    <a:pt x="45" y="17"/>
                    <a:pt x="45" y="18"/>
                  </a:cubicBezTo>
                  <a:cubicBezTo>
                    <a:pt x="44" y="17"/>
                    <a:pt x="45" y="17"/>
                    <a:pt x="44" y="16"/>
                  </a:cubicBezTo>
                  <a:cubicBezTo>
                    <a:pt x="43" y="17"/>
                    <a:pt x="42" y="14"/>
                    <a:pt x="41" y="16"/>
                  </a:cubicBezTo>
                  <a:cubicBezTo>
                    <a:pt x="44" y="15"/>
                    <a:pt x="42" y="13"/>
                    <a:pt x="42" y="12"/>
                  </a:cubicBezTo>
                  <a:cubicBezTo>
                    <a:pt x="40" y="13"/>
                    <a:pt x="42" y="11"/>
                    <a:pt x="40" y="11"/>
                  </a:cubicBezTo>
                  <a:cubicBezTo>
                    <a:pt x="38" y="11"/>
                    <a:pt x="36" y="12"/>
                    <a:pt x="33" y="12"/>
                  </a:cubicBezTo>
                  <a:cubicBezTo>
                    <a:pt x="31" y="11"/>
                    <a:pt x="26" y="12"/>
                    <a:pt x="24" y="12"/>
                  </a:cubicBezTo>
                  <a:cubicBezTo>
                    <a:pt x="22" y="11"/>
                    <a:pt x="23" y="10"/>
                    <a:pt x="22" y="9"/>
                  </a:cubicBezTo>
                  <a:cubicBezTo>
                    <a:pt x="20" y="9"/>
                    <a:pt x="23" y="11"/>
                    <a:pt x="20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16" y="9"/>
                    <a:pt x="15" y="11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5" y="9"/>
                    <a:pt x="15" y="10"/>
                  </a:cubicBezTo>
                  <a:cubicBezTo>
                    <a:pt x="15" y="9"/>
                    <a:pt x="14" y="8"/>
                    <a:pt x="15" y="8"/>
                  </a:cubicBezTo>
                  <a:cubicBezTo>
                    <a:pt x="14" y="7"/>
                    <a:pt x="12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10"/>
                    <a:pt x="6" y="9"/>
                    <a:pt x="4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1" y="7"/>
                    <a:pt x="0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6"/>
                    <a:pt x="3" y="6"/>
                    <a:pt x="4" y="8"/>
                  </a:cubicBezTo>
                  <a:cubicBezTo>
                    <a:pt x="4" y="9"/>
                    <a:pt x="7" y="8"/>
                    <a:pt x="8" y="7"/>
                  </a:cubicBezTo>
                  <a:cubicBezTo>
                    <a:pt x="7" y="7"/>
                    <a:pt x="6" y="7"/>
                    <a:pt x="6" y="8"/>
                  </a:cubicBezTo>
                  <a:cubicBezTo>
                    <a:pt x="5" y="6"/>
                    <a:pt x="7" y="6"/>
                    <a:pt x="8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7" y="4"/>
                    <a:pt x="8" y="4"/>
                    <a:pt x="10" y="4"/>
                  </a:cubicBezTo>
                  <a:cubicBezTo>
                    <a:pt x="9" y="5"/>
                    <a:pt x="11" y="5"/>
                    <a:pt x="10" y="6"/>
                  </a:cubicBezTo>
                  <a:cubicBezTo>
                    <a:pt x="10" y="4"/>
                    <a:pt x="12" y="4"/>
                    <a:pt x="14" y="4"/>
                  </a:cubicBezTo>
                  <a:cubicBezTo>
                    <a:pt x="16" y="6"/>
                    <a:pt x="18" y="4"/>
                    <a:pt x="20" y="4"/>
                  </a:cubicBezTo>
                  <a:cubicBezTo>
                    <a:pt x="19" y="5"/>
                    <a:pt x="18" y="7"/>
                    <a:pt x="17" y="7"/>
                  </a:cubicBezTo>
                  <a:cubicBezTo>
                    <a:pt x="18" y="8"/>
                    <a:pt x="18" y="7"/>
                    <a:pt x="20" y="8"/>
                  </a:cubicBezTo>
                  <a:cubicBezTo>
                    <a:pt x="21" y="7"/>
                    <a:pt x="21" y="5"/>
                    <a:pt x="23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5" y="5"/>
                    <a:pt x="25" y="4"/>
                    <a:pt x="27" y="4"/>
                  </a:cubicBezTo>
                  <a:cubicBezTo>
                    <a:pt x="31" y="5"/>
                    <a:pt x="35" y="5"/>
                    <a:pt x="38" y="5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40" y="4"/>
                    <a:pt x="44" y="5"/>
                    <a:pt x="46" y="4"/>
                  </a:cubicBezTo>
                  <a:cubicBezTo>
                    <a:pt x="50" y="5"/>
                    <a:pt x="55" y="3"/>
                    <a:pt x="57" y="5"/>
                  </a:cubicBezTo>
                  <a:cubicBezTo>
                    <a:pt x="63" y="4"/>
                    <a:pt x="69" y="4"/>
                    <a:pt x="76" y="4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5"/>
                    <a:pt x="76" y="7"/>
                    <a:pt x="77" y="7"/>
                  </a:cubicBezTo>
                  <a:cubicBezTo>
                    <a:pt x="76" y="5"/>
                    <a:pt x="79" y="5"/>
                    <a:pt x="80" y="4"/>
                  </a:cubicBezTo>
                  <a:cubicBezTo>
                    <a:pt x="83" y="5"/>
                    <a:pt x="87" y="4"/>
                    <a:pt x="89" y="3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2" y="2"/>
                    <a:pt x="96" y="4"/>
                    <a:pt x="99" y="4"/>
                  </a:cubicBezTo>
                  <a:cubicBezTo>
                    <a:pt x="100" y="5"/>
                    <a:pt x="100" y="6"/>
                    <a:pt x="101" y="6"/>
                  </a:cubicBezTo>
                  <a:cubicBezTo>
                    <a:pt x="103" y="4"/>
                    <a:pt x="104" y="4"/>
                    <a:pt x="107" y="3"/>
                  </a:cubicBezTo>
                  <a:cubicBezTo>
                    <a:pt x="109" y="3"/>
                    <a:pt x="112" y="4"/>
                    <a:pt x="114" y="4"/>
                  </a:cubicBezTo>
                  <a:cubicBezTo>
                    <a:pt x="122" y="2"/>
                    <a:pt x="130" y="4"/>
                    <a:pt x="137" y="2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6" y="1"/>
                    <a:pt x="155" y="3"/>
                    <a:pt x="162" y="2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63" y="5"/>
                    <a:pt x="166" y="4"/>
                    <a:pt x="165" y="2"/>
                  </a:cubicBezTo>
                  <a:cubicBezTo>
                    <a:pt x="167" y="3"/>
                    <a:pt x="170" y="1"/>
                    <a:pt x="172" y="3"/>
                  </a:cubicBezTo>
                  <a:cubicBezTo>
                    <a:pt x="174" y="4"/>
                    <a:pt x="174" y="2"/>
                    <a:pt x="176" y="2"/>
                  </a:cubicBezTo>
                  <a:cubicBezTo>
                    <a:pt x="180" y="3"/>
                    <a:pt x="182" y="3"/>
                    <a:pt x="186" y="2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4" y="3"/>
                    <a:pt x="184" y="3"/>
                    <a:pt x="185" y="4"/>
                  </a:cubicBezTo>
                  <a:cubicBezTo>
                    <a:pt x="187" y="3"/>
                    <a:pt x="190" y="4"/>
                    <a:pt x="189" y="2"/>
                  </a:cubicBezTo>
                  <a:cubicBezTo>
                    <a:pt x="193" y="3"/>
                    <a:pt x="199" y="1"/>
                    <a:pt x="203" y="3"/>
                  </a:cubicBezTo>
                  <a:cubicBezTo>
                    <a:pt x="203" y="2"/>
                    <a:pt x="204" y="2"/>
                    <a:pt x="204" y="1"/>
                  </a:cubicBezTo>
                  <a:cubicBezTo>
                    <a:pt x="208" y="1"/>
                    <a:pt x="212" y="3"/>
                    <a:pt x="215" y="2"/>
                  </a:cubicBezTo>
                  <a:cubicBezTo>
                    <a:pt x="215" y="2"/>
                    <a:pt x="214" y="3"/>
                    <a:pt x="215" y="3"/>
                  </a:cubicBezTo>
                  <a:cubicBezTo>
                    <a:pt x="216" y="3"/>
                    <a:pt x="215" y="2"/>
                    <a:pt x="216" y="2"/>
                  </a:cubicBezTo>
                  <a:cubicBezTo>
                    <a:pt x="222" y="0"/>
                    <a:pt x="229" y="3"/>
                    <a:pt x="234" y="3"/>
                  </a:cubicBezTo>
                  <a:cubicBezTo>
                    <a:pt x="244" y="2"/>
                    <a:pt x="254" y="3"/>
                    <a:pt x="263" y="3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6" y="1"/>
                    <a:pt x="270" y="5"/>
                    <a:pt x="273" y="2"/>
                  </a:cubicBezTo>
                  <a:cubicBezTo>
                    <a:pt x="274" y="3"/>
                    <a:pt x="276" y="2"/>
                    <a:pt x="275" y="3"/>
                  </a:cubicBezTo>
                  <a:cubicBezTo>
                    <a:pt x="278" y="2"/>
                    <a:pt x="282" y="5"/>
                    <a:pt x="286" y="3"/>
                  </a:cubicBezTo>
                  <a:cubicBezTo>
                    <a:pt x="285" y="3"/>
                    <a:pt x="285" y="3"/>
                    <a:pt x="285" y="3"/>
                  </a:cubicBezTo>
                  <a:cubicBezTo>
                    <a:pt x="288" y="5"/>
                    <a:pt x="292" y="3"/>
                    <a:pt x="295" y="4"/>
                  </a:cubicBezTo>
                  <a:cubicBezTo>
                    <a:pt x="295" y="4"/>
                    <a:pt x="294" y="5"/>
                    <a:pt x="294" y="5"/>
                  </a:cubicBezTo>
                  <a:cubicBezTo>
                    <a:pt x="296" y="6"/>
                    <a:pt x="298" y="3"/>
                    <a:pt x="298" y="5"/>
                  </a:cubicBezTo>
                  <a:cubicBezTo>
                    <a:pt x="299" y="5"/>
                    <a:pt x="299" y="4"/>
                    <a:pt x="299" y="4"/>
                  </a:cubicBezTo>
                  <a:cubicBezTo>
                    <a:pt x="307" y="5"/>
                    <a:pt x="316" y="4"/>
                    <a:pt x="325" y="3"/>
                  </a:cubicBezTo>
                  <a:cubicBezTo>
                    <a:pt x="331" y="5"/>
                    <a:pt x="325" y="8"/>
                    <a:pt x="330" y="6"/>
                  </a:cubicBezTo>
                  <a:cubicBezTo>
                    <a:pt x="330" y="6"/>
                    <a:pt x="330" y="5"/>
                    <a:pt x="330" y="5"/>
                  </a:cubicBezTo>
                  <a:cubicBezTo>
                    <a:pt x="332" y="5"/>
                    <a:pt x="333" y="8"/>
                    <a:pt x="334" y="7"/>
                  </a:cubicBezTo>
                  <a:cubicBezTo>
                    <a:pt x="334" y="5"/>
                    <a:pt x="335" y="6"/>
                    <a:pt x="335" y="5"/>
                  </a:cubicBezTo>
                  <a:cubicBezTo>
                    <a:pt x="339" y="6"/>
                    <a:pt x="340" y="8"/>
                    <a:pt x="343" y="7"/>
                  </a:cubicBezTo>
                  <a:cubicBezTo>
                    <a:pt x="343" y="7"/>
                    <a:pt x="343" y="7"/>
                    <a:pt x="343" y="7"/>
                  </a:cubicBezTo>
                  <a:cubicBezTo>
                    <a:pt x="346" y="5"/>
                    <a:pt x="350" y="6"/>
                    <a:pt x="353" y="4"/>
                  </a:cubicBezTo>
                  <a:cubicBezTo>
                    <a:pt x="373" y="4"/>
                    <a:pt x="392" y="3"/>
                    <a:pt x="411" y="3"/>
                  </a:cubicBezTo>
                  <a:cubicBezTo>
                    <a:pt x="429" y="3"/>
                    <a:pt x="448" y="3"/>
                    <a:pt x="467" y="4"/>
                  </a:cubicBezTo>
                  <a:cubicBezTo>
                    <a:pt x="471" y="7"/>
                    <a:pt x="472" y="6"/>
                    <a:pt x="476" y="6"/>
                  </a:cubicBezTo>
                  <a:cubicBezTo>
                    <a:pt x="476" y="6"/>
                    <a:pt x="476" y="6"/>
                    <a:pt x="476" y="6"/>
                  </a:cubicBezTo>
                  <a:cubicBezTo>
                    <a:pt x="477" y="5"/>
                    <a:pt x="480" y="6"/>
                    <a:pt x="480" y="5"/>
                  </a:cubicBezTo>
                  <a:cubicBezTo>
                    <a:pt x="487" y="5"/>
                    <a:pt x="494" y="5"/>
                    <a:pt x="501" y="5"/>
                  </a:cubicBezTo>
                  <a:cubicBezTo>
                    <a:pt x="500" y="5"/>
                    <a:pt x="499" y="7"/>
                    <a:pt x="501" y="7"/>
                  </a:cubicBezTo>
                  <a:cubicBezTo>
                    <a:pt x="502" y="5"/>
                    <a:pt x="502" y="5"/>
                    <a:pt x="502" y="5"/>
                  </a:cubicBezTo>
                  <a:cubicBezTo>
                    <a:pt x="502" y="6"/>
                    <a:pt x="502" y="6"/>
                    <a:pt x="502" y="6"/>
                  </a:cubicBezTo>
                  <a:cubicBezTo>
                    <a:pt x="503" y="6"/>
                    <a:pt x="504" y="5"/>
                    <a:pt x="503" y="4"/>
                  </a:cubicBezTo>
                  <a:cubicBezTo>
                    <a:pt x="522" y="3"/>
                    <a:pt x="539" y="7"/>
                    <a:pt x="557" y="7"/>
                  </a:cubicBezTo>
                  <a:cubicBezTo>
                    <a:pt x="562" y="8"/>
                    <a:pt x="568" y="8"/>
                    <a:pt x="572" y="7"/>
                  </a:cubicBezTo>
                  <a:cubicBezTo>
                    <a:pt x="586" y="10"/>
                    <a:pt x="598" y="13"/>
                    <a:pt x="613" y="12"/>
                  </a:cubicBezTo>
                  <a:cubicBezTo>
                    <a:pt x="613" y="12"/>
                    <a:pt x="610" y="17"/>
                    <a:pt x="604" y="1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19" name="Freeform 145"/>
          <p:cNvSpPr>
            <a:spLocks/>
          </p:cNvSpPr>
          <p:nvPr/>
        </p:nvSpPr>
        <p:spPr bwMode="auto">
          <a:xfrm rot="16200000">
            <a:off x="-2563666" y="3516209"/>
            <a:ext cx="5794087" cy="45719"/>
          </a:xfrm>
          <a:custGeom>
            <a:avLst/>
            <a:gdLst/>
            <a:ahLst/>
            <a:cxnLst>
              <a:cxn ang="0">
                <a:pos x="543" y="15"/>
              </a:cxn>
              <a:cxn ang="0">
                <a:pos x="525" y="15"/>
              </a:cxn>
              <a:cxn ang="0">
                <a:pos x="488" y="18"/>
              </a:cxn>
              <a:cxn ang="0">
                <a:pos x="475" y="17"/>
              </a:cxn>
              <a:cxn ang="0">
                <a:pos x="436" y="15"/>
              </a:cxn>
              <a:cxn ang="0">
                <a:pos x="423" y="15"/>
              </a:cxn>
              <a:cxn ang="0">
                <a:pos x="401" y="16"/>
              </a:cxn>
              <a:cxn ang="0">
                <a:pos x="382" y="15"/>
              </a:cxn>
              <a:cxn ang="0">
                <a:pos x="372" y="14"/>
              </a:cxn>
              <a:cxn ang="0">
                <a:pos x="363" y="16"/>
              </a:cxn>
              <a:cxn ang="0">
                <a:pos x="341" y="18"/>
              </a:cxn>
              <a:cxn ang="0">
                <a:pos x="329" y="17"/>
              </a:cxn>
              <a:cxn ang="0">
                <a:pos x="316" y="19"/>
              </a:cxn>
              <a:cxn ang="0">
                <a:pos x="300" y="17"/>
              </a:cxn>
              <a:cxn ang="0">
                <a:pos x="282" y="17"/>
              </a:cxn>
              <a:cxn ang="0">
                <a:pos x="259" y="16"/>
              </a:cxn>
              <a:cxn ang="0">
                <a:pos x="250" y="17"/>
              </a:cxn>
              <a:cxn ang="0">
                <a:pos x="241" y="15"/>
              </a:cxn>
              <a:cxn ang="0">
                <a:pos x="233" y="17"/>
              </a:cxn>
              <a:cxn ang="0">
                <a:pos x="230" y="17"/>
              </a:cxn>
              <a:cxn ang="0">
                <a:pos x="219" y="17"/>
              </a:cxn>
              <a:cxn ang="0">
                <a:pos x="188" y="17"/>
              </a:cxn>
              <a:cxn ang="0">
                <a:pos x="176" y="17"/>
              </a:cxn>
              <a:cxn ang="0">
                <a:pos x="166" y="17"/>
              </a:cxn>
              <a:cxn ang="0">
                <a:pos x="140" y="16"/>
              </a:cxn>
              <a:cxn ang="0">
                <a:pos x="134" y="12"/>
              </a:cxn>
              <a:cxn ang="0">
                <a:pos x="125" y="16"/>
              </a:cxn>
              <a:cxn ang="0">
                <a:pos x="118" y="20"/>
              </a:cxn>
              <a:cxn ang="0">
                <a:pos x="106" y="18"/>
              </a:cxn>
              <a:cxn ang="0">
                <a:pos x="102" y="20"/>
              </a:cxn>
              <a:cxn ang="0">
                <a:pos x="97" y="18"/>
              </a:cxn>
              <a:cxn ang="0">
                <a:pos x="88" y="15"/>
              </a:cxn>
              <a:cxn ang="0">
                <a:pos x="78" y="18"/>
              </a:cxn>
              <a:cxn ang="0">
                <a:pos x="73" y="16"/>
              </a:cxn>
              <a:cxn ang="0">
                <a:pos x="65" y="18"/>
              </a:cxn>
              <a:cxn ang="0">
                <a:pos x="56" y="18"/>
              </a:cxn>
              <a:cxn ang="0">
                <a:pos x="60" y="13"/>
              </a:cxn>
              <a:cxn ang="0">
                <a:pos x="44" y="16"/>
              </a:cxn>
              <a:cxn ang="0">
                <a:pos x="22" y="9"/>
              </a:cxn>
              <a:cxn ang="0">
                <a:pos x="15" y="8"/>
              </a:cxn>
              <a:cxn ang="0">
                <a:pos x="0" y="8"/>
              </a:cxn>
              <a:cxn ang="0">
                <a:pos x="6" y="5"/>
              </a:cxn>
              <a:cxn ang="0">
                <a:pos x="20" y="8"/>
              </a:cxn>
              <a:cxn ang="0">
                <a:pos x="46" y="4"/>
              </a:cxn>
              <a:cxn ang="0">
                <a:pos x="89" y="3"/>
              </a:cxn>
              <a:cxn ang="0">
                <a:pos x="137" y="2"/>
              </a:cxn>
              <a:cxn ang="0">
                <a:pos x="176" y="2"/>
              </a:cxn>
              <a:cxn ang="0">
                <a:pos x="204" y="1"/>
              </a:cxn>
              <a:cxn ang="0">
                <a:pos x="263" y="3"/>
              </a:cxn>
              <a:cxn ang="0">
                <a:pos x="294" y="5"/>
              </a:cxn>
              <a:cxn ang="0">
                <a:pos x="334" y="7"/>
              </a:cxn>
              <a:cxn ang="0">
                <a:pos x="467" y="4"/>
              </a:cxn>
              <a:cxn ang="0">
                <a:pos x="502" y="5"/>
              </a:cxn>
              <a:cxn ang="0">
                <a:pos x="604" y="17"/>
              </a:cxn>
            </a:cxnLst>
            <a:rect l="0" t="0" r="r" b="b"/>
            <a:pathLst>
              <a:path w="613" h="21">
                <a:moveTo>
                  <a:pt x="604" y="17"/>
                </a:moveTo>
                <a:cubicBezTo>
                  <a:pt x="597" y="21"/>
                  <a:pt x="587" y="16"/>
                  <a:pt x="579" y="18"/>
                </a:cubicBezTo>
                <a:cubicBezTo>
                  <a:pt x="578" y="19"/>
                  <a:pt x="580" y="16"/>
                  <a:pt x="577" y="17"/>
                </a:cubicBezTo>
                <a:cubicBezTo>
                  <a:pt x="570" y="20"/>
                  <a:pt x="557" y="17"/>
                  <a:pt x="548" y="15"/>
                </a:cubicBezTo>
                <a:cubicBezTo>
                  <a:pt x="549" y="14"/>
                  <a:pt x="549" y="14"/>
                  <a:pt x="549" y="14"/>
                </a:cubicBezTo>
                <a:cubicBezTo>
                  <a:pt x="547" y="13"/>
                  <a:pt x="545" y="15"/>
                  <a:pt x="543" y="15"/>
                </a:cubicBezTo>
                <a:cubicBezTo>
                  <a:pt x="543" y="15"/>
                  <a:pt x="543" y="14"/>
                  <a:pt x="543" y="14"/>
                </a:cubicBezTo>
                <a:cubicBezTo>
                  <a:pt x="542" y="15"/>
                  <a:pt x="539" y="14"/>
                  <a:pt x="539" y="15"/>
                </a:cubicBezTo>
                <a:cubicBezTo>
                  <a:pt x="538" y="15"/>
                  <a:pt x="538" y="14"/>
                  <a:pt x="537" y="13"/>
                </a:cubicBezTo>
                <a:cubicBezTo>
                  <a:pt x="536" y="15"/>
                  <a:pt x="536" y="15"/>
                  <a:pt x="536" y="15"/>
                </a:cubicBezTo>
                <a:cubicBezTo>
                  <a:pt x="533" y="18"/>
                  <a:pt x="529" y="14"/>
                  <a:pt x="524" y="16"/>
                </a:cubicBezTo>
                <a:cubicBezTo>
                  <a:pt x="525" y="16"/>
                  <a:pt x="525" y="15"/>
                  <a:pt x="525" y="15"/>
                </a:cubicBezTo>
                <a:cubicBezTo>
                  <a:pt x="518" y="17"/>
                  <a:pt x="510" y="16"/>
                  <a:pt x="502" y="17"/>
                </a:cubicBezTo>
                <a:cubicBezTo>
                  <a:pt x="503" y="16"/>
                  <a:pt x="503" y="15"/>
                  <a:pt x="502" y="15"/>
                </a:cubicBezTo>
                <a:cubicBezTo>
                  <a:pt x="502" y="16"/>
                  <a:pt x="500" y="17"/>
                  <a:pt x="498" y="17"/>
                </a:cubicBezTo>
                <a:cubicBezTo>
                  <a:pt x="497" y="15"/>
                  <a:pt x="494" y="18"/>
                  <a:pt x="492" y="17"/>
                </a:cubicBezTo>
                <a:cubicBezTo>
                  <a:pt x="492" y="17"/>
                  <a:pt x="492" y="17"/>
                  <a:pt x="492" y="17"/>
                </a:cubicBezTo>
                <a:cubicBezTo>
                  <a:pt x="490" y="19"/>
                  <a:pt x="490" y="16"/>
                  <a:pt x="488" y="18"/>
                </a:cubicBezTo>
                <a:cubicBezTo>
                  <a:pt x="487" y="17"/>
                  <a:pt x="487" y="17"/>
                  <a:pt x="487" y="17"/>
                </a:cubicBezTo>
                <a:cubicBezTo>
                  <a:pt x="486" y="19"/>
                  <a:pt x="485" y="16"/>
                  <a:pt x="483" y="17"/>
                </a:cubicBezTo>
                <a:cubicBezTo>
                  <a:pt x="483" y="17"/>
                  <a:pt x="483" y="17"/>
                  <a:pt x="483" y="17"/>
                </a:cubicBezTo>
                <a:cubicBezTo>
                  <a:pt x="482" y="18"/>
                  <a:pt x="481" y="16"/>
                  <a:pt x="480" y="17"/>
                </a:cubicBezTo>
                <a:cubicBezTo>
                  <a:pt x="480" y="17"/>
                  <a:pt x="480" y="17"/>
                  <a:pt x="480" y="17"/>
                </a:cubicBezTo>
                <a:cubicBezTo>
                  <a:pt x="477" y="17"/>
                  <a:pt x="475" y="16"/>
                  <a:pt x="475" y="17"/>
                </a:cubicBezTo>
                <a:cubicBezTo>
                  <a:pt x="474" y="16"/>
                  <a:pt x="478" y="17"/>
                  <a:pt x="477" y="15"/>
                </a:cubicBezTo>
                <a:cubicBezTo>
                  <a:pt x="467" y="16"/>
                  <a:pt x="457" y="16"/>
                  <a:pt x="447" y="16"/>
                </a:cubicBezTo>
                <a:cubicBezTo>
                  <a:pt x="446" y="15"/>
                  <a:pt x="446" y="15"/>
                  <a:pt x="445" y="14"/>
                </a:cubicBezTo>
                <a:cubicBezTo>
                  <a:pt x="444" y="15"/>
                  <a:pt x="442" y="14"/>
                  <a:pt x="441" y="15"/>
                </a:cubicBezTo>
                <a:cubicBezTo>
                  <a:pt x="441" y="15"/>
                  <a:pt x="440" y="14"/>
                  <a:pt x="440" y="14"/>
                </a:cubicBezTo>
                <a:cubicBezTo>
                  <a:pt x="438" y="14"/>
                  <a:pt x="438" y="16"/>
                  <a:pt x="436" y="15"/>
                </a:cubicBezTo>
                <a:cubicBezTo>
                  <a:pt x="437" y="15"/>
                  <a:pt x="437" y="14"/>
                  <a:pt x="437" y="14"/>
                </a:cubicBezTo>
                <a:cubicBezTo>
                  <a:pt x="435" y="15"/>
                  <a:pt x="433" y="15"/>
                  <a:pt x="431" y="15"/>
                </a:cubicBezTo>
                <a:cubicBezTo>
                  <a:pt x="431" y="15"/>
                  <a:pt x="432" y="15"/>
                  <a:pt x="431" y="14"/>
                </a:cubicBezTo>
                <a:cubicBezTo>
                  <a:pt x="429" y="16"/>
                  <a:pt x="428" y="14"/>
                  <a:pt x="426" y="15"/>
                </a:cubicBezTo>
                <a:cubicBezTo>
                  <a:pt x="426" y="14"/>
                  <a:pt x="426" y="14"/>
                  <a:pt x="426" y="14"/>
                </a:cubicBezTo>
                <a:cubicBezTo>
                  <a:pt x="423" y="12"/>
                  <a:pt x="426" y="16"/>
                  <a:pt x="423" y="15"/>
                </a:cubicBezTo>
                <a:cubicBezTo>
                  <a:pt x="424" y="15"/>
                  <a:pt x="423" y="14"/>
                  <a:pt x="423" y="14"/>
                </a:cubicBezTo>
                <a:cubicBezTo>
                  <a:pt x="421" y="16"/>
                  <a:pt x="417" y="15"/>
                  <a:pt x="415" y="16"/>
                </a:cubicBezTo>
                <a:cubicBezTo>
                  <a:pt x="415" y="15"/>
                  <a:pt x="415" y="15"/>
                  <a:pt x="415" y="15"/>
                </a:cubicBezTo>
                <a:cubicBezTo>
                  <a:pt x="412" y="15"/>
                  <a:pt x="409" y="15"/>
                  <a:pt x="406" y="15"/>
                </a:cubicBezTo>
                <a:cubicBezTo>
                  <a:pt x="405" y="15"/>
                  <a:pt x="407" y="13"/>
                  <a:pt x="404" y="13"/>
                </a:cubicBezTo>
                <a:cubicBezTo>
                  <a:pt x="404" y="15"/>
                  <a:pt x="399" y="14"/>
                  <a:pt x="401" y="16"/>
                </a:cubicBezTo>
                <a:cubicBezTo>
                  <a:pt x="399" y="16"/>
                  <a:pt x="395" y="15"/>
                  <a:pt x="393" y="16"/>
                </a:cubicBezTo>
                <a:cubicBezTo>
                  <a:pt x="394" y="15"/>
                  <a:pt x="392" y="13"/>
                  <a:pt x="394" y="13"/>
                </a:cubicBezTo>
                <a:cubicBezTo>
                  <a:pt x="393" y="12"/>
                  <a:pt x="393" y="12"/>
                  <a:pt x="393" y="12"/>
                </a:cubicBezTo>
                <a:cubicBezTo>
                  <a:pt x="393" y="11"/>
                  <a:pt x="394" y="12"/>
                  <a:pt x="394" y="11"/>
                </a:cubicBezTo>
                <a:cubicBezTo>
                  <a:pt x="393" y="11"/>
                  <a:pt x="390" y="12"/>
                  <a:pt x="389" y="12"/>
                </a:cubicBezTo>
                <a:cubicBezTo>
                  <a:pt x="387" y="13"/>
                  <a:pt x="385" y="15"/>
                  <a:pt x="382" y="15"/>
                </a:cubicBezTo>
                <a:cubicBezTo>
                  <a:pt x="384" y="15"/>
                  <a:pt x="382" y="13"/>
                  <a:pt x="383" y="13"/>
                </a:cubicBezTo>
                <a:cubicBezTo>
                  <a:pt x="378" y="17"/>
                  <a:pt x="378" y="17"/>
                  <a:pt x="378" y="17"/>
                </a:cubicBezTo>
                <a:cubicBezTo>
                  <a:pt x="377" y="17"/>
                  <a:pt x="378" y="15"/>
                  <a:pt x="377" y="16"/>
                </a:cubicBezTo>
                <a:cubicBezTo>
                  <a:pt x="377" y="16"/>
                  <a:pt x="376" y="16"/>
                  <a:pt x="376" y="17"/>
                </a:cubicBezTo>
                <a:cubicBezTo>
                  <a:pt x="375" y="17"/>
                  <a:pt x="372" y="17"/>
                  <a:pt x="371" y="15"/>
                </a:cubicBezTo>
                <a:cubicBezTo>
                  <a:pt x="371" y="15"/>
                  <a:pt x="373" y="15"/>
                  <a:pt x="372" y="14"/>
                </a:cubicBezTo>
                <a:cubicBezTo>
                  <a:pt x="370" y="14"/>
                  <a:pt x="370" y="15"/>
                  <a:pt x="368" y="15"/>
                </a:cubicBezTo>
                <a:cubicBezTo>
                  <a:pt x="368" y="15"/>
                  <a:pt x="368" y="15"/>
                  <a:pt x="368" y="15"/>
                </a:cubicBezTo>
                <a:cubicBezTo>
                  <a:pt x="367" y="14"/>
                  <a:pt x="364" y="15"/>
                  <a:pt x="366" y="16"/>
                </a:cubicBezTo>
                <a:cubicBezTo>
                  <a:pt x="366" y="17"/>
                  <a:pt x="365" y="15"/>
                  <a:pt x="367" y="16"/>
                </a:cubicBezTo>
                <a:cubicBezTo>
                  <a:pt x="366" y="17"/>
                  <a:pt x="364" y="17"/>
                  <a:pt x="362" y="17"/>
                </a:cubicBezTo>
                <a:cubicBezTo>
                  <a:pt x="362" y="17"/>
                  <a:pt x="362" y="16"/>
                  <a:pt x="363" y="16"/>
                </a:cubicBezTo>
                <a:cubicBezTo>
                  <a:pt x="360" y="17"/>
                  <a:pt x="357" y="18"/>
                  <a:pt x="355" y="18"/>
                </a:cubicBezTo>
                <a:cubicBezTo>
                  <a:pt x="355" y="19"/>
                  <a:pt x="356" y="17"/>
                  <a:pt x="356" y="17"/>
                </a:cubicBezTo>
                <a:cubicBezTo>
                  <a:pt x="353" y="16"/>
                  <a:pt x="349" y="19"/>
                  <a:pt x="346" y="17"/>
                </a:cubicBezTo>
                <a:cubicBezTo>
                  <a:pt x="346" y="17"/>
                  <a:pt x="346" y="18"/>
                  <a:pt x="346" y="18"/>
                </a:cubicBezTo>
                <a:cubicBezTo>
                  <a:pt x="344" y="18"/>
                  <a:pt x="345" y="17"/>
                  <a:pt x="343" y="17"/>
                </a:cubicBezTo>
                <a:cubicBezTo>
                  <a:pt x="343" y="16"/>
                  <a:pt x="342" y="17"/>
                  <a:pt x="341" y="18"/>
                </a:cubicBezTo>
                <a:cubicBezTo>
                  <a:pt x="340" y="18"/>
                  <a:pt x="341" y="17"/>
                  <a:pt x="342" y="17"/>
                </a:cubicBezTo>
                <a:cubicBezTo>
                  <a:pt x="340" y="18"/>
                  <a:pt x="334" y="19"/>
                  <a:pt x="330" y="18"/>
                </a:cubicBezTo>
                <a:cubicBezTo>
                  <a:pt x="330" y="18"/>
                  <a:pt x="328" y="20"/>
                  <a:pt x="327" y="19"/>
                </a:cubicBezTo>
                <a:cubicBezTo>
                  <a:pt x="327" y="18"/>
                  <a:pt x="327" y="18"/>
                  <a:pt x="327" y="18"/>
                </a:cubicBezTo>
                <a:cubicBezTo>
                  <a:pt x="327" y="17"/>
                  <a:pt x="324" y="18"/>
                  <a:pt x="324" y="17"/>
                </a:cubicBezTo>
                <a:cubicBezTo>
                  <a:pt x="322" y="19"/>
                  <a:pt x="331" y="16"/>
                  <a:pt x="329" y="17"/>
                </a:cubicBezTo>
                <a:cubicBezTo>
                  <a:pt x="328" y="16"/>
                  <a:pt x="325" y="19"/>
                  <a:pt x="326" y="17"/>
                </a:cubicBezTo>
                <a:cubicBezTo>
                  <a:pt x="324" y="17"/>
                  <a:pt x="323" y="19"/>
                  <a:pt x="321" y="18"/>
                </a:cubicBezTo>
                <a:cubicBezTo>
                  <a:pt x="321" y="18"/>
                  <a:pt x="322" y="16"/>
                  <a:pt x="321" y="16"/>
                </a:cubicBezTo>
                <a:cubicBezTo>
                  <a:pt x="319" y="16"/>
                  <a:pt x="320" y="17"/>
                  <a:pt x="318" y="17"/>
                </a:cubicBezTo>
                <a:cubicBezTo>
                  <a:pt x="317" y="17"/>
                  <a:pt x="317" y="17"/>
                  <a:pt x="317" y="17"/>
                </a:cubicBezTo>
                <a:cubicBezTo>
                  <a:pt x="317" y="19"/>
                  <a:pt x="315" y="17"/>
                  <a:pt x="316" y="19"/>
                </a:cubicBezTo>
                <a:cubicBezTo>
                  <a:pt x="316" y="18"/>
                  <a:pt x="312" y="19"/>
                  <a:pt x="313" y="17"/>
                </a:cubicBezTo>
                <a:cubicBezTo>
                  <a:pt x="313" y="16"/>
                  <a:pt x="313" y="16"/>
                  <a:pt x="313" y="16"/>
                </a:cubicBezTo>
                <a:cubicBezTo>
                  <a:pt x="312" y="16"/>
                  <a:pt x="311" y="17"/>
                  <a:pt x="310" y="18"/>
                </a:cubicBezTo>
                <a:cubicBezTo>
                  <a:pt x="310" y="18"/>
                  <a:pt x="310" y="17"/>
                  <a:pt x="310" y="17"/>
                </a:cubicBezTo>
                <a:cubicBezTo>
                  <a:pt x="310" y="20"/>
                  <a:pt x="308" y="17"/>
                  <a:pt x="306" y="19"/>
                </a:cubicBezTo>
                <a:cubicBezTo>
                  <a:pt x="304" y="18"/>
                  <a:pt x="301" y="19"/>
                  <a:pt x="300" y="17"/>
                </a:cubicBezTo>
                <a:cubicBezTo>
                  <a:pt x="298" y="18"/>
                  <a:pt x="297" y="19"/>
                  <a:pt x="295" y="18"/>
                </a:cubicBezTo>
                <a:cubicBezTo>
                  <a:pt x="295" y="18"/>
                  <a:pt x="296" y="18"/>
                  <a:pt x="296" y="17"/>
                </a:cubicBezTo>
                <a:cubicBezTo>
                  <a:pt x="295" y="17"/>
                  <a:pt x="294" y="17"/>
                  <a:pt x="293" y="18"/>
                </a:cubicBezTo>
                <a:cubicBezTo>
                  <a:pt x="293" y="17"/>
                  <a:pt x="291" y="16"/>
                  <a:pt x="289" y="15"/>
                </a:cubicBezTo>
                <a:cubicBezTo>
                  <a:pt x="288" y="16"/>
                  <a:pt x="288" y="17"/>
                  <a:pt x="288" y="18"/>
                </a:cubicBezTo>
                <a:cubicBezTo>
                  <a:pt x="287" y="16"/>
                  <a:pt x="283" y="20"/>
                  <a:pt x="282" y="17"/>
                </a:cubicBezTo>
                <a:cubicBezTo>
                  <a:pt x="282" y="17"/>
                  <a:pt x="284" y="16"/>
                  <a:pt x="283" y="16"/>
                </a:cubicBezTo>
                <a:cubicBezTo>
                  <a:pt x="281" y="13"/>
                  <a:pt x="280" y="17"/>
                  <a:pt x="277" y="16"/>
                </a:cubicBezTo>
                <a:cubicBezTo>
                  <a:pt x="278" y="18"/>
                  <a:pt x="278" y="18"/>
                  <a:pt x="278" y="18"/>
                </a:cubicBezTo>
                <a:cubicBezTo>
                  <a:pt x="277" y="17"/>
                  <a:pt x="274" y="19"/>
                  <a:pt x="274" y="17"/>
                </a:cubicBezTo>
                <a:cubicBezTo>
                  <a:pt x="273" y="18"/>
                  <a:pt x="271" y="17"/>
                  <a:pt x="272" y="18"/>
                </a:cubicBezTo>
                <a:cubicBezTo>
                  <a:pt x="268" y="17"/>
                  <a:pt x="262" y="19"/>
                  <a:pt x="259" y="16"/>
                </a:cubicBezTo>
                <a:cubicBezTo>
                  <a:pt x="259" y="16"/>
                  <a:pt x="257" y="16"/>
                  <a:pt x="258" y="17"/>
                </a:cubicBezTo>
                <a:cubicBezTo>
                  <a:pt x="259" y="18"/>
                  <a:pt x="259" y="16"/>
                  <a:pt x="259" y="17"/>
                </a:cubicBezTo>
                <a:cubicBezTo>
                  <a:pt x="259" y="17"/>
                  <a:pt x="259" y="17"/>
                  <a:pt x="259" y="18"/>
                </a:cubicBezTo>
                <a:cubicBezTo>
                  <a:pt x="257" y="17"/>
                  <a:pt x="256" y="17"/>
                  <a:pt x="258" y="15"/>
                </a:cubicBezTo>
                <a:cubicBezTo>
                  <a:pt x="255" y="14"/>
                  <a:pt x="255" y="19"/>
                  <a:pt x="251" y="18"/>
                </a:cubicBezTo>
                <a:cubicBezTo>
                  <a:pt x="251" y="17"/>
                  <a:pt x="251" y="17"/>
                  <a:pt x="250" y="17"/>
                </a:cubicBezTo>
                <a:cubicBezTo>
                  <a:pt x="248" y="18"/>
                  <a:pt x="248" y="18"/>
                  <a:pt x="248" y="18"/>
                </a:cubicBezTo>
                <a:cubicBezTo>
                  <a:pt x="246" y="18"/>
                  <a:pt x="247" y="16"/>
                  <a:pt x="247" y="15"/>
                </a:cubicBezTo>
                <a:cubicBezTo>
                  <a:pt x="246" y="15"/>
                  <a:pt x="244" y="15"/>
                  <a:pt x="243" y="16"/>
                </a:cubicBezTo>
                <a:cubicBezTo>
                  <a:pt x="242" y="14"/>
                  <a:pt x="242" y="14"/>
                  <a:pt x="242" y="14"/>
                </a:cubicBezTo>
                <a:cubicBezTo>
                  <a:pt x="243" y="16"/>
                  <a:pt x="241" y="15"/>
                  <a:pt x="240" y="16"/>
                </a:cubicBezTo>
                <a:cubicBezTo>
                  <a:pt x="241" y="15"/>
                  <a:pt x="241" y="15"/>
                  <a:pt x="241" y="15"/>
                </a:cubicBezTo>
                <a:cubicBezTo>
                  <a:pt x="241" y="15"/>
                  <a:pt x="239" y="15"/>
                  <a:pt x="239" y="15"/>
                </a:cubicBezTo>
                <a:cubicBezTo>
                  <a:pt x="239" y="16"/>
                  <a:pt x="240" y="16"/>
                  <a:pt x="241" y="17"/>
                </a:cubicBezTo>
                <a:cubicBezTo>
                  <a:pt x="240" y="17"/>
                  <a:pt x="239" y="17"/>
                  <a:pt x="239" y="18"/>
                </a:cubicBezTo>
                <a:cubicBezTo>
                  <a:pt x="239" y="16"/>
                  <a:pt x="237" y="17"/>
                  <a:pt x="236" y="17"/>
                </a:cubicBezTo>
                <a:cubicBezTo>
                  <a:pt x="235" y="16"/>
                  <a:pt x="234" y="18"/>
                  <a:pt x="234" y="18"/>
                </a:cubicBezTo>
                <a:cubicBezTo>
                  <a:pt x="234" y="17"/>
                  <a:pt x="232" y="18"/>
                  <a:pt x="233" y="17"/>
                </a:cubicBezTo>
                <a:cubicBezTo>
                  <a:pt x="233" y="16"/>
                  <a:pt x="234" y="17"/>
                  <a:pt x="235" y="17"/>
                </a:cubicBezTo>
                <a:cubicBezTo>
                  <a:pt x="234" y="16"/>
                  <a:pt x="234" y="15"/>
                  <a:pt x="232" y="16"/>
                </a:cubicBezTo>
                <a:cubicBezTo>
                  <a:pt x="231" y="16"/>
                  <a:pt x="233" y="18"/>
                  <a:pt x="231" y="18"/>
                </a:cubicBezTo>
                <a:cubicBezTo>
                  <a:pt x="231" y="17"/>
                  <a:pt x="231" y="17"/>
                  <a:pt x="232" y="16"/>
                </a:cubicBezTo>
                <a:cubicBezTo>
                  <a:pt x="230" y="16"/>
                  <a:pt x="230" y="16"/>
                  <a:pt x="230" y="16"/>
                </a:cubicBezTo>
                <a:cubicBezTo>
                  <a:pt x="230" y="17"/>
                  <a:pt x="230" y="17"/>
                  <a:pt x="230" y="17"/>
                </a:cubicBezTo>
                <a:cubicBezTo>
                  <a:pt x="229" y="16"/>
                  <a:pt x="229" y="16"/>
                  <a:pt x="229" y="16"/>
                </a:cubicBezTo>
                <a:cubicBezTo>
                  <a:pt x="229" y="17"/>
                  <a:pt x="226" y="17"/>
                  <a:pt x="226" y="18"/>
                </a:cubicBezTo>
                <a:cubicBezTo>
                  <a:pt x="225" y="18"/>
                  <a:pt x="224" y="17"/>
                  <a:pt x="223" y="17"/>
                </a:cubicBezTo>
                <a:cubicBezTo>
                  <a:pt x="223" y="17"/>
                  <a:pt x="223" y="17"/>
                  <a:pt x="223" y="17"/>
                </a:cubicBezTo>
                <a:cubicBezTo>
                  <a:pt x="222" y="16"/>
                  <a:pt x="220" y="17"/>
                  <a:pt x="219" y="1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18" y="17"/>
                  <a:pt x="217" y="17"/>
                  <a:pt x="216" y="18"/>
                </a:cubicBezTo>
                <a:cubicBezTo>
                  <a:pt x="214" y="17"/>
                  <a:pt x="215" y="13"/>
                  <a:pt x="214" y="15"/>
                </a:cubicBezTo>
                <a:cubicBezTo>
                  <a:pt x="212" y="15"/>
                  <a:pt x="211" y="17"/>
                  <a:pt x="212" y="18"/>
                </a:cubicBezTo>
                <a:cubicBezTo>
                  <a:pt x="209" y="17"/>
                  <a:pt x="205" y="19"/>
                  <a:pt x="202" y="17"/>
                </a:cubicBezTo>
                <a:cubicBezTo>
                  <a:pt x="202" y="17"/>
                  <a:pt x="202" y="18"/>
                  <a:pt x="201" y="18"/>
                </a:cubicBezTo>
                <a:cubicBezTo>
                  <a:pt x="197" y="17"/>
                  <a:pt x="192" y="19"/>
                  <a:pt x="188" y="17"/>
                </a:cubicBezTo>
                <a:cubicBezTo>
                  <a:pt x="190" y="16"/>
                  <a:pt x="188" y="16"/>
                  <a:pt x="188" y="15"/>
                </a:cubicBezTo>
                <a:cubicBezTo>
                  <a:pt x="187" y="16"/>
                  <a:pt x="187" y="14"/>
                  <a:pt x="187" y="16"/>
                </a:cubicBezTo>
                <a:cubicBezTo>
                  <a:pt x="187" y="17"/>
                  <a:pt x="187" y="17"/>
                  <a:pt x="188" y="18"/>
                </a:cubicBezTo>
                <a:cubicBezTo>
                  <a:pt x="185" y="18"/>
                  <a:pt x="181" y="18"/>
                  <a:pt x="180" y="17"/>
                </a:cubicBezTo>
                <a:cubicBezTo>
                  <a:pt x="181" y="18"/>
                  <a:pt x="180" y="18"/>
                  <a:pt x="179" y="18"/>
                </a:cubicBezTo>
                <a:cubicBezTo>
                  <a:pt x="180" y="17"/>
                  <a:pt x="178" y="16"/>
                  <a:pt x="176" y="17"/>
                </a:cubicBezTo>
                <a:cubicBezTo>
                  <a:pt x="176" y="18"/>
                  <a:pt x="176" y="18"/>
                  <a:pt x="176" y="18"/>
                </a:cubicBezTo>
                <a:cubicBezTo>
                  <a:pt x="175" y="17"/>
                  <a:pt x="175" y="17"/>
                  <a:pt x="175" y="17"/>
                </a:cubicBezTo>
                <a:cubicBezTo>
                  <a:pt x="174" y="17"/>
                  <a:pt x="174" y="19"/>
                  <a:pt x="173" y="18"/>
                </a:cubicBezTo>
                <a:cubicBezTo>
                  <a:pt x="172" y="17"/>
                  <a:pt x="172" y="17"/>
                  <a:pt x="172" y="17"/>
                </a:cubicBezTo>
                <a:cubicBezTo>
                  <a:pt x="171" y="18"/>
                  <a:pt x="169" y="19"/>
                  <a:pt x="167" y="18"/>
                </a:cubicBezTo>
                <a:cubicBezTo>
                  <a:pt x="166" y="17"/>
                  <a:pt x="166" y="17"/>
                  <a:pt x="166" y="17"/>
                </a:cubicBezTo>
                <a:cubicBezTo>
                  <a:pt x="165" y="17"/>
                  <a:pt x="164" y="18"/>
                  <a:pt x="165" y="18"/>
                </a:cubicBezTo>
                <a:cubicBezTo>
                  <a:pt x="162" y="17"/>
                  <a:pt x="160" y="17"/>
                  <a:pt x="160" y="16"/>
                </a:cubicBezTo>
                <a:cubicBezTo>
                  <a:pt x="155" y="19"/>
                  <a:pt x="147" y="19"/>
                  <a:pt x="142" y="19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0" y="17"/>
                  <a:pt x="141" y="19"/>
                  <a:pt x="140" y="19"/>
                </a:cubicBezTo>
                <a:cubicBezTo>
                  <a:pt x="141" y="18"/>
                  <a:pt x="139" y="17"/>
                  <a:pt x="140" y="16"/>
                </a:cubicBezTo>
                <a:cubicBezTo>
                  <a:pt x="138" y="15"/>
                  <a:pt x="137" y="17"/>
                  <a:pt x="136" y="18"/>
                </a:cubicBezTo>
                <a:cubicBezTo>
                  <a:pt x="136" y="19"/>
                  <a:pt x="137" y="17"/>
                  <a:pt x="137" y="18"/>
                </a:cubicBezTo>
                <a:cubicBezTo>
                  <a:pt x="137" y="19"/>
                  <a:pt x="134" y="18"/>
                  <a:pt x="133" y="19"/>
                </a:cubicBezTo>
                <a:cubicBezTo>
                  <a:pt x="133" y="18"/>
                  <a:pt x="133" y="17"/>
                  <a:pt x="134" y="17"/>
                </a:cubicBezTo>
                <a:cubicBezTo>
                  <a:pt x="132" y="17"/>
                  <a:pt x="132" y="17"/>
                  <a:pt x="132" y="17"/>
                </a:cubicBezTo>
                <a:cubicBezTo>
                  <a:pt x="131" y="16"/>
                  <a:pt x="136" y="14"/>
                  <a:pt x="134" y="12"/>
                </a:cubicBezTo>
                <a:cubicBezTo>
                  <a:pt x="133" y="12"/>
                  <a:pt x="133" y="12"/>
                  <a:pt x="133" y="12"/>
                </a:cubicBezTo>
                <a:cubicBezTo>
                  <a:pt x="132" y="11"/>
                  <a:pt x="136" y="10"/>
                  <a:pt x="133" y="10"/>
                </a:cubicBezTo>
                <a:cubicBezTo>
                  <a:pt x="132" y="11"/>
                  <a:pt x="131" y="13"/>
                  <a:pt x="132" y="14"/>
                </a:cubicBezTo>
                <a:cubicBezTo>
                  <a:pt x="129" y="14"/>
                  <a:pt x="131" y="17"/>
                  <a:pt x="128" y="17"/>
                </a:cubicBezTo>
                <a:cubicBezTo>
                  <a:pt x="127" y="16"/>
                  <a:pt x="130" y="17"/>
                  <a:pt x="129" y="16"/>
                </a:cubicBezTo>
                <a:cubicBezTo>
                  <a:pt x="128" y="14"/>
                  <a:pt x="127" y="16"/>
                  <a:pt x="125" y="16"/>
                </a:cubicBezTo>
                <a:cubicBezTo>
                  <a:pt x="127" y="16"/>
                  <a:pt x="126" y="18"/>
                  <a:pt x="125" y="18"/>
                </a:cubicBezTo>
                <a:cubicBezTo>
                  <a:pt x="123" y="17"/>
                  <a:pt x="126" y="17"/>
                  <a:pt x="124" y="17"/>
                </a:cubicBezTo>
                <a:cubicBezTo>
                  <a:pt x="123" y="17"/>
                  <a:pt x="121" y="18"/>
                  <a:pt x="123" y="19"/>
                </a:cubicBezTo>
                <a:cubicBezTo>
                  <a:pt x="122" y="21"/>
                  <a:pt x="121" y="18"/>
                  <a:pt x="119" y="20"/>
                </a:cubicBezTo>
                <a:cubicBezTo>
                  <a:pt x="119" y="18"/>
                  <a:pt x="122" y="16"/>
                  <a:pt x="119" y="16"/>
                </a:cubicBezTo>
                <a:cubicBezTo>
                  <a:pt x="120" y="17"/>
                  <a:pt x="116" y="17"/>
                  <a:pt x="118" y="20"/>
                </a:cubicBezTo>
                <a:cubicBezTo>
                  <a:pt x="117" y="19"/>
                  <a:pt x="117" y="18"/>
                  <a:pt x="117" y="17"/>
                </a:cubicBezTo>
                <a:cubicBezTo>
                  <a:pt x="116" y="16"/>
                  <a:pt x="114" y="20"/>
                  <a:pt x="114" y="17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2" y="18"/>
                  <a:pt x="111" y="17"/>
                </a:cubicBezTo>
                <a:cubicBezTo>
                  <a:pt x="110" y="17"/>
                  <a:pt x="108" y="19"/>
                  <a:pt x="108" y="16"/>
                </a:cubicBezTo>
                <a:cubicBezTo>
                  <a:pt x="107" y="17"/>
                  <a:pt x="105" y="17"/>
                  <a:pt x="106" y="18"/>
                </a:cubicBezTo>
                <a:cubicBezTo>
                  <a:pt x="107" y="19"/>
                  <a:pt x="108" y="17"/>
                  <a:pt x="109" y="19"/>
                </a:cubicBezTo>
                <a:cubicBezTo>
                  <a:pt x="107" y="17"/>
                  <a:pt x="106" y="19"/>
                  <a:pt x="105" y="20"/>
                </a:cubicBezTo>
                <a:cubicBezTo>
                  <a:pt x="105" y="19"/>
                  <a:pt x="105" y="19"/>
                  <a:pt x="105" y="19"/>
                </a:cubicBezTo>
                <a:cubicBezTo>
                  <a:pt x="105" y="19"/>
                  <a:pt x="103" y="19"/>
                  <a:pt x="103" y="20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102" y="20"/>
                  <a:pt x="102" y="20"/>
                  <a:pt x="102" y="20"/>
                </a:cubicBezTo>
                <a:cubicBezTo>
                  <a:pt x="100" y="20"/>
                  <a:pt x="101" y="18"/>
                  <a:pt x="99" y="18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101" y="17"/>
                  <a:pt x="100" y="16"/>
                  <a:pt x="99" y="16"/>
                </a:cubicBezTo>
                <a:cubicBezTo>
                  <a:pt x="98" y="18"/>
                  <a:pt x="97" y="19"/>
                  <a:pt x="97" y="20"/>
                </a:cubicBezTo>
                <a:cubicBezTo>
                  <a:pt x="96" y="20"/>
                  <a:pt x="97" y="19"/>
                  <a:pt x="95" y="20"/>
                </a:cubicBezTo>
                <a:cubicBezTo>
                  <a:pt x="97" y="18"/>
                  <a:pt x="97" y="18"/>
                  <a:pt x="97" y="18"/>
                </a:cubicBezTo>
                <a:cubicBezTo>
                  <a:pt x="97" y="18"/>
                  <a:pt x="96" y="16"/>
                  <a:pt x="94" y="16"/>
                </a:cubicBezTo>
                <a:cubicBezTo>
                  <a:pt x="93" y="17"/>
                  <a:pt x="91" y="18"/>
                  <a:pt x="93" y="19"/>
                </a:cubicBezTo>
                <a:cubicBezTo>
                  <a:pt x="92" y="19"/>
                  <a:pt x="91" y="18"/>
                  <a:pt x="92" y="18"/>
                </a:cubicBezTo>
                <a:cubicBezTo>
                  <a:pt x="90" y="18"/>
                  <a:pt x="92" y="19"/>
                  <a:pt x="90" y="19"/>
                </a:cubicBezTo>
                <a:cubicBezTo>
                  <a:pt x="90" y="19"/>
                  <a:pt x="87" y="18"/>
                  <a:pt x="86" y="16"/>
                </a:cubicBezTo>
                <a:cubicBezTo>
                  <a:pt x="88" y="15"/>
                  <a:pt x="88" y="15"/>
                  <a:pt x="88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8" y="13"/>
                  <a:pt x="86" y="13"/>
                  <a:pt x="87" y="12"/>
                </a:cubicBezTo>
                <a:cubicBezTo>
                  <a:pt x="86" y="12"/>
                  <a:pt x="85" y="12"/>
                  <a:pt x="84" y="12"/>
                </a:cubicBezTo>
                <a:cubicBezTo>
                  <a:pt x="87" y="15"/>
                  <a:pt x="82" y="16"/>
                  <a:pt x="82" y="18"/>
                </a:cubicBezTo>
                <a:cubicBezTo>
                  <a:pt x="79" y="19"/>
                  <a:pt x="81" y="13"/>
                  <a:pt x="77" y="16"/>
                </a:cubicBezTo>
                <a:cubicBezTo>
                  <a:pt x="78" y="17"/>
                  <a:pt x="76" y="19"/>
                  <a:pt x="78" y="18"/>
                </a:cubicBezTo>
                <a:cubicBezTo>
                  <a:pt x="76" y="18"/>
                  <a:pt x="77" y="20"/>
                  <a:pt x="74" y="19"/>
                </a:cubicBezTo>
                <a:cubicBezTo>
                  <a:pt x="76" y="18"/>
                  <a:pt x="73" y="17"/>
                  <a:pt x="75" y="15"/>
                </a:cubicBezTo>
                <a:cubicBezTo>
                  <a:pt x="75" y="16"/>
                  <a:pt x="76" y="16"/>
                  <a:pt x="77" y="16"/>
                </a:cubicBezTo>
                <a:cubicBezTo>
                  <a:pt x="76" y="15"/>
                  <a:pt x="77" y="13"/>
                  <a:pt x="75" y="13"/>
                </a:cubicBezTo>
                <a:cubicBezTo>
                  <a:pt x="74" y="14"/>
                  <a:pt x="72" y="14"/>
                  <a:pt x="72" y="15"/>
                </a:cubicBezTo>
                <a:cubicBezTo>
                  <a:pt x="72" y="16"/>
                  <a:pt x="74" y="15"/>
                  <a:pt x="73" y="16"/>
                </a:cubicBezTo>
                <a:cubicBezTo>
                  <a:pt x="71" y="17"/>
                  <a:pt x="71" y="15"/>
                  <a:pt x="70" y="17"/>
                </a:cubicBezTo>
                <a:cubicBezTo>
                  <a:pt x="71" y="17"/>
                  <a:pt x="71" y="18"/>
                  <a:pt x="71" y="19"/>
                </a:cubicBezTo>
                <a:cubicBezTo>
                  <a:pt x="70" y="20"/>
                  <a:pt x="70" y="20"/>
                  <a:pt x="70" y="20"/>
                </a:cubicBezTo>
                <a:cubicBezTo>
                  <a:pt x="70" y="19"/>
                  <a:pt x="70" y="19"/>
                  <a:pt x="70" y="19"/>
                </a:cubicBezTo>
                <a:cubicBezTo>
                  <a:pt x="67" y="18"/>
                  <a:pt x="69" y="20"/>
                  <a:pt x="66" y="20"/>
                </a:cubicBezTo>
                <a:cubicBezTo>
                  <a:pt x="65" y="18"/>
                  <a:pt x="65" y="18"/>
                  <a:pt x="65" y="18"/>
                </a:cubicBezTo>
                <a:cubicBezTo>
                  <a:pt x="66" y="17"/>
                  <a:pt x="69" y="19"/>
                  <a:pt x="69" y="16"/>
                </a:cubicBezTo>
                <a:cubicBezTo>
                  <a:pt x="67" y="16"/>
                  <a:pt x="66" y="18"/>
                  <a:pt x="64" y="17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3"/>
                  <a:pt x="62" y="15"/>
                </a:cubicBezTo>
                <a:cubicBezTo>
                  <a:pt x="61" y="16"/>
                  <a:pt x="62" y="16"/>
                  <a:pt x="61" y="17"/>
                </a:cubicBezTo>
                <a:cubicBezTo>
                  <a:pt x="59" y="17"/>
                  <a:pt x="58" y="18"/>
                  <a:pt x="56" y="18"/>
                </a:cubicBezTo>
                <a:cubicBezTo>
                  <a:pt x="56" y="16"/>
                  <a:pt x="52" y="18"/>
                  <a:pt x="55" y="16"/>
                </a:cubicBezTo>
                <a:cubicBezTo>
                  <a:pt x="55" y="17"/>
                  <a:pt x="60" y="17"/>
                  <a:pt x="61" y="15"/>
                </a:cubicBezTo>
                <a:cubicBezTo>
                  <a:pt x="60" y="13"/>
                  <a:pt x="63" y="16"/>
                  <a:pt x="64" y="13"/>
                </a:cubicBezTo>
                <a:cubicBezTo>
                  <a:pt x="61" y="13"/>
                  <a:pt x="62" y="11"/>
                  <a:pt x="61" y="10"/>
                </a:cubicBezTo>
                <a:cubicBezTo>
                  <a:pt x="61" y="10"/>
                  <a:pt x="60" y="10"/>
                  <a:pt x="60" y="11"/>
                </a:cubicBezTo>
                <a:cubicBezTo>
                  <a:pt x="59" y="12"/>
                  <a:pt x="60" y="12"/>
                  <a:pt x="60" y="13"/>
                </a:cubicBezTo>
                <a:cubicBezTo>
                  <a:pt x="57" y="13"/>
                  <a:pt x="55" y="13"/>
                  <a:pt x="53" y="15"/>
                </a:cubicBezTo>
                <a:cubicBezTo>
                  <a:pt x="53" y="14"/>
                  <a:pt x="53" y="13"/>
                  <a:pt x="54" y="13"/>
                </a:cubicBezTo>
                <a:cubicBezTo>
                  <a:pt x="51" y="13"/>
                  <a:pt x="48" y="13"/>
                  <a:pt x="45" y="12"/>
                </a:cubicBezTo>
                <a:cubicBezTo>
                  <a:pt x="46" y="14"/>
                  <a:pt x="41" y="13"/>
                  <a:pt x="43" y="15"/>
                </a:cubicBezTo>
                <a:cubicBezTo>
                  <a:pt x="44" y="15"/>
                  <a:pt x="45" y="17"/>
                  <a:pt x="45" y="18"/>
                </a:cubicBezTo>
                <a:cubicBezTo>
                  <a:pt x="44" y="17"/>
                  <a:pt x="45" y="17"/>
                  <a:pt x="44" y="16"/>
                </a:cubicBezTo>
                <a:cubicBezTo>
                  <a:pt x="43" y="17"/>
                  <a:pt x="42" y="14"/>
                  <a:pt x="41" y="16"/>
                </a:cubicBezTo>
                <a:cubicBezTo>
                  <a:pt x="44" y="15"/>
                  <a:pt x="42" y="13"/>
                  <a:pt x="42" y="12"/>
                </a:cubicBezTo>
                <a:cubicBezTo>
                  <a:pt x="40" y="13"/>
                  <a:pt x="42" y="11"/>
                  <a:pt x="40" y="11"/>
                </a:cubicBezTo>
                <a:cubicBezTo>
                  <a:pt x="38" y="11"/>
                  <a:pt x="36" y="12"/>
                  <a:pt x="33" y="12"/>
                </a:cubicBezTo>
                <a:cubicBezTo>
                  <a:pt x="31" y="11"/>
                  <a:pt x="26" y="12"/>
                  <a:pt x="24" y="12"/>
                </a:cubicBezTo>
                <a:cubicBezTo>
                  <a:pt x="22" y="11"/>
                  <a:pt x="23" y="10"/>
                  <a:pt x="22" y="9"/>
                </a:cubicBezTo>
                <a:cubicBezTo>
                  <a:pt x="20" y="9"/>
                  <a:pt x="23" y="11"/>
                  <a:pt x="20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10"/>
                  <a:pt x="16" y="9"/>
                  <a:pt x="15" y="11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5" y="9"/>
                  <a:pt x="15" y="10"/>
                </a:cubicBezTo>
                <a:cubicBezTo>
                  <a:pt x="15" y="9"/>
                  <a:pt x="14" y="8"/>
                  <a:pt x="15" y="8"/>
                </a:cubicBezTo>
                <a:cubicBezTo>
                  <a:pt x="14" y="7"/>
                  <a:pt x="12" y="8"/>
                  <a:pt x="10" y="8"/>
                </a:cubicBezTo>
                <a:cubicBezTo>
                  <a:pt x="11" y="9"/>
                  <a:pt x="11" y="9"/>
                  <a:pt x="11" y="9"/>
                </a:cubicBezTo>
                <a:cubicBezTo>
                  <a:pt x="8" y="10"/>
                  <a:pt x="6" y="9"/>
                  <a:pt x="4" y="9"/>
                </a:cubicBezTo>
                <a:cubicBezTo>
                  <a:pt x="4" y="8"/>
                  <a:pt x="4" y="8"/>
                  <a:pt x="4" y="8"/>
                </a:cubicBezTo>
                <a:cubicBezTo>
                  <a:pt x="2" y="9"/>
                  <a:pt x="2" y="9"/>
                  <a:pt x="2" y="9"/>
                </a:cubicBezTo>
                <a:cubicBezTo>
                  <a:pt x="2" y="8"/>
                  <a:pt x="1" y="7"/>
                  <a:pt x="0" y="8"/>
                </a:cubicBezTo>
                <a:cubicBezTo>
                  <a:pt x="4" y="5"/>
                  <a:pt x="4" y="5"/>
                  <a:pt x="4" y="5"/>
                </a:cubicBezTo>
                <a:cubicBezTo>
                  <a:pt x="6" y="6"/>
                  <a:pt x="3" y="6"/>
                  <a:pt x="4" y="8"/>
                </a:cubicBezTo>
                <a:cubicBezTo>
                  <a:pt x="4" y="9"/>
                  <a:pt x="7" y="8"/>
                  <a:pt x="8" y="7"/>
                </a:cubicBezTo>
                <a:cubicBezTo>
                  <a:pt x="7" y="7"/>
                  <a:pt x="6" y="7"/>
                  <a:pt x="6" y="8"/>
                </a:cubicBezTo>
                <a:cubicBezTo>
                  <a:pt x="5" y="6"/>
                  <a:pt x="7" y="6"/>
                  <a:pt x="8" y="5"/>
                </a:cubicBezTo>
                <a:cubicBezTo>
                  <a:pt x="7" y="5"/>
                  <a:pt x="6" y="5"/>
                  <a:pt x="6" y="5"/>
                </a:cubicBezTo>
                <a:cubicBezTo>
                  <a:pt x="7" y="4"/>
                  <a:pt x="8" y="4"/>
                  <a:pt x="10" y="4"/>
                </a:cubicBezTo>
                <a:cubicBezTo>
                  <a:pt x="9" y="5"/>
                  <a:pt x="11" y="5"/>
                  <a:pt x="10" y="6"/>
                </a:cubicBezTo>
                <a:cubicBezTo>
                  <a:pt x="10" y="4"/>
                  <a:pt x="12" y="4"/>
                  <a:pt x="14" y="4"/>
                </a:cubicBezTo>
                <a:cubicBezTo>
                  <a:pt x="16" y="6"/>
                  <a:pt x="18" y="4"/>
                  <a:pt x="20" y="4"/>
                </a:cubicBezTo>
                <a:cubicBezTo>
                  <a:pt x="19" y="5"/>
                  <a:pt x="18" y="7"/>
                  <a:pt x="17" y="7"/>
                </a:cubicBezTo>
                <a:cubicBezTo>
                  <a:pt x="18" y="8"/>
                  <a:pt x="18" y="7"/>
                  <a:pt x="20" y="8"/>
                </a:cubicBezTo>
                <a:cubicBezTo>
                  <a:pt x="21" y="7"/>
                  <a:pt x="21" y="5"/>
                  <a:pt x="23" y="5"/>
                </a:cubicBezTo>
                <a:cubicBezTo>
                  <a:pt x="23" y="6"/>
                  <a:pt x="23" y="6"/>
                  <a:pt x="23" y="6"/>
                </a:cubicBezTo>
                <a:cubicBezTo>
                  <a:pt x="25" y="5"/>
                  <a:pt x="25" y="4"/>
                  <a:pt x="27" y="4"/>
                </a:cubicBezTo>
                <a:cubicBezTo>
                  <a:pt x="31" y="5"/>
                  <a:pt x="35" y="5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40" y="4"/>
                  <a:pt x="44" y="5"/>
                  <a:pt x="46" y="4"/>
                </a:cubicBezTo>
                <a:cubicBezTo>
                  <a:pt x="50" y="5"/>
                  <a:pt x="55" y="3"/>
                  <a:pt x="57" y="5"/>
                </a:cubicBezTo>
                <a:cubicBezTo>
                  <a:pt x="63" y="4"/>
                  <a:pt x="69" y="4"/>
                  <a:pt x="76" y="4"/>
                </a:cubicBezTo>
                <a:cubicBezTo>
                  <a:pt x="75" y="6"/>
                  <a:pt x="75" y="6"/>
                  <a:pt x="75" y="6"/>
                </a:cubicBezTo>
                <a:cubicBezTo>
                  <a:pt x="76" y="5"/>
                  <a:pt x="76" y="7"/>
                  <a:pt x="77" y="7"/>
                </a:cubicBezTo>
                <a:cubicBezTo>
                  <a:pt x="76" y="5"/>
                  <a:pt x="79" y="5"/>
                  <a:pt x="80" y="4"/>
                </a:cubicBezTo>
                <a:cubicBezTo>
                  <a:pt x="83" y="5"/>
                  <a:pt x="87" y="4"/>
                  <a:pt x="89" y="3"/>
                </a:cubicBezTo>
                <a:cubicBezTo>
                  <a:pt x="90" y="4"/>
                  <a:pt x="90" y="4"/>
                  <a:pt x="90" y="4"/>
                </a:cubicBezTo>
                <a:cubicBezTo>
                  <a:pt x="92" y="2"/>
                  <a:pt x="96" y="4"/>
                  <a:pt x="99" y="4"/>
                </a:cubicBezTo>
                <a:cubicBezTo>
                  <a:pt x="100" y="5"/>
                  <a:pt x="100" y="6"/>
                  <a:pt x="101" y="6"/>
                </a:cubicBezTo>
                <a:cubicBezTo>
                  <a:pt x="103" y="4"/>
                  <a:pt x="104" y="4"/>
                  <a:pt x="107" y="3"/>
                </a:cubicBezTo>
                <a:cubicBezTo>
                  <a:pt x="109" y="3"/>
                  <a:pt x="112" y="4"/>
                  <a:pt x="114" y="4"/>
                </a:cubicBezTo>
                <a:cubicBezTo>
                  <a:pt x="122" y="2"/>
                  <a:pt x="130" y="4"/>
                  <a:pt x="137" y="2"/>
                </a:cubicBezTo>
                <a:cubicBezTo>
                  <a:pt x="138" y="3"/>
                  <a:pt x="138" y="3"/>
                  <a:pt x="138" y="3"/>
                </a:cubicBezTo>
                <a:cubicBezTo>
                  <a:pt x="146" y="1"/>
                  <a:pt x="155" y="3"/>
                  <a:pt x="162" y="2"/>
                </a:cubicBezTo>
                <a:cubicBezTo>
                  <a:pt x="161" y="4"/>
                  <a:pt x="161" y="4"/>
                  <a:pt x="161" y="4"/>
                </a:cubicBezTo>
                <a:cubicBezTo>
                  <a:pt x="163" y="5"/>
                  <a:pt x="166" y="4"/>
                  <a:pt x="165" y="2"/>
                </a:cubicBezTo>
                <a:cubicBezTo>
                  <a:pt x="167" y="3"/>
                  <a:pt x="170" y="1"/>
                  <a:pt x="172" y="3"/>
                </a:cubicBezTo>
                <a:cubicBezTo>
                  <a:pt x="174" y="4"/>
                  <a:pt x="174" y="2"/>
                  <a:pt x="176" y="2"/>
                </a:cubicBezTo>
                <a:cubicBezTo>
                  <a:pt x="180" y="3"/>
                  <a:pt x="182" y="3"/>
                  <a:pt x="186" y="2"/>
                </a:cubicBezTo>
                <a:cubicBezTo>
                  <a:pt x="185" y="2"/>
                  <a:pt x="185" y="2"/>
                  <a:pt x="185" y="2"/>
                </a:cubicBezTo>
                <a:cubicBezTo>
                  <a:pt x="184" y="3"/>
                  <a:pt x="184" y="3"/>
                  <a:pt x="185" y="4"/>
                </a:cubicBezTo>
                <a:cubicBezTo>
                  <a:pt x="187" y="3"/>
                  <a:pt x="190" y="4"/>
                  <a:pt x="189" y="2"/>
                </a:cubicBezTo>
                <a:cubicBezTo>
                  <a:pt x="193" y="3"/>
                  <a:pt x="199" y="1"/>
                  <a:pt x="203" y="3"/>
                </a:cubicBezTo>
                <a:cubicBezTo>
                  <a:pt x="203" y="2"/>
                  <a:pt x="204" y="2"/>
                  <a:pt x="204" y="1"/>
                </a:cubicBezTo>
                <a:cubicBezTo>
                  <a:pt x="208" y="1"/>
                  <a:pt x="212" y="3"/>
                  <a:pt x="215" y="2"/>
                </a:cubicBezTo>
                <a:cubicBezTo>
                  <a:pt x="215" y="2"/>
                  <a:pt x="214" y="3"/>
                  <a:pt x="215" y="3"/>
                </a:cubicBezTo>
                <a:cubicBezTo>
                  <a:pt x="216" y="3"/>
                  <a:pt x="215" y="2"/>
                  <a:pt x="216" y="2"/>
                </a:cubicBezTo>
                <a:cubicBezTo>
                  <a:pt x="222" y="0"/>
                  <a:pt x="229" y="3"/>
                  <a:pt x="234" y="3"/>
                </a:cubicBezTo>
                <a:cubicBezTo>
                  <a:pt x="244" y="2"/>
                  <a:pt x="254" y="3"/>
                  <a:pt x="263" y="3"/>
                </a:cubicBezTo>
                <a:cubicBezTo>
                  <a:pt x="263" y="3"/>
                  <a:pt x="263" y="3"/>
                  <a:pt x="263" y="3"/>
                </a:cubicBezTo>
                <a:cubicBezTo>
                  <a:pt x="266" y="1"/>
                  <a:pt x="270" y="5"/>
                  <a:pt x="273" y="2"/>
                </a:cubicBezTo>
                <a:cubicBezTo>
                  <a:pt x="274" y="3"/>
                  <a:pt x="276" y="2"/>
                  <a:pt x="275" y="3"/>
                </a:cubicBezTo>
                <a:cubicBezTo>
                  <a:pt x="278" y="2"/>
                  <a:pt x="282" y="5"/>
                  <a:pt x="286" y="3"/>
                </a:cubicBezTo>
                <a:cubicBezTo>
                  <a:pt x="285" y="3"/>
                  <a:pt x="285" y="3"/>
                  <a:pt x="285" y="3"/>
                </a:cubicBezTo>
                <a:cubicBezTo>
                  <a:pt x="288" y="5"/>
                  <a:pt x="292" y="3"/>
                  <a:pt x="295" y="4"/>
                </a:cubicBezTo>
                <a:cubicBezTo>
                  <a:pt x="295" y="4"/>
                  <a:pt x="294" y="5"/>
                  <a:pt x="294" y="5"/>
                </a:cubicBezTo>
                <a:cubicBezTo>
                  <a:pt x="296" y="6"/>
                  <a:pt x="298" y="3"/>
                  <a:pt x="298" y="5"/>
                </a:cubicBezTo>
                <a:cubicBezTo>
                  <a:pt x="299" y="5"/>
                  <a:pt x="299" y="4"/>
                  <a:pt x="299" y="4"/>
                </a:cubicBezTo>
                <a:cubicBezTo>
                  <a:pt x="307" y="5"/>
                  <a:pt x="316" y="4"/>
                  <a:pt x="325" y="3"/>
                </a:cubicBezTo>
                <a:cubicBezTo>
                  <a:pt x="331" y="5"/>
                  <a:pt x="325" y="8"/>
                  <a:pt x="330" y="6"/>
                </a:cubicBezTo>
                <a:cubicBezTo>
                  <a:pt x="330" y="6"/>
                  <a:pt x="330" y="5"/>
                  <a:pt x="330" y="5"/>
                </a:cubicBezTo>
                <a:cubicBezTo>
                  <a:pt x="332" y="5"/>
                  <a:pt x="333" y="8"/>
                  <a:pt x="334" y="7"/>
                </a:cubicBezTo>
                <a:cubicBezTo>
                  <a:pt x="334" y="5"/>
                  <a:pt x="335" y="6"/>
                  <a:pt x="335" y="5"/>
                </a:cubicBezTo>
                <a:cubicBezTo>
                  <a:pt x="339" y="6"/>
                  <a:pt x="340" y="8"/>
                  <a:pt x="343" y="7"/>
                </a:cubicBezTo>
                <a:cubicBezTo>
                  <a:pt x="343" y="7"/>
                  <a:pt x="343" y="7"/>
                  <a:pt x="343" y="7"/>
                </a:cubicBezTo>
                <a:cubicBezTo>
                  <a:pt x="346" y="5"/>
                  <a:pt x="350" y="6"/>
                  <a:pt x="353" y="4"/>
                </a:cubicBezTo>
                <a:cubicBezTo>
                  <a:pt x="373" y="4"/>
                  <a:pt x="392" y="3"/>
                  <a:pt x="411" y="3"/>
                </a:cubicBezTo>
                <a:cubicBezTo>
                  <a:pt x="429" y="3"/>
                  <a:pt x="448" y="3"/>
                  <a:pt x="467" y="4"/>
                </a:cubicBezTo>
                <a:cubicBezTo>
                  <a:pt x="471" y="7"/>
                  <a:pt x="472" y="6"/>
                  <a:pt x="476" y="6"/>
                </a:cubicBezTo>
                <a:cubicBezTo>
                  <a:pt x="476" y="6"/>
                  <a:pt x="476" y="6"/>
                  <a:pt x="476" y="6"/>
                </a:cubicBezTo>
                <a:cubicBezTo>
                  <a:pt x="477" y="5"/>
                  <a:pt x="480" y="6"/>
                  <a:pt x="480" y="5"/>
                </a:cubicBezTo>
                <a:cubicBezTo>
                  <a:pt x="487" y="5"/>
                  <a:pt x="494" y="5"/>
                  <a:pt x="501" y="5"/>
                </a:cubicBezTo>
                <a:cubicBezTo>
                  <a:pt x="500" y="5"/>
                  <a:pt x="499" y="7"/>
                  <a:pt x="501" y="7"/>
                </a:cubicBezTo>
                <a:cubicBezTo>
                  <a:pt x="502" y="5"/>
                  <a:pt x="502" y="5"/>
                  <a:pt x="502" y="5"/>
                </a:cubicBezTo>
                <a:cubicBezTo>
                  <a:pt x="502" y="6"/>
                  <a:pt x="502" y="6"/>
                  <a:pt x="502" y="6"/>
                </a:cubicBezTo>
                <a:cubicBezTo>
                  <a:pt x="503" y="6"/>
                  <a:pt x="504" y="5"/>
                  <a:pt x="503" y="4"/>
                </a:cubicBezTo>
                <a:cubicBezTo>
                  <a:pt x="522" y="3"/>
                  <a:pt x="539" y="7"/>
                  <a:pt x="557" y="7"/>
                </a:cubicBezTo>
                <a:cubicBezTo>
                  <a:pt x="562" y="8"/>
                  <a:pt x="568" y="8"/>
                  <a:pt x="572" y="7"/>
                </a:cubicBezTo>
                <a:cubicBezTo>
                  <a:pt x="586" y="10"/>
                  <a:pt x="598" y="13"/>
                  <a:pt x="613" y="12"/>
                </a:cubicBezTo>
                <a:cubicBezTo>
                  <a:pt x="613" y="12"/>
                  <a:pt x="610" y="17"/>
                  <a:pt x="604" y="1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5" name="Freeform 145"/>
          <p:cNvSpPr>
            <a:spLocks/>
          </p:cNvSpPr>
          <p:nvPr/>
        </p:nvSpPr>
        <p:spPr bwMode="auto">
          <a:xfrm rot="16200000">
            <a:off x="3263590" y="3764511"/>
            <a:ext cx="5457184" cy="45719"/>
          </a:xfrm>
          <a:custGeom>
            <a:avLst/>
            <a:gdLst/>
            <a:ahLst/>
            <a:cxnLst>
              <a:cxn ang="0">
                <a:pos x="543" y="15"/>
              </a:cxn>
              <a:cxn ang="0">
                <a:pos x="525" y="15"/>
              </a:cxn>
              <a:cxn ang="0">
                <a:pos x="488" y="18"/>
              </a:cxn>
              <a:cxn ang="0">
                <a:pos x="475" y="17"/>
              </a:cxn>
              <a:cxn ang="0">
                <a:pos x="436" y="15"/>
              </a:cxn>
              <a:cxn ang="0">
                <a:pos x="423" y="15"/>
              </a:cxn>
              <a:cxn ang="0">
                <a:pos x="401" y="16"/>
              </a:cxn>
              <a:cxn ang="0">
                <a:pos x="382" y="15"/>
              </a:cxn>
              <a:cxn ang="0">
                <a:pos x="372" y="14"/>
              </a:cxn>
              <a:cxn ang="0">
                <a:pos x="363" y="16"/>
              </a:cxn>
              <a:cxn ang="0">
                <a:pos x="341" y="18"/>
              </a:cxn>
              <a:cxn ang="0">
                <a:pos x="329" y="17"/>
              </a:cxn>
              <a:cxn ang="0">
                <a:pos x="316" y="19"/>
              </a:cxn>
              <a:cxn ang="0">
                <a:pos x="300" y="17"/>
              </a:cxn>
              <a:cxn ang="0">
                <a:pos x="282" y="17"/>
              </a:cxn>
              <a:cxn ang="0">
                <a:pos x="259" y="16"/>
              </a:cxn>
              <a:cxn ang="0">
                <a:pos x="250" y="17"/>
              </a:cxn>
              <a:cxn ang="0">
                <a:pos x="241" y="15"/>
              </a:cxn>
              <a:cxn ang="0">
                <a:pos x="233" y="17"/>
              </a:cxn>
              <a:cxn ang="0">
                <a:pos x="230" y="17"/>
              </a:cxn>
              <a:cxn ang="0">
                <a:pos x="219" y="17"/>
              </a:cxn>
              <a:cxn ang="0">
                <a:pos x="188" y="17"/>
              </a:cxn>
              <a:cxn ang="0">
                <a:pos x="176" y="17"/>
              </a:cxn>
              <a:cxn ang="0">
                <a:pos x="166" y="17"/>
              </a:cxn>
              <a:cxn ang="0">
                <a:pos x="140" y="16"/>
              </a:cxn>
              <a:cxn ang="0">
                <a:pos x="134" y="12"/>
              </a:cxn>
              <a:cxn ang="0">
                <a:pos x="125" y="16"/>
              </a:cxn>
              <a:cxn ang="0">
                <a:pos x="118" y="20"/>
              </a:cxn>
              <a:cxn ang="0">
                <a:pos x="106" y="18"/>
              </a:cxn>
              <a:cxn ang="0">
                <a:pos x="102" y="20"/>
              </a:cxn>
              <a:cxn ang="0">
                <a:pos x="97" y="18"/>
              </a:cxn>
              <a:cxn ang="0">
                <a:pos x="88" y="15"/>
              </a:cxn>
              <a:cxn ang="0">
                <a:pos x="78" y="18"/>
              </a:cxn>
              <a:cxn ang="0">
                <a:pos x="73" y="16"/>
              </a:cxn>
              <a:cxn ang="0">
                <a:pos x="65" y="18"/>
              </a:cxn>
              <a:cxn ang="0">
                <a:pos x="56" y="18"/>
              </a:cxn>
              <a:cxn ang="0">
                <a:pos x="60" y="13"/>
              </a:cxn>
              <a:cxn ang="0">
                <a:pos x="44" y="16"/>
              </a:cxn>
              <a:cxn ang="0">
                <a:pos x="22" y="9"/>
              </a:cxn>
              <a:cxn ang="0">
                <a:pos x="15" y="8"/>
              </a:cxn>
              <a:cxn ang="0">
                <a:pos x="0" y="8"/>
              </a:cxn>
              <a:cxn ang="0">
                <a:pos x="6" y="5"/>
              </a:cxn>
              <a:cxn ang="0">
                <a:pos x="20" y="8"/>
              </a:cxn>
              <a:cxn ang="0">
                <a:pos x="46" y="4"/>
              </a:cxn>
              <a:cxn ang="0">
                <a:pos x="89" y="3"/>
              </a:cxn>
              <a:cxn ang="0">
                <a:pos x="137" y="2"/>
              </a:cxn>
              <a:cxn ang="0">
                <a:pos x="176" y="2"/>
              </a:cxn>
              <a:cxn ang="0">
                <a:pos x="204" y="1"/>
              </a:cxn>
              <a:cxn ang="0">
                <a:pos x="263" y="3"/>
              </a:cxn>
              <a:cxn ang="0">
                <a:pos x="294" y="5"/>
              </a:cxn>
              <a:cxn ang="0">
                <a:pos x="334" y="7"/>
              </a:cxn>
              <a:cxn ang="0">
                <a:pos x="467" y="4"/>
              </a:cxn>
              <a:cxn ang="0">
                <a:pos x="502" y="5"/>
              </a:cxn>
              <a:cxn ang="0">
                <a:pos x="604" y="17"/>
              </a:cxn>
            </a:cxnLst>
            <a:rect l="0" t="0" r="r" b="b"/>
            <a:pathLst>
              <a:path w="613" h="21">
                <a:moveTo>
                  <a:pt x="604" y="17"/>
                </a:moveTo>
                <a:cubicBezTo>
                  <a:pt x="597" y="21"/>
                  <a:pt x="587" y="16"/>
                  <a:pt x="579" y="18"/>
                </a:cubicBezTo>
                <a:cubicBezTo>
                  <a:pt x="578" y="19"/>
                  <a:pt x="580" y="16"/>
                  <a:pt x="577" y="17"/>
                </a:cubicBezTo>
                <a:cubicBezTo>
                  <a:pt x="570" y="20"/>
                  <a:pt x="557" y="17"/>
                  <a:pt x="548" y="15"/>
                </a:cubicBezTo>
                <a:cubicBezTo>
                  <a:pt x="549" y="14"/>
                  <a:pt x="549" y="14"/>
                  <a:pt x="549" y="14"/>
                </a:cubicBezTo>
                <a:cubicBezTo>
                  <a:pt x="547" y="13"/>
                  <a:pt x="545" y="15"/>
                  <a:pt x="543" y="15"/>
                </a:cubicBezTo>
                <a:cubicBezTo>
                  <a:pt x="543" y="15"/>
                  <a:pt x="543" y="14"/>
                  <a:pt x="543" y="14"/>
                </a:cubicBezTo>
                <a:cubicBezTo>
                  <a:pt x="542" y="15"/>
                  <a:pt x="539" y="14"/>
                  <a:pt x="539" y="15"/>
                </a:cubicBezTo>
                <a:cubicBezTo>
                  <a:pt x="538" y="15"/>
                  <a:pt x="538" y="14"/>
                  <a:pt x="537" y="13"/>
                </a:cubicBezTo>
                <a:cubicBezTo>
                  <a:pt x="536" y="15"/>
                  <a:pt x="536" y="15"/>
                  <a:pt x="536" y="15"/>
                </a:cubicBezTo>
                <a:cubicBezTo>
                  <a:pt x="533" y="18"/>
                  <a:pt x="529" y="14"/>
                  <a:pt x="524" y="16"/>
                </a:cubicBezTo>
                <a:cubicBezTo>
                  <a:pt x="525" y="16"/>
                  <a:pt x="525" y="15"/>
                  <a:pt x="525" y="15"/>
                </a:cubicBezTo>
                <a:cubicBezTo>
                  <a:pt x="518" y="17"/>
                  <a:pt x="510" y="16"/>
                  <a:pt x="502" y="17"/>
                </a:cubicBezTo>
                <a:cubicBezTo>
                  <a:pt x="503" y="16"/>
                  <a:pt x="503" y="15"/>
                  <a:pt x="502" y="15"/>
                </a:cubicBezTo>
                <a:cubicBezTo>
                  <a:pt x="502" y="16"/>
                  <a:pt x="500" y="17"/>
                  <a:pt x="498" y="17"/>
                </a:cubicBezTo>
                <a:cubicBezTo>
                  <a:pt x="497" y="15"/>
                  <a:pt x="494" y="18"/>
                  <a:pt x="492" y="17"/>
                </a:cubicBezTo>
                <a:cubicBezTo>
                  <a:pt x="492" y="17"/>
                  <a:pt x="492" y="17"/>
                  <a:pt x="492" y="17"/>
                </a:cubicBezTo>
                <a:cubicBezTo>
                  <a:pt x="490" y="19"/>
                  <a:pt x="490" y="16"/>
                  <a:pt x="488" y="18"/>
                </a:cubicBezTo>
                <a:cubicBezTo>
                  <a:pt x="487" y="17"/>
                  <a:pt x="487" y="17"/>
                  <a:pt x="487" y="17"/>
                </a:cubicBezTo>
                <a:cubicBezTo>
                  <a:pt x="486" y="19"/>
                  <a:pt x="485" y="16"/>
                  <a:pt x="483" y="17"/>
                </a:cubicBezTo>
                <a:cubicBezTo>
                  <a:pt x="483" y="17"/>
                  <a:pt x="483" y="17"/>
                  <a:pt x="483" y="17"/>
                </a:cubicBezTo>
                <a:cubicBezTo>
                  <a:pt x="482" y="18"/>
                  <a:pt x="481" y="16"/>
                  <a:pt x="480" y="17"/>
                </a:cubicBezTo>
                <a:cubicBezTo>
                  <a:pt x="480" y="17"/>
                  <a:pt x="480" y="17"/>
                  <a:pt x="480" y="17"/>
                </a:cubicBezTo>
                <a:cubicBezTo>
                  <a:pt x="477" y="17"/>
                  <a:pt x="475" y="16"/>
                  <a:pt x="475" y="17"/>
                </a:cubicBezTo>
                <a:cubicBezTo>
                  <a:pt x="474" y="16"/>
                  <a:pt x="478" y="17"/>
                  <a:pt x="477" y="15"/>
                </a:cubicBezTo>
                <a:cubicBezTo>
                  <a:pt x="467" y="16"/>
                  <a:pt x="457" y="16"/>
                  <a:pt x="447" y="16"/>
                </a:cubicBezTo>
                <a:cubicBezTo>
                  <a:pt x="446" y="15"/>
                  <a:pt x="446" y="15"/>
                  <a:pt x="445" y="14"/>
                </a:cubicBezTo>
                <a:cubicBezTo>
                  <a:pt x="444" y="15"/>
                  <a:pt x="442" y="14"/>
                  <a:pt x="441" y="15"/>
                </a:cubicBezTo>
                <a:cubicBezTo>
                  <a:pt x="441" y="15"/>
                  <a:pt x="440" y="14"/>
                  <a:pt x="440" y="14"/>
                </a:cubicBezTo>
                <a:cubicBezTo>
                  <a:pt x="438" y="14"/>
                  <a:pt x="438" y="16"/>
                  <a:pt x="436" y="15"/>
                </a:cubicBezTo>
                <a:cubicBezTo>
                  <a:pt x="437" y="15"/>
                  <a:pt x="437" y="14"/>
                  <a:pt x="437" y="14"/>
                </a:cubicBezTo>
                <a:cubicBezTo>
                  <a:pt x="435" y="15"/>
                  <a:pt x="433" y="15"/>
                  <a:pt x="431" y="15"/>
                </a:cubicBezTo>
                <a:cubicBezTo>
                  <a:pt x="431" y="15"/>
                  <a:pt x="432" y="15"/>
                  <a:pt x="431" y="14"/>
                </a:cubicBezTo>
                <a:cubicBezTo>
                  <a:pt x="429" y="16"/>
                  <a:pt x="428" y="14"/>
                  <a:pt x="426" y="15"/>
                </a:cubicBezTo>
                <a:cubicBezTo>
                  <a:pt x="426" y="14"/>
                  <a:pt x="426" y="14"/>
                  <a:pt x="426" y="14"/>
                </a:cubicBezTo>
                <a:cubicBezTo>
                  <a:pt x="423" y="12"/>
                  <a:pt x="426" y="16"/>
                  <a:pt x="423" y="15"/>
                </a:cubicBezTo>
                <a:cubicBezTo>
                  <a:pt x="424" y="15"/>
                  <a:pt x="423" y="14"/>
                  <a:pt x="423" y="14"/>
                </a:cubicBezTo>
                <a:cubicBezTo>
                  <a:pt x="421" y="16"/>
                  <a:pt x="417" y="15"/>
                  <a:pt x="415" y="16"/>
                </a:cubicBezTo>
                <a:cubicBezTo>
                  <a:pt x="415" y="15"/>
                  <a:pt x="415" y="15"/>
                  <a:pt x="415" y="15"/>
                </a:cubicBezTo>
                <a:cubicBezTo>
                  <a:pt x="412" y="15"/>
                  <a:pt x="409" y="15"/>
                  <a:pt x="406" y="15"/>
                </a:cubicBezTo>
                <a:cubicBezTo>
                  <a:pt x="405" y="15"/>
                  <a:pt x="407" y="13"/>
                  <a:pt x="404" y="13"/>
                </a:cubicBezTo>
                <a:cubicBezTo>
                  <a:pt x="404" y="15"/>
                  <a:pt x="399" y="14"/>
                  <a:pt x="401" y="16"/>
                </a:cubicBezTo>
                <a:cubicBezTo>
                  <a:pt x="399" y="16"/>
                  <a:pt x="395" y="15"/>
                  <a:pt x="393" y="16"/>
                </a:cubicBezTo>
                <a:cubicBezTo>
                  <a:pt x="394" y="15"/>
                  <a:pt x="392" y="13"/>
                  <a:pt x="394" y="13"/>
                </a:cubicBezTo>
                <a:cubicBezTo>
                  <a:pt x="393" y="12"/>
                  <a:pt x="393" y="12"/>
                  <a:pt x="393" y="12"/>
                </a:cubicBezTo>
                <a:cubicBezTo>
                  <a:pt x="393" y="11"/>
                  <a:pt x="394" y="12"/>
                  <a:pt x="394" y="11"/>
                </a:cubicBezTo>
                <a:cubicBezTo>
                  <a:pt x="393" y="11"/>
                  <a:pt x="390" y="12"/>
                  <a:pt x="389" y="12"/>
                </a:cubicBezTo>
                <a:cubicBezTo>
                  <a:pt x="387" y="13"/>
                  <a:pt x="385" y="15"/>
                  <a:pt x="382" y="15"/>
                </a:cubicBezTo>
                <a:cubicBezTo>
                  <a:pt x="384" y="15"/>
                  <a:pt x="382" y="13"/>
                  <a:pt x="383" y="13"/>
                </a:cubicBezTo>
                <a:cubicBezTo>
                  <a:pt x="378" y="17"/>
                  <a:pt x="378" y="17"/>
                  <a:pt x="378" y="17"/>
                </a:cubicBezTo>
                <a:cubicBezTo>
                  <a:pt x="377" y="17"/>
                  <a:pt x="378" y="15"/>
                  <a:pt x="377" y="16"/>
                </a:cubicBezTo>
                <a:cubicBezTo>
                  <a:pt x="377" y="16"/>
                  <a:pt x="376" y="16"/>
                  <a:pt x="376" y="17"/>
                </a:cubicBezTo>
                <a:cubicBezTo>
                  <a:pt x="375" y="17"/>
                  <a:pt x="372" y="17"/>
                  <a:pt x="371" y="15"/>
                </a:cubicBezTo>
                <a:cubicBezTo>
                  <a:pt x="371" y="15"/>
                  <a:pt x="373" y="15"/>
                  <a:pt x="372" y="14"/>
                </a:cubicBezTo>
                <a:cubicBezTo>
                  <a:pt x="370" y="14"/>
                  <a:pt x="370" y="15"/>
                  <a:pt x="368" y="15"/>
                </a:cubicBezTo>
                <a:cubicBezTo>
                  <a:pt x="368" y="15"/>
                  <a:pt x="368" y="15"/>
                  <a:pt x="368" y="15"/>
                </a:cubicBezTo>
                <a:cubicBezTo>
                  <a:pt x="367" y="14"/>
                  <a:pt x="364" y="15"/>
                  <a:pt x="366" y="16"/>
                </a:cubicBezTo>
                <a:cubicBezTo>
                  <a:pt x="366" y="17"/>
                  <a:pt x="365" y="15"/>
                  <a:pt x="367" y="16"/>
                </a:cubicBezTo>
                <a:cubicBezTo>
                  <a:pt x="366" y="17"/>
                  <a:pt x="364" y="17"/>
                  <a:pt x="362" y="17"/>
                </a:cubicBezTo>
                <a:cubicBezTo>
                  <a:pt x="362" y="17"/>
                  <a:pt x="362" y="16"/>
                  <a:pt x="363" y="16"/>
                </a:cubicBezTo>
                <a:cubicBezTo>
                  <a:pt x="360" y="17"/>
                  <a:pt x="357" y="18"/>
                  <a:pt x="355" y="18"/>
                </a:cubicBezTo>
                <a:cubicBezTo>
                  <a:pt x="355" y="19"/>
                  <a:pt x="356" y="17"/>
                  <a:pt x="356" y="17"/>
                </a:cubicBezTo>
                <a:cubicBezTo>
                  <a:pt x="353" y="16"/>
                  <a:pt x="349" y="19"/>
                  <a:pt x="346" y="17"/>
                </a:cubicBezTo>
                <a:cubicBezTo>
                  <a:pt x="346" y="17"/>
                  <a:pt x="346" y="18"/>
                  <a:pt x="346" y="18"/>
                </a:cubicBezTo>
                <a:cubicBezTo>
                  <a:pt x="344" y="18"/>
                  <a:pt x="345" y="17"/>
                  <a:pt x="343" y="17"/>
                </a:cubicBezTo>
                <a:cubicBezTo>
                  <a:pt x="343" y="16"/>
                  <a:pt x="342" y="17"/>
                  <a:pt x="341" y="18"/>
                </a:cubicBezTo>
                <a:cubicBezTo>
                  <a:pt x="340" y="18"/>
                  <a:pt x="341" y="17"/>
                  <a:pt x="342" y="17"/>
                </a:cubicBezTo>
                <a:cubicBezTo>
                  <a:pt x="340" y="18"/>
                  <a:pt x="334" y="19"/>
                  <a:pt x="330" y="18"/>
                </a:cubicBezTo>
                <a:cubicBezTo>
                  <a:pt x="330" y="18"/>
                  <a:pt x="328" y="20"/>
                  <a:pt x="327" y="19"/>
                </a:cubicBezTo>
                <a:cubicBezTo>
                  <a:pt x="327" y="18"/>
                  <a:pt x="327" y="18"/>
                  <a:pt x="327" y="18"/>
                </a:cubicBezTo>
                <a:cubicBezTo>
                  <a:pt x="327" y="17"/>
                  <a:pt x="324" y="18"/>
                  <a:pt x="324" y="17"/>
                </a:cubicBezTo>
                <a:cubicBezTo>
                  <a:pt x="322" y="19"/>
                  <a:pt x="331" y="16"/>
                  <a:pt x="329" y="17"/>
                </a:cubicBezTo>
                <a:cubicBezTo>
                  <a:pt x="328" y="16"/>
                  <a:pt x="325" y="19"/>
                  <a:pt x="326" y="17"/>
                </a:cubicBezTo>
                <a:cubicBezTo>
                  <a:pt x="324" y="17"/>
                  <a:pt x="323" y="19"/>
                  <a:pt x="321" y="18"/>
                </a:cubicBezTo>
                <a:cubicBezTo>
                  <a:pt x="321" y="18"/>
                  <a:pt x="322" y="16"/>
                  <a:pt x="321" y="16"/>
                </a:cubicBezTo>
                <a:cubicBezTo>
                  <a:pt x="319" y="16"/>
                  <a:pt x="320" y="17"/>
                  <a:pt x="318" y="17"/>
                </a:cubicBezTo>
                <a:cubicBezTo>
                  <a:pt x="317" y="17"/>
                  <a:pt x="317" y="17"/>
                  <a:pt x="317" y="17"/>
                </a:cubicBezTo>
                <a:cubicBezTo>
                  <a:pt x="317" y="19"/>
                  <a:pt x="315" y="17"/>
                  <a:pt x="316" y="19"/>
                </a:cubicBezTo>
                <a:cubicBezTo>
                  <a:pt x="316" y="18"/>
                  <a:pt x="312" y="19"/>
                  <a:pt x="313" y="17"/>
                </a:cubicBezTo>
                <a:cubicBezTo>
                  <a:pt x="313" y="16"/>
                  <a:pt x="313" y="16"/>
                  <a:pt x="313" y="16"/>
                </a:cubicBezTo>
                <a:cubicBezTo>
                  <a:pt x="312" y="16"/>
                  <a:pt x="311" y="17"/>
                  <a:pt x="310" y="18"/>
                </a:cubicBezTo>
                <a:cubicBezTo>
                  <a:pt x="310" y="18"/>
                  <a:pt x="310" y="17"/>
                  <a:pt x="310" y="17"/>
                </a:cubicBezTo>
                <a:cubicBezTo>
                  <a:pt x="310" y="20"/>
                  <a:pt x="308" y="17"/>
                  <a:pt x="306" y="19"/>
                </a:cubicBezTo>
                <a:cubicBezTo>
                  <a:pt x="304" y="18"/>
                  <a:pt x="301" y="19"/>
                  <a:pt x="300" y="17"/>
                </a:cubicBezTo>
                <a:cubicBezTo>
                  <a:pt x="298" y="18"/>
                  <a:pt x="297" y="19"/>
                  <a:pt x="295" y="18"/>
                </a:cubicBezTo>
                <a:cubicBezTo>
                  <a:pt x="295" y="18"/>
                  <a:pt x="296" y="18"/>
                  <a:pt x="296" y="17"/>
                </a:cubicBezTo>
                <a:cubicBezTo>
                  <a:pt x="295" y="17"/>
                  <a:pt x="294" y="17"/>
                  <a:pt x="293" y="18"/>
                </a:cubicBezTo>
                <a:cubicBezTo>
                  <a:pt x="293" y="17"/>
                  <a:pt x="291" y="16"/>
                  <a:pt x="289" y="15"/>
                </a:cubicBezTo>
                <a:cubicBezTo>
                  <a:pt x="288" y="16"/>
                  <a:pt x="288" y="17"/>
                  <a:pt x="288" y="18"/>
                </a:cubicBezTo>
                <a:cubicBezTo>
                  <a:pt x="287" y="16"/>
                  <a:pt x="283" y="20"/>
                  <a:pt x="282" y="17"/>
                </a:cubicBezTo>
                <a:cubicBezTo>
                  <a:pt x="282" y="17"/>
                  <a:pt x="284" y="16"/>
                  <a:pt x="283" y="16"/>
                </a:cubicBezTo>
                <a:cubicBezTo>
                  <a:pt x="281" y="13"/>
                  <a:pt x="280" y="17"/>
                  <a:pt x="277" y="16"/>
                </a:cubicBezTo>
                <a:cubicBezTo>
                  <a:pt x="278" y="18"/>
                  <a:pt x="278" y="18"/>
                  <a:pt x="278" y="18"/>
                </a:cubicBezTo>
                <a:cubicBezTo>
                  <a:pt x="277" y="17"/>
                  <a:pt x="274" y="19"/>
                  <a:pt x="274" y="17"/>
                </a:cubicBezTo>
                <a:cubicBezTo>
                  <a:pt x="273" y="18"/>
                  <a:pt x="271" y="17"/>
                  <a:pt x="272" y="18"/>
                </a:cubicBezTo>
                <a:cubicBezTo>
                  <a:pt x="268" y="17"/>
                  <a:pt x="262" y="19"/>
                  <a:pt x="259" y="16"/>
                </a:cubicBezTo>
                <a:cubicBezTo>
                  <a:pt x="259" y="16"/>
                  <a:pt x="257" y="16"/>
                  <a:pt x="258" y="17"/>
                </a:cubicBezTo>
                <a:cubicBezTo>
                  <a:pt x="259" y="18"/>
                  <a:pt x="259" y="16"/>
                  <a:pt x="259" y="17"/>
                </a:cubicBezTo>
                <a:cubicBezTo>
                  <a:pt x="259" y="17"/>
                  <a:pt x="259" y="17"/>
                  <a:pt x="259" y="18"/>
                </a:cubicBezTo>
                <a:cubicBezTo>
                  <a:pt x="257" y="17"/>
                  <a:pt x="256" y="17"/>
                  <a:pt x="258" y="15"/>
                </a:cubicBezTo>
                <a:cubicBezTo>
                  <a:pt x="255" y="14"/>
                  <a:pt x="255" y="19"/>
                  <a:pt x="251" y="18"/>
                </a:cubicBezTo>
                <a:cubicBezTo>
                  <a:pt x="251" y="17"/>
                  <a:pt x="251" y="17"/>
                  <a:pt x="250" y="17"/>
                </a:cubicBezTo>
                <a:cubicBezTo>
                  <a:pt x="248" y="18"/>
                  <a:pt x="248" y="18"/>
                  <a:pt x="248" y="18"/>
                </a:cubicBezTo>
                <a:cubicBezTo>
                  <a:pt x="246" y="18"/>
                  <a:pt x="247" y="16"/>
                  <a:pt x="247" y="15"/>
                </a:cubicBezTo>
                <a:cubicBezTo>
                  <a:pt x="246" y="15"/>
                  <a:pt x="244" y="15"/>
                  <a:pt x="243" y="16"/>
                </a:cubicBezTo>
                <a:cubicBezTo>
                  <a:pt x="242" y="14"/>
                  <a:pt x="242" y="14"/>
                  <a:pt x="242" y="14"/>
                </a:cubicBezTo>
                <a:cubicBezTo>
                  <a:pt x="243" y="16"/>
                  <a:pt x="241" y="15"/>
                  <a:pt x="240" y="16"/>
                </a:cubicBezTo>
                <a:cubicBezTo>
                  <a:pt x="241" y="15"/>
                  <a:pt x="241" y="15"/>
                  <a:pt x="241" y="15"/>
                </a:cubicBezTo>
                <a:cubicBezTo>
                  <a:pt x="241" y="15"/>
                  <a:pt x="239" y="15"/>
                  <a:pt x="239" y="15"/>
                </a:cubicBezTo>
                <a:cubicBezTo>
                  <a:pt x="239" y="16"/>
                  <a:pt x="240" y="16"/>
                  <a:pt x="241" y="17"/>
                </a:cubicBezTo>
                <a:cubicBezTo>
                  <a:pt x="240" y="17"/>
                  <a:pt x="239" y="17"/>
                  <a:pt x="239" y="18"/>
                </a:cubicBezTo>
                <a:cubicBezTo>
                  <a:pt x="239" y="16"/>
                  <a:pt x="237" y="17"/>
                  <a:pt x="236" y="17"/>
                </a:cubicBezTo>
                <a:cubicBezTo>
                  <a:pt x="235" y="16"/>
                  <a:pt x="234" y="18"/>
                  <a:pt x="234" y="18"/>
                </a:cubicBezTo>
                <a:cubicBezTo>
                  <a:pt x="234" y="17"/>
                  <a:pt x="232" y="18"/>
                  <a:pt x="233" y="17"/>
                </a:cubicBezTo>
                <a:cubicBezTo>
                  <a:pt x="233" y="16"/>
                  <a:pt x="234" y="17"/>
                  <a:pt x="235" y="17"/>
                </a:cubicBezTo>
                <a:cubicBezTo>
                  <a:pt x="234" y="16"/>
                  <a:pt x="234" y="15"/>
                  <a:pt x="232" y="16"/>
                </a:cubicBezTo>
                <a:cubicBezTo>
                  <a:pt x="231" y="16"/>
                  <a:pt x="233" y="18"/>
                  <a:pt x="231" y="18"/>
                </a:cubicBezTo>
                <a:cubicBezTo>
                  <a:pt x="231" y="17"/>
                  <a:pt x="231" y="17"/>
                  <a:pt x="232" y="16"/>
                </a:cubicBezTo>
                <a:cubicBezTo>
                  <a:pt x="230" y="16"/>
                  <a:pt x="230" y="16"/>
                  <a:pt x="230" y="16"/>
                </a:cubicBezTo>
                <a:cubicBezTo>
                  <a:pt x="230" y="17"/>
                  <a:pt x="230" y="17"/>
                  <a:pt x="230" y="17"/>
                </a:cubicBezTo>
                <a:cubicBezTo>
                  <a:pt x="229" y="16"/>
                  <a:pt x="229" y="16"/>
                  <a:pt x="229" y="16"/>
                </a:cubicBezTo>
                <a:cubicBezTo>
                  <a:pt x="229" y="17"/>
                  <a:pt x="226" y="17"/>
                  <a:pt x="226" y="18"/>
                </a:cubicBezTo>
                <a:cubicBezTo>
                  <a:pt x="225" y="18"/>
                  <a:pt x="224" y="17"/>
                  <a:pt x="223" y="17"/>
                </a:cubicBezTo>
                <a:cubicBezTo>
                  <a:pt x="223" y="17"/>
                  <a:pt x="223" y="17"/>
                  <a:pt x="223" y="17"/>
                </a:cubicBezTo>
                <a:cubicBezTo>
                  <a:pt x="222" y="16"/>
                  <a:pt x="220" y="17"/>
                  <a:pt x="219" y="1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18" y="17"/>
                  <a:pt x="217" y="17"/>
                  <a:pt x="216" y="18"/>
                </a:cubicBezTo>
                <a:cubicBezTo>
                  <a:pt x="214" y="17"/>
                  <a:pt x="215" y="13"/>
                  <a:pt x="214" y="15"/>
                </a:cubicBezTo>
                <a:cubicBezTo>
                  <a:pt x="212" y="15"/>
                  <a:pt x="211" y="17"/>
                  <a:pt x="212" y="18"/>
                </a:cubicBezTo>
                <a:cubicBezTo>
                  <a:pt x="209" y="17"/>
                  <a:pt x="205" y="19"/>
                  <a:pt x="202" y="17"/>
                </a:cubicBezTo>
                <a:cubicBezTo>
                  <a:pt x="202" y="17"/>
                  <a:pt x="202" y="18"/>
                  <a:pt x="201" y="18"/>
                </a:cubicBezTo>
                <a:cubicBezTo>
                  <a:pt x="197" y="17"/>
                  <a:pt x="192" y="19"/>
                  <a:pt x="188" y="17"/>
                </a:cubicBezTo>
                <a:cubicBezTo>
                  <a:pt x="190" y="16"/>
                  <a:pt x="188" y="16"/>
                  <a:pt x="188" y="15"/>
                </a:cubicBezTo>
                <a:cubicBezTo>
                  <a:pt x="187" y="16"/>
                  <a:pt x="187" y="14"/>
                  <a:pt x="187" y="16"/>
                </a:cubicBezTo>
                <a:cubicBezTo>
                  <a:pt x="187" y="17"/>
                  <a:pt x="187" y="17"/>
                  <a:pt x="188" y="18"/>
                </a:cubicBezTo>
                <a:cubicBezTo>
                  <a:pt x="185" y="18"/>
                  <a:pt x="181" y="18"/>
                  <a:pt x="180" y="17"/>
                </a:cubicBezTo>
                <a:cubicBezTo>
                  <a:pt x="181" y="18"/>
                  <a:pt x="180" y="18"/>
                  <a:pt x="179" y="18"/>
                </a:cubicBezTo>
                <a:cubicBezTo>
                  <a:pt x="180" y="17"/>
                  <a:pt x="178" y="16"/>
                  <a:pt x="176" y="17"/>
                </a:cubicBezTo>
                <a:cubicBezTo>
                  <a:pt x="176" y="18"/>
                  <a:pt x="176" y="18"/>
                  <a:pt x="176" y="18"/>
                </a:cubicBezTo>
                <a:cubicBezTo>
                  <a:pt x="175" y="17"/>
                  <a:pt x="175" y="17"/>
                  <a:pt x="175" y="17"/>
                </a:cubicBezTo>
                <a:cubicBezTo>
                  <a:pt x="174" y="17"/>
                  <a:pt x="174" y="19"/>
                  <a:pt x="173" y="18"/>
                </a:cubicBezTo>
                <a:cubicBezTo>
                  <a:pt x="172" y="17"/>
                  <a:pt x="172" y="17"/>
                  <a:pt x="172" y="17"/>
                </a:cubicBezTo>
                <a:cubicBezTo>
                  <a:pt x="171" y="18"/>
                  <a:pt x="169" y="19"/>
                  <a:pt x="167" y="18"/>
                </a:cubicBezTo>
                <a:cubicBezTo>
                  <a:pt x="166" y="17"/>
                  <a:pt x="166" y="17"/>
                  <a:pt x="166" y="17"/>
                </a:cubicBezTo>
                <a:cubicBezTo>
                  <a:pt x="165" y="17"/>
                  <a:pt x="164" y="18"/>
                  <a:pt x="165" y="18"/>
                </a:cubicBezTo>
                <a:cubicBezTo>
                  <a:pt x="162" y="17"/>
                  <a:pt x="160" y="17"/>
                  <a:pt x="160" y="16"/>
                </a:cubicBezTo>
                <a:cubicBezTo>
                  <a:pt x="155" y="19"/>
                  <a:pt x="147" y="19"/>
                  <a:pt x="142" y="19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0" y="17"/>
                  <a:pt x="141" y="19"/>
                  <a:pt x="140" y="19"/>
                </a:cubicBezTo>
                <a:cubicBezTo>
                  <a:pt x="141" y="18"/>
                  <a:pt x="139" y="17"/>
                  <a:pt x="140" y="16"/>
                </a:cubicBezTo>
                <a:cubicBezTo>
                  <a:pt x="138" y="15"/>
                  <a:pt x="137" y="17"/>
                  <a:pt x="136" y="18"/>
                </a:cubicBezTo>
                <a:cubicBezTo>
                  <a:pt x="136" y="19"/>
                  <a:pt x="137" y="17"/>
                  <a:pt x="137" y="18"/>
                </a:cubicBezTo>
                <a:cubicBezTo>
                  <a:pt x="137" y="19"/>
                  <a:pt x="134" y="18"/>
                  <a:pt x="133" y="19"/>
                </a:cubicBezTo>
                <a:cubicBezTo>
                  <a:pt x="133" y="18"/>
                  <a:pt x="133" y="17"/>
                  <a:pt x="134" y="17"/>
                </a:cubicBezTo>
                <a:cubicBezTo>
                  <a:pt x="132" y="17"/>
                  <a:pt x="132" y="17"/>
                  <a:pt x="132" y="17"/>
                </a:cubicBezTo>
                <a:cubicBezTo>
                  <a:pt x="131" y="16"/>
                  <a:pt x="136" y="14"/>
                  <a:pt x="134" y="12"/>
                </a:cubicBezTo>
                <a:cubicBezTo>
                  <a:pt x="133" y="12"/>
                  <a:pt x="133" y="12"/>
                  <a:pt x="133" y="12"/>
                </a:cubicBezTo>
                <a:cubicBezTo>
                  <a:pt x="132" y="11"/>
                  <a:pt x="136" y="10"/>
                  <a:pt x="133" y="10"/>
                </a:cubicBezTo>
                <a:cubicBezTo>
                  <a:pt x="132" y="11"/>
                  <a:pt x="131" y="13"/>
                  <a:pt x="132" y="14"/>
                </a:cubicBezTo>
                <a:cubicBezTo>
                  <a:pt x="129" y="14"/>
                  <a:pt x="131" y="17"/>
                  <a:pt x="128" y="17"/>
                </a:cubicBezTo>
                <a:cubicBezTo>
                  <a:pt x="127" y="16"/>
                  <a:pt x="130" y="17"/>
                  <a:pt x="129" y="16"/>
                </a:cubicBezTo>
                <a:cubicBezTo>
                  <a:pt x="128" y="14"/>
                  <a:pt x="127" y="16"/>
                  <a:pt x="125" y="16"/>
                </a:cubicBezTo>
                <a:cubicBezTo>
                  <a:pt x="127" y="16"/>
                  <a:pt x="126" y="18"/>
                  <a:pt x="125" y="18"/>
                </a:cubicBezTo>
                <a:cubicBezTo>
                  <a:pt x="123" y="17"/>
                  <a:pt x="126" y="17"/>
                  <a:pt x="124" y="17"/>
                </a:cubicBezTo>
                <a:cubicBezTo>
                  <a:pt x="123" y="17"/>
                  <a:pt x="121" y="18"/>
                  <a:pt x="123" y="19"/>
                </a:cubicBezTo>
                <a:cubicBezTo>
                  <a:pt x="122" y="21"/>
                  <a:pt x="121" y="18"/>
                  <a:pt x="119" y="20"/>
                </a:cubicBezTo>
                <a:cubicBezTo>
                  <a:pt x="119" y="18"/>
                  <a:pt x="122" y="16"/>
                  <a:pt x="119" y="16"/>
                </a:cubicBezTo>
                <a:cubicBezTo>
                  <a:pt x="120" y="17"/>
                  <a:pt x="116" y="17"/>
                  <a:pt x="118" y="20"/>
                </a:cubicBezTo>
                <a:cubicBezTo>
                  <a:pt x="117" y="19"/>
                  <a:pt x="117" y="18"/>
                  <a:pt x="117" y="17"/>
                </a:cubicBezTo>
                <a:cubicBezTo>
                  <a:pt x="116" y="16"/>
                  <a:pt x="114" y="20"/>
                  <a:pt x="114" y="17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2" y="18"/>
                  <a:pt x="111" y="17"/>
                </a:cubicBezTo>
                <a:cubicBezTo>
                  <a:pt x="110" y="17"/>
                  <a:pt x="108" y="19"/>
                  <a:pt x="108" y="16"/>
                </a:cubicBezTo>
                <a:cubicBezTo>
                  <a:pt x="107" y="17"/>
                  <a:pt x="105" y="17"/>
                  <a:pt x="106" y="18"/>
                </a:cubicBezTo>
                <a:cubicBezTo>
                  <a:pt x="107" y="19"/>
                  <a:pt x="108" y="17"/>
                  <a:pt x="109" y="19"/>
                </a:cubicBezTo>
                <a:cubicBezTo>
                  <a:pt x="107" y="17"/>
                  <a:pt x="106" y="19"/>
                  <a:pt x="105" y="20"/>
                </a:cubicBezTo>
                <a:cubicBezTo>
                  <a:pt x="105" y="19"/>
                  <a:pt x="105" y="19"/>
                  <a:pt x="105" y="19"/>
                </a:cubicBezTo>
                <a:cubicBezTo>
                  <a:pt x="105" y="19"/>
                  <a:pt x="103" y="19"/>
                  <a:pt x="103" y="20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102" y="20"/>
                  <a:pt x="102" y="20"/>
                  <a:pt x="102" y="20"/>
                </a:cubicBezTo>
                <a:cubicBezTo>
                  <a:pt x="100" y="20"/>
                  <a:pt x="101" y="18"/>
                  <a:pt x="99" y="18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101" y="17"/>
                  <a:pt x="100" y="16"/>
                  <a:pt x="99" y="16"/>
                </a:cubicBezTo>
                <a:cubicBezTo>
                  <a:pt x="98" y="18"/>
                  <a:pt x="97" y="19"/>
                  <a:pt x="97" y="20"/>
                </a:cubicBezTo>
                <a:cubicBezTo>
                  <a:pt x="96" y="20"/>
                  <a:pt x="97" y="19"/>
                  <a:pt x="95" y="20"/>
                </a:cubicBezTo>
                <a:cubicBezTo>
                  <a:pt x="97" y="18"/>
                  <a:pt x="97" y="18"/>
                  <a:pt x="97" y="18"/>
                </a:cubicBezTo>
                <a:cubicBezTo>
                  <a:pt x="97" y="18"/>
                  <a:pt x="96" y="16"/>
                  <a:pt x="94" y="16"/>
                </a:cubicBezTo>
                <a:cubicBezTo>
                  <a:pt x="93" y="17"/>
                  <a:pt x="91" y="18"/>
                  <a:pt x="93" y="19"/>
                </a:cubicBezTo>
                <a:cubicBezTo>
                  <a:pt x="92" y="19"/>
                  <a:pt x="91" y="18"/>
                  <a:pt x="92" y="18"/>
                </a:cubicBezTo>
                <a:cubicBezTo>
                  <a:pt x="90" y="18"/>
                  <a:pt x="92" y="19"/>
                  <a:pt x="90" y="19"/>
                </a:cubicBezTo>
                <a:cubicBezTo>
                  <a:pt x="90" y="19"/>
                  <a:pt x="87" y="18"/>
                  <a:pt x="86" y="16"/>
                </a:cubicBezTo>
                <a:cubicBezTo>
                  <a:pt x="88" y="15"/>
                  <a:pt x="88" y="15"/>
                  <a:pt x="88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8" y="13"/>
                  <a:pt x="86" y="13"/>
                  <a:pt x="87" y="12"/>
                </a:cubicBezTo>
                <a:cubicBezTo>
                  <a:pt x="86" y="12"/>
                  <a:pt x="85" y="12"/>
                  <a:pt x="84" y="12"/>
                </a:cubicBezTo>
                <a:cubicBezTo>
                  <a:pt x="87" y="15"/>
                  <a:pt x="82" y="16"/>
                  <a:pt x="82" y="18"/>
                </a:cubicBezTo>
                <a:cubicBezTo>
                  <a:pt x="79" y="19"/>
                  <a:pt x="81" y="13"/>
                  <a:pt x="77" y="16"/>
                </a:cubicBezTo>
                <a:cubicBezTo>
                  <a:pt x="78" y="17"/>
                  <a:pt x="76" y="19"/>
                  <a:pt x="78" y="18"/>
                </a:cubicBezTo>
                <a:cubicBezTo>
                  <a:pt x="76" y="18"/>
                  <a:pt x="77" y="20"/>
                  <a:pt x="74" y="19"/>
                </a:cubicBezTo>
                <a:cubicBezTo>
                  <a:pt x="76" y="18"/>
                  <a:pt x="73" y="17"/>
                  <a:pt x="75" y="15"/>
                </a:cubicBezTo>
                <a:cubicBezTo>
                  <a:pt x="75" y="16"/>
                  <a:pt x="76" y="16"/>
                  <a:pt x="77" y="16"/>
                </a:cubicBezTo>
                <a:cubicBezTo>
                  <a:pt x="76" y="15"/>
                  <a:pt x="77" y="13"/>
                  <a:pt x="75" y="13"/>
                </a:cubicBezTo>
                <a:cubicBezTo>
                  <a:pt x="74" y="14"/>
                  <a:pt x="72" y="14"/>
                  <a:pt x="72" y="15"/>
                </a:cubicBezTo>
                <a:cubicBezTo>
                  <a:pt x="72" y="16"/>
                  <a:pt x="74" y="15"/>
                  <a:pt x="73" y="16"/>
                </a:cubicBezTo>
                <a:cubicBezTo>
                  <a:pt x="71" y="17"/>
                  <a:pt x="71" y="15"/>
                  <a:pt x="70" y="17"/>
                </a:cubicBezTo>
                <a:cubicBezTo>
                  <a:pt x="71" y="17"/>
                  <a:pt x="71" y="18"/>
                  <a:pt x="71" y="19"/>
                </a:cubicBezTo>
                <a:cubicBezTo>
                  <a:pt x="70" y="20"/>
                  <a:pt x="70" y="20"/>
                  <a:pt x="70" y="20"/>
                </a:cubicBezTo>
                <a:cubicBezTo>
                  <a:pt x="70" y="19"/>
                  <a:pt x="70" y="19"/>
                  <a:pt x="70" y="19"/>
                </a:cubicBezTo>
                <a:cubicBezTo>
                  <a:pt x="67" y="18"/>
                  <a:pt x="69" y="20"/>
                  <a:pt x="66" y="20"/>
                </a:cubicBezTo>
                <a:cubicBezTo>
                  <a:pt x="65" y="18"/>
                  <a:pt x="65" y="18"/>
                  <a:pt x="65" y="18"/>
                </a:cubicBezTo>
                <a:cubicBezTo>
                  <a:pt x="66" y="17"/>
                  <a:pt x="69" y="19"/>
                  <a:pt x="69" y="16"/>
                </a:cubicBezTo>
                <a:cubicBezTo>
                  <a:pt x="67" y="16"/>
                  <a:pt x="66" y="18"/>
                  <a:pt x="64" y="17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3"/>
                  <a:pt x="62" y="15"/>
                </a:cubicBezTo>
                <a:cubicBezTo>
                  <a:pt x="61" y="16"/>
                  <a:pt x="62" y="16"/>
                  <a:pt x="61" y="17"/>
                </a:cubicBezTo>
                <a:cubicBezTo>
                  <a:pt x="59" y="17"/>
                  <a:pt x="58" y="18"/>
                  <a:pt x="56" y="18"/>
                </a:cubicBezTo>
                <a:cubicBezTo>
                  <a:pt x="56" y="16"/>
                  <a:pt x="52" y="18"/>
                  <a:pt x="55" y="16"/>
                </a:cubicBezTo>
                <a:cubicBezTo>
                  <a:pt x="55" y="17"/>
                  <a:pt x="60" y="17"/>
                  <a:pt x="61" y="15"/>
                </a:cubicBezTo>
                <a:cubicBezTo>
                  <a:pt x="60" y="13"/>
                  <a:pt x="63" y="16"/>
                  <a:pt x="64" y="13"/>
                </a:cubicBezTo>
                <a:cubicBezTo>
                  <a:pt x="61" y="13"/>
                  <a:pt x="62" y="11"/>
                  <a:pt x="61" y="10"/>
                </a:cubicBezTo>
                <a:cubicBezTo>
                  <a:pt x="61" y="10"/>
                  <a:pt x="60" y="10"/>
                  <a:pt x="60" y="11"/>
                </a:cubicBezTo>
                <a:cubicBezTo>
                  <a:pt x="59" y="12"/>
                  <a:pt x="60" y="12"/>
                  <a:pt x="60" y="13"/>
                </a:cubicBezTo>
                <a:cubicBezTo>
                  <a:pt x="57" y="13"/>
                  <a:pt x="55" y="13"/>
                  <a:pt x="53" y="15"/>
                </a:cubicBezTo>
                <a:cubicBezTo>
                  <a:pt x="53" y="14"/>
                  <a:pt x="53" y="13"/>
                  <a:pt x="54" y="13"/>
                </a:cubicBezTo>
                <a:cubicBezTo>
                  <a:pt x="51" y="13"/>
                  <a:pt x="48" y="13"/>
                  <a:pt x="45" y="12"/>
                </a:cubicBezTo>
                <a:cubicBezTo>
                  <a:pt x="46" y="14"/>
                  <a:pt x="41" y="13"/>
                  <a:pt x="43" y="15"/>
                </a:cubicBezTo>
                <a:cubicBezTo>
                  <a:pt x="44" y="15"/>
                  <a:pt x="45" y="17"/>
                  <a:pt x="45" y="18"/>
                </a:cubicBezTo>
                <a:cubicBezTo>
                  <a:pt x="44" y="17"/>
                  <a:pt x="45" y="17"/>
                  <a:pt x="44" y="16"/>
                </a:cubicBezTo>
                <a:cubicBezTo>
                  <a:pt x="43" y="17"/>
                  <a:pt x="42" y="14"/>
                  <a:pt x="41" y="16"/>
                </a:cubicBezTo>
                <a:cubicBezTo>
                  <a:pt x="44" y="15"/>
                  <a:pt x="42" y="13"/>
                  <a:pt x="42" y="12"/>
                </a:cubicBezTo>
                <a:cubicBezTo>
                  <a:pt x="40" y="13"/>
                  <a:pt x="42" y="11"/>
                  <a:pt x="40" y="11"/>
                </a:cubicBezTo>
                <a:cubicBezTo>
                  <a:pt x="38" y="11"/>
                  <a:pt x="36" y="12"/>
                  <a:pt x="33" y="12"/>
                </a:cubicBezTo>
                <a:cubicBezTo>
                  <a:pt x="31" y="11"/>
                  <a:pt x="26" y="12"/>
                  <a:pt x="24" y="12"/>
                </a:cubicBezTo>
                <a:cubicBezTo>
                  <a:pt x="22" y="11"/>
                  <a:pt x="23" y="10"/>
                  <a:pt x="22" y="9"/>
                </a:cubicBezTo>
                <a:cubicBezTo>
                  <a:pt x="20" y="9"/>
                  <a:pt x="23" y="11"/>
                  <a:pt x="20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10"/>
                  <a:pt x="16" y="9"/>
                  <a:pt x="15" y="11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5" y="9"/>
                  <a:pt x="15" y="10"/>
                </a:cubicBezTo>
                <a:cubicBezTo>
                  <a:pt x="15" y="9"/>
                  <a:pt x="14" y="8"/>
                  <a:pt x="15" y="8"/>
                </a:cubicBezTo>
                <a:cubicBezTo>
                  <a:pt x="14" y="7"/>
                  <a:pt x="12" y="8"/>
                  <a:pt x="10" y="8"/>
                </a:cubicBezTo>
                <a:cubicBezTo>
                  <a:pt x="11" y="9"/>
                  <a:pt x="11" y="9"/>
                  <a:pt x="11" y="9"/>
                </a:cubicBezTo>
                <a:cubicBezTo>
                  <a:pt x="8" y="10"/>
                  <a:pt x="6" y="9"/>
                  <a:pt x="4" y="9"/>
                </a:cubicBezTo>
                <a:cubicBezTo>
                  <a:pt x="4" y="8"/>
                  <a:pt x="4" y="8"/>
                  <a:pt x="4" y="8"/>
                </a:cubicBezTo>
                <a:cubicBezTo>
                  <a:pt x="2" y="9"/>
                  <a:pt x="2" y="9"/>
                  <a:pt x="2" y="9"/>
                </a:cubicBezTo>
                <a:cubicBezTo>
                  <a:pt x="2" y="8"/>
                  <a:pt x="1" y="7"/>
                  <a:pt x="0" y="8"/>
                </a:cubicBezTo>
                <a:cubicBezTo>
                  <a:pt x="4" y="5"/>
                  <a:pt x="4" y="5"/>
                  <a:pt x="4" y="5"/>
                </a:cubicBezTo>
                <a:cubicBezTo>
                  <a:pt x="6" y="6"/>
                  <a:pt x="3" y="6"/>
                  <a:pt x="4" y="8"/>
                </a:cubicBezTo>
                <a:cubicBezTo>
                  <a:pt x="4" y="9"/>
                  <a:pt x="7" y="8"/>
                  <a:pt x="8" y="7"/>
                </a:cubicBezTo>
                <a:cubicBezTo>
                  <a:pt x="7" y="7"/>
                  <a:pt x="6" y="7"/>
                  <a:pt x="6" y="8"/>
                </a:cubicBezTo>
                <a:cubicBezTo>
                  <a:pt x="5" y="6"/>
                  <a:pt x="7" y="6"/>
                  <a:pt x="8" y="5"/>
                </a:cubicBezTo>
                <a:cubicBezTo>
                  <a:pt x="7" y="5"/>
                  <a:pt x="6" y="5"/>
                  <a:pt x="6" y="5"/>
                </a:cubicBezTo>
                <a:cubicBezTo>
                  <a:pt x="7" y="4"/>
                  <a:pt x="8" y="4"/>
                  <a:pt x="10" y="4"/>
                </a:cubicBezTo>
                <a:cubicBezTo>
                  <a:pt x="9" y="5"/>
                  <a:pt x="11" y="5"/>
                  <a:pt x="10" y="6"/>
                </a:cubicBezTo>
                <a:cubicBezTo>
                  <a:pt x="10" y="4"/>
                  <a:pt x="12" y="4"/>
                  <a:pt x="14" y="4"/>
                </a:cubicBezTo>
                <a:cubicBezTo>
                  <a:pt x="16" y="6"/>
                  <a:pt x="18" y="4"/>
                  <a:pt x="20" y="4"/>
                </a:cubicBezTo>
                <a:cubicBezTo>
                  <a:pt x="19" y="5"/>
                  <a:pt x="18" y="7"/>
                  <a:pt x="17" y="7"/>
                </a:cubicBezTo>
                <a:cubicBezTo>
                  <a:pt x="18" y="8"/>
                  <a:pt x="18" y="7"/>
                  <a:pt x="20" y="8"/>
                </a:cubicBezTo>
                <a:cubicBezTo>
                  <a:pt x="21" y="7"/>
                  <a:pt x="21" y="5"/>
                  <a:pt x="23" y="5"/>
                </a:cubicBezTo>
                <a:cubicBezTo>
                  <a:pt x="23" y="6"/>
                  <a:pt x="23" y="6"/>
                  <a:pt x="23" y="6"/>
                </a:cubicBezTo>
                <a:cubicBezTo>
                  <a:pt x="25" y="5"/>
                  <a:pt x="25" y="4"/>
                  <a:pt x="27" y="4"/>
                </a:cubicBezTo>
                <a:cubicBezTo>
                  <a:pt x="31" y="5"/>
                  <a:pt x="35" y="5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40" y="4"/>
                  <a:pt x="44" y="5"/>
                  <a:pt x="46" y="4"/>
                </a:cubicBezTo>
                <a:cubicBezTo>
                  <a:pt x="50" y="5"/>
                  <a:pt x="55" y="3"/>
                  <a:pt x="57" y="5"/>
                </a:cubicBezTo>
                <a:cubicBezTo>
                  <a:pt x="63" y="4"/>
                  <a:pt x="69" y="4"/>
                  <a:pt x="76" y="4"/>
                </a:cubicBezTo>
                <a:cubicBezTo>
                  <a:pt x="75" y="6"/>
                  <a:pt x="75" y="6"/>
                  <a:pt x="75" y="6"/>
                </a:cubicBezTo>
                <a:cubicBezTo>
                  <a:pt x="76" y="5"/>
                  <a:pt x="76" y="7"/>
                  <a:pt x="77" y="7"/>
                </a:cubicBezTo>
                <a:cubicBezTo>
                  <a:pt x="76" y="5"/>
                  <a:pt x="79" y="5"/>
                  <a:pt x="80" y="4"/>
                </a:cubicBezTo>
                <a:cubicBezTo>
                  <a:pt x="83" y="5"/>
                  <a:pt x="87" y="4"/>
                  <a:pt x="89" y="3"/>
                </a:cubicBezTo>
                <a:cubicBezTo>
                  <a:pt x="90" y="4"/>
                  <a:pt x="90" y="4"/>
                  <a:pt x="90" y="4"/>
                </a:cubicBezTo>
                <a:cubicBezTo>
                  <a:pt x="92" y="2"/>
                  <a:pt x="96" y="4"/>
                  <a:pt x="99" y="4"/>
                </a:cubicBezTo>
                <a:cubicBezTo>
                  <a:pt x="100" y="5"/>
                  <a:pt x="100" y="6"/>
                  <a:pt x="101" y="6"/>
                </a:cubicBezTo>
                <a:cubicBezTo>
                  <a:pt x="103" y="4"/>
                  <a:pt x="104" y="4"/>
                  <a:pt x="107" y="3"/>
                </a:cubicBezTo>
                <a:cubicBezTo>
                  <a:pt x="109" y="3"/>
                  <a:pt x="112" y="4"/>
                  <a:pt x="114" y="4"/>
                </a:cubicBezTo>
                <a:cubicBezTo>
                  <a:pt x="122" y="2"/>
                  <a:pt x="130" y="4"/>
                  <a:pt x="137" y="2"/>
                </a:cubicBezTo>
                <a:cubicBezTo>
                  <a:pt x="138" y="3"/>
                  <a:pt x="138" y="3"/>
                  <a:pt x="138" y="3"/>
                </a:cubicBezTo>
                <a:cubicBezTo>
                  <a:pt x="146" y="1"/>
                  <a:pt x="155" y="3"/>
                  <a:pt x="162" y="2"/>
                </a:cubicBezTo>
                <a:cubicBezTo>
                  <a:pt x="161" y="4"/>
                  <a:pt x="161" y="4"/>
                  <a:pt x="161" y="4"/>
                </a:cubicBezTo>
                <a:cubicBezTo>
                  <a:pt x="163" y="5"/>
                  <a:pt x="166" y="4"/>
                  <a:pt x="165" y="2"/>
                </a:cubicBezTo>
                <a:cubicBezTo>
                  <a:pt x="167" y="3"/>
                  <a:pt x="170" y="1"/>
                  <a:pt x="172" y="3"/>
                </a:cubicBezTo>
                <a:cubicBezTo>
                  <a:pt x="174" y="4"/>
                  <a:pt x="174" y="2"/>
                  <a:pt x="176" y="2"/>
                </a:cubicBezTo>
                <a:cubicBezTo>
                  <a:pt x="180" y="3"/>
                  <a:pt x="182" y="3"/>
                  <a:pt x="186" y="2"/>
                </a:cubicBezTo>
                <a:cubicBezTo>
                  <a:pt x="185" y="2"/>
                  <a:pt x="185" y="2"/>
                  <a:pt x="185" y="2"/>
                </a:cubicBezTo>
                <a:cubicBezTo>
                  <a:pt x="184" y="3"/>
                  <a:pt x="184" y="3"/>
                  <a:pt x="185" y="4"/>
                </a:cubicBezTo>
                <a:cubicBezTo>
                  <a:pt x="187" y="3"/>
                  <a:pt x="190" y="4"/>
                  <a:pt x="189" y="2"/>
                </a:cubicBezTo>
                <a:cubicBezTo>
                  <a:pt x="193" y="3"/>
                  <a:pt x="199" y="1"/>
                  <a:pt x="203" y="3"/>
                </a:cubicBezTo>
                <a:cubicBezTo>
                  <a:pt x="203" y="2"/>
                  <a:pt x="204" y="2"/>
                  <a:pt x="204" y="1"/>
                </a:cubicBezTo>
                <a:cubicBezTo>
                  <a:pt x="208" y="1"/>
                  <a:pt x="212" y="3"/>
                  <a:pt x="215" y="2"/>
                </a:cubicBezTo>
                <a:cubicBezTo>
                  <a:pt x="215" y="2"/>
                  <a:pt x="214" y="3"/>
                  <a:pt x="215" y="3"/>
                </a:cubicBezTo>
                <a:cubicBezTo>
                  <a:pt x="216" y="3"/>
                  <a:pt x="215" y="2"/>
                  <a:pt x="216" y="2"/>
                </a:cubicBezTo>
                <a:cubicBezTo>
                  <a:pt x="222" y="0"/>
                  <a:pt x="229" y="3"/>
                  <a:pt x="234" y="3"/>
                </a:cubicBezTo>
                <a:cubicBezTo>
                  <a:pt x="244" y="2"/>
                  <a:pt x="254" y="3"/>
                  <a:pt x="263" y="3"/>
                </a:cubicBezTo>
                <a:cubicBezTo>
                  <a:pt x="263" y="3"/>
                  <a:pt x="263" y="3"/>
                  <a:pt x="263" y="3"/>
                </a:cubicBezTo>
                <a:cubicBezTo>
                  <a:pt x="266" y="1"/>
                  <a:pt x="270" y="5"/>
                  <a:pt x="273" y="2"/>
                </a:cubicBezTo>
                <a:cubicBezTo>
                  <a:pt x="274" y="3"/>
                  <a:pt x="276" y="2"/>
                  <a:pt x="275" y="3"/>
                </a:cubicBezTo>
                <a:cubicBezTo>
                  <a:pt x="278" y="2"/>
                  <a:pt x="282" y="5"/>
                  <a:pt x="286" y="3"/>
                </a:cubicBezTo>
                <a:cubicBezTo>
                  <a:pt x="285" y="3"/>
                  <a:pt x="285" y="3"/>
                  <a:pt x="285" y="3"/>
                </a:cubicBezTo>
                <a:cubicBezTo>
                  <a:pt x="288" y="5"/>
                  <a:pt x="292" y="3"/>
                  <a:pt x="295" y="4"/>
                </a:cubicBezTo>
                <a:cubicBezTo>
                  <a:pt x="295" y="4"/>
                  <a:pt x="294" y="5"/>
                  <a:pt x="294" y="5"/>
                </a:cubicBezTo>
                <a:cubicBezTo>
                  <a:pt x="296" y="6"/>
                  <a:pt x="298" y="3"/>
                  <a:pt x="298" y="5"/>
                </a:cubicBezTo>
                <a:cubicBezTo>
                  <a:pt x="299" y="5"/>
                  <a:pt x="299" y="4"/>
                  <a:pt x="299" y="4"/>
                </a:cubicBezTo>
                <a:cubicBezTo>
                  <a:pt x="307" y="5"/>
                  <a:pt x="316" y="4"/>
                  <a:pt x="325" y="3"/>
                </a:cubicBezTo>
                <a:cubicBezTo>
                  <a:pt x="331" y="5"/>
                  <a:pt x="325" y="8"/>
                  <a:pt x="330" y="6"/>
                </a:cubicBezTo>
                <a:cubicBezTo>
                  <a:pt x="330" y="6"/>
                  <a:pt x="330" y="5"/>
                  <a:pt x="330" y="5"/>
                </a:cubicBezTo>
                <a:cubicBezTo>
                  <a:pt x="332" y="5"/>
                  <a:pt x="333" y="8"/>
                  <a:pt x="334" y="7"/>
                </a:cubicBezTo>
                <a:cubicBezTo>
                  <a:pt x="334" y="5"/>
                  <a:pt x="335" y="6"/>
                  <a:pt x="335" y="5"/>
                </a:cubicBezTo>
                <a:cubicBezTo>
                  <a:pt x="339" y="6"/>
                  <a:pt x="340" y="8"/>
                  <a:pt x="343" y="7"/>
                </a:cubicBezTo>
                <a:cubicBezTo>
                  <a:pt x="343" y="7"/>
                  <a:pt x="343" y="7"/>
                  <a:pt x="343" y="7"/>
                </a:cubicBezTo>
                <a:cubicBezTo>
                  <a:pt x="346" y="5"/>
                  <a:pt x="350" y="6"/>
                  <a:pt x="353" y="4"/>
                </a:cubicBezTo>
                <a:cubicBezTo>
                  <a:pt x="373" y="4"/>
                  <a:pt x="392" y="3"/>
                  <a:pt x="411" y="3"/>
                </a:cubicBezTo>
                <a:cubicBezTo>
                  <a:pt x="429" y="3"/>
                  <a:pt x="448" y="3"/>
                  <a:pt x="467" y="4"/>
                </a:cubicBezTo>
                <a:cubicBezTo>
                  <a:pt x="471" y="7"/>
                  <a:pt x="472" y="6"/>
                  <a:pt x="476" y="6"/>
                </a:cubicBezTo>
                <a:cubicBezTo>
                  <a:pt x="476" y="6"/>
                  <a:pt x="476" y="6"/>
                  <a:pt x="476" y="6"/>
                </a:cubicBezTo>
                <a:cubicBezTo>
                  <a:pt x="477" y="5"/>
                  <a:pt x="480" y="6"/>
                  <a:pt x="480" y="5"/>
                </a:cubicBezTo>
                <a:cubicBezTo>
                  <a:pt x="487" y="5"/>
                  <a:pt x="494" y="5"/>
                  <a:pt x="501" y="5"/>
                </a:cubicBezTo>
                <a:cubicBezTo>
                  <a:pt x="500" y="5"/>
                  <a:pt x="499" y="7"/>
                  <a:pt x="501" y="7"/>
                </a:cubicBezTo>
                <a:cubicBezTo>
                  <a:pt x="502" y="5"/>
                  <a:pt x="502" y="5"/>
                  <a:pt x="502" y="5"/>
                </a:cubicBezTo>
                <a:cubicBezTo>
                  <a:pt x="502" y="6"/>
                  <a:pt x="502" y="6"/>
                  <a:pt x="502" y="6"/>
                </a:cubicBezTo>
                <a:cubicBezTo>
                  <a:pt x="503" y="6"/>
                  <a:pt x="504" y="5"/>
                  <a:pt x="503" y="4"/>
                </a:cubicBezTo>
                <a:cubicBezTo>
                  <a:pt x="522" y="3"/>
                  <a:pt x="539" y="7"/>
                  <a:pt x="557" y="7"/>
                </a:cubicBezTo>
                <a:cubicBezTo>
                  <a:pt x="562" y="8"/>
                  <a:pt x="568" y="8"/>
                  <a:pt x="572" y="7"/>
                </a:cubicBezTo>
                <a:cubicBezTo>
                  <a:pt x="586" y="10"/>
                  <a:pt x="598" y="13"/>
                  <a:pt x="613" y="12"/>
                </a:cubicBezTo>
                <a:cubicBezTo>
                  <a:pt x="613" y="12"/>
                  <a:pt x="610" y="17"/>
                  <a:pt x="604" y="1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2" name="Freeform 145"/>
          <p:cNvSpPr>
            <a:spLocks/>
          </p:cNvSpPr>
          <p:nvPr/>
        </p:nvSpPr>
        <p:spPr bwMode="auto">
          <a:xfrm rot="16200000">
            <a:off x="-96539" y="3535663"/>
            <a:ext cx="5735718" cy="45719"/>
          </a:xfrm>
          <a:custGeom>
            <a:avLst/>
            <a:gdLst/>
            <a:ahLst/>
            <a:cxnLst>
              <a:cxn ang="0">
                <a:pos x="543" y="15"/>
              </a:cxn>
              <a:cxn ang="0">
                <a:pos x="525" y="15"/>
              </a:cxn>
              <a:cxn ang="0">
                <a:pos x="488" y="18"/>
              </a:cxn>
              <a:cxn ang="0">
                <a:pos x="475" y="17"/>
              </a:cxn>
              <a:cxn ang="0">
                <a:pos x="436" y="15"/>
              </a:cxn>
              <a:cxn ang="0">
                <a:pos x="423" y="15"/>
              </a:cxn>
              <a:cxn ang="0">
                <a:pos x="401" y="16"/>
              </a:cxn>
              <a:cxn ang="0">
                <a:pos x="382" y="15"/>
              </a:cxn>
              <a:cxn ang="0">
                <a:pos x="372" y="14"/>
              </a:cxn>
              <a:cxn ang="0">
                <a:pos x="363" y="16"/>
              </a:cxn>
              <a:cxn ang="0">
                <a:pos x="341" y="18"/>
              </a:cxn>
              <a:cxn ang="0">
                <a:pos x="329" y="17"/>
              </a:cxn>
              <a:cxn ang="0">
                <a:pos x="316" y="19"/>
              </a:cxn>
              <a:cxn ang="0">
                <a:pos x="300" y="17"/>
              </a:cxn>
              <a:cxn ang="0">
                <a:pos x="282" y="17"/>
              </a:cxn>
              <a:cxn ang="0">
                <a:pos x="259" y="16"/>
              </a:cxn>
              <a:cxn ang="0">
                <a:pos x="250" y="17"/>
              </a:cxn>
              <a:cxn ang="0">
                <a:pos x="241" y="15"/>
              </a:cxn>
              <a:cxn ang="0">
                <a:pos x="233" y="17"/>
              </a:cxn>
              <a:cxn ang="0">
                <a:pos x="230" y="17"/>
              </a:cxn>
              <a:cxn ang="0">
                <a:pos x="219" y="17"/>
              </a:cxn>
              <a:cxn ang="0">
                <a:pos x="188" y="17"/>
              </a:cxn>
              <a:cxn ang="0">
                <a:pos x="176" y="17"/>
              </a:cxn>
              <a:cxn ang="0">
                <a:pos x="166" y="17"/>
              </a:cxn>
              <a:cxn ang="0">
                <a:pos x="140" y="16"/>
              </a:cxn>
              <a:cxn ang="0">
                <a:pos x="134" y="12"/>
              </a:cxn>
              <a:cxn ang="0">
                <a:pos x="125" y="16"/>
              </a:cxn>
              <a:cxn ang="0">
                <a:pos x="118" y="20"/>
              </a:cxn>
              <a:cxn ang="0">
                <a:pos x="106" y="18"/>
              </a:cxn>
              <a:cxn ang="0">
                <a:pos x="102" y="20"/>
              </a:cxn>
              <a:cxn ang="0">
                <a:pos x="97" y="18"/>
              </a:cxn>
              <a:cxn ang="0">
                <a:pos x="88" y="15"/>
              </a:cxn>
              <a:cxn ang="0">
                <a:pos x="78" y="18"/>
              </a:cxn>
              <a:cxn ang="0">
                <a:pos x="73" y="16"/>
              </a:cxn>
              <a:cxn ang="0">
                <a:pos x="65" y="18"/>
              </a:cxn>
              <a:cxn ang="0">
                <a:pos x="56" y="18"/>
              </a:cxn>
              <a:cxn ang="0">
                <a:pos x="60" y="13"/>
              </a:cxn>
              <a:cxn ang="0">
                <a:pos x="44" y="16"/>
              </a:cxn>
              <a:cxn ang="0">
                <a:pos x="22" y="9"/>
              </a:cxn>
              <a:cxn ang="0">
                <a:pos x="15" y="8"/>
              </a:cxn>
              <a:cxn ang="0">
                <a:pos x="0" y="8"/>
              </a:cxn>
              <a:cxn ang="0">
                <a:pos x="6" y="5"/>
              </a:cxn>
              <a:cxn ang="0">
                <a:pos x="20" y="8"/>
              </a:cxn>
              <a:cxn ang="0">
                <a:pos x="46" y="4"/>
              </a:cxn>
              <a:cxn ang="0">
                <a:pos x="89" y="3"/>
              </a:cxn>
              <a:cxn ang="0">
                <a:pos x="137" y="2"/>
              </a:cxn>
              <a:cxn ang="0">
                <a:pos x="176" y="2"/>
              </a:cxn>
              <a:cxn ang="0">
                <a:pos x="204" y="1"/>
              </a:cxn>
              <a:cxn ang="0">
                <a:pos x="263" y="3"/>
              </a:cxn>
              <a:cxn ang="0">
                <a:pos x="294" y="5"/>
              </a:cxn>
              <a:cxn ang="0">
                <a:pos x="334" y="7"/>
              </a:cxn>
              <a:cxn ang="0">
                <a:pos x="467" y="4"/>
              </a:cxn>
              <a:cxn ang="0">
                <a:pos x="502" y="5"/>
              </a:cxn>
              <a:cxn ang="0">
                <a:pos x="604" y="17"/>
              </a:cxn>
            </a:cxnLst>
            <a:rect l="0" t="0" r="r" b="b"/>
            <a:pathLst>
              <a:path w="613" h="21">
                <a:moveTo>
                  <a:pt x="604" y="17"/>
                </a:moveTo>
                <a:cubicBezTo>
                  <a:pt x="597" y="21"/>
                  <a:pt x="587" y="16"/>
                  <a:pt x="579" y="18"/>
                </a:cubicBezTo>
                <a:cubicBezTo>
                  <a:pt x="578" y="19"/>
                  <a:pt x="580" y="16"/>
                  <a:pt x="577" y="17"/>
                </a:cubicBezTo>
                <a:cubicBezTo>
                  <a:pt x="570" y="20"/>
                  <a:pt x="557" y="17"/>
                  <a:pt x="548" y="15"/>
                </a:cubicBezTo>
                <a:cubicBezTo>
                  <a:pt x="549" y="14"/>
                  <a:pt x="549" y="14"/>
                  <a:pt x="549" y="14"/>
                </a:cubicBezTo>
                <a:cubicBezTo>
                  <a:pt x="547" y="13"/>
                  <a:pt x="545" y="15"/>
                  <a:pt x="543" y="15"/>
                </a:cubicBezTo>
                <a:cubicBezTo>
                  <a:pt x="543" y="15"/>
                  <a:pt x="543" y="14"/>
                  <a:pt x="543" y="14"/>
                </a:cubicBezTo>
                <a:cubicBezTo>
                  <a:pt x="542" y="15"/>
                  <a:pt x="539" y="14"/>
                  <a:pt x="539" y="15"/>
                </a:cubicBezTo>
                <a:cubicBezTo>
                  <a:pt x="538" y="15"/>
                  <a:pt x="538" y="14"/>
                  <a:pt x="537" y="13"/>
                </a:cubicBezTo>
                <a:cubicBezTo>
                  <a:pt x="536" y="15"/>
                  <a:pt x="536" y="15"/>
                  <a:pt x="536" y="15"/>
                </a:cubicBezTo>
                <a:cubicBezTo>
                  <a:pt x="533" y="18"/>
                  <a:pt x="529" y="14"/>
                  <a:pt x="524" y="16"/>
                </a:cubicBezTo>
                <a:cubicBezTo>
                  <a:pt x="525" y="16"/>
                  <a:pt x="525" y="15"/>
                  <a:pt x="525" y="15"/>
                </a:cubicBezTo>
                <a:cubicBezTo>
                  <a:pt x="518" y="17"/>
                  <a:pt x="510" y="16"/>
                  <a:pt x="502" y="17"/>
                </a:cubicBezTo>
                <a:cubicBezTo>
                  <a:pt x="503" y="16"/>
                  <a:pt x="503" y="15"/>
                  <a:pt x="502" y="15"/>
                </a:cubicBezTo>
                <a:cubicBezTo>
                  <a:pt x="502" y="16"/>
                  <a:pt x="500" y="17"/>
                  <a:pt x="498" y="17"/>
                </a:cubicBezTo>
                <a:cubicBezTo>
                  <a:pt x="497" y="15"/>
                  <a:pt x="494" y="18"/>
                  <a:pt x="492" y="17"/>
                </a:cubicBezTo>
                <a:cubicBezTo>
                  <a:pt x="492" y="17"/>
                  <a:pt x="492" y="17"/>
                  <a:pt x="492" y="17"/>
                </a:cubicBezTo>
                <a:cubicBezTo>
                  <a:pt x="490" y="19"/>
                  <a:pt x="490" y="16"/>
                  <a:pt x="488" y="18"/>
                </a:cubicBezTo>
                <a:cubicBezTo>
                  <a:pt x="487" y="17"/>
                  <a:pt x="487" y="17"/>
                  <a:pt x="487" y="17"/>
                </a:cubicBezTo>
                <a:cubicBezTo>
                  <a:pt x="486" y="19"/>
                  <a:pt x="485" y="16"/>
                  <a:pt x="483" y="17"/>
                </a:cubicBezTo>
                <a:cubicBezTo>
                  <a:pt x="483" y="17"/>
                  <a:pt x="483" y="17"/>
                  <a:pt x="483" y="17"/>
                </a:cubicBezTo>
                <a:cubicBezTo>
                  <a:pt x="482" y="18"/>
                  <a:pt x="481" y="16"/>
                  <a:pt x="480" y="17"/>
                </a:cubicBezTo>
                <a:cubicBezTo>
                  <a:pt x="480" y="17"/>
                  <a:pt x="480" y="17"/>
                  <a:pt x="480" y="17"/>
                </a:cubicBezTo>
                <a:cubicBezTo>
                  <a:pt x="477" y="17"/>
                  <a:pt x="475" y="16"/>
                  <a:pt x="475" y="17"/>
                </a:cubicBezTo>
                <a:cubicBezTo>
                  <a:pt x="474" y="16"/>
                  <a:pt x="478" y="17"/>
                  <a:pt x="477" y="15"/>
                </a:cubicBezTo>
                <a:cubicBezTo>
                  <a:pt x="467" y="16"/>
                  <a:pt x="457" y="16"/>
                  <a:pt x="447" y="16"/>
                </a:cubicBezTo>
                <a:cubicBezTo>
                  <a:pt x="446" y="15"/>
                  <a:pt x="446" y="15"/>
                  <a:pt x="445" y="14"/>
                </a:cubicBezTo>
                <a:cubicBezTo>
                  <a:pt x="444" y="15"/>
                  <a:pt x="442" y="14"/>
                  <a:pt x="441" y="15"/>
                </a:cubicBezTo>
                <a:cubicBezTo>
                  <a:pt x="441" y="15"/>
                  <a:pt x="440" y="14"/>
                  <a:pt x="440" y="14"/>
                </a:cubicBezTo>
                <a:cubicBezTo>
                  <a:pt x="438" y="14"/>
                  <a:pt x="438" y="16"/>
                  <a:pt x="436" y="15"/>
                </a:cubicBezTo>
                <a:cubicBezTo>
                  <a:pt x="437" y="15"/>
                  <a:pt x="437" y="14"/>
                  <a:pt x="437" y="14"/>
                </a:cubicBezTo>
                <a:cubicBezTo>
                  <a:pt x="435" y="15"/>
                  <a:pt x="433" y="15"/>
                  <a:pt x="431" y="15"/>
                </a:cubicBezTo>
                <a:cubicBezTo>
                  <a:pt x="431" y="15"/>
                  <a:pt x="432" y="15"/>
                  <a:pt x="431" y="14"/>
                </a:cubicBezTo>
                <a:cubicBezTo>
                  <a:pt x="429" y="16"/>
                  <a:pt x="428" y="14"/>
                  <a:pt x="426" y="15"/>
                </a:cubicBezTo>
                <a:cubicBezTo>
                  <a:pt x="426" y="14"/>
                  <a:pt x="426" y="14"/>
                  <a:pt x="426" y="14"/>
                </a:cubicBezTo>
                <a:cubicBezTo>
                  <a:pt x="423" y="12"/>
                  <a:pt x="426" y="16"/>
                  <a:pt x="423" y="15"/>
                </a:cubicBezTo>
                <a:cubicBezTo>
                  <a:pt x="424" y="15"/>
                  <a:pt x="423" y="14"/>
                  <a:pt x="423" y="14"/>
                </a:cubicBezTo>
                <a:cubicBezTo>
                  <a:pt x="421" y="16"/>
                  <a:pt x="417" y="15"/>
                  <a:pt x="415" y="16"/>
                </a:cubicBezTo>
                <a:cubicBezTo>
                  <a:pt x="415" y="15"/>
                  <a:pt x="415" y="15"/>
                  <a:pt x="415" y="15"/>
                </a:cubicBezTo>
                <a:cubicBezTo>
                  <a:pt x="412" y="15"/>
                  <a:pt x="409" y="15"/>
                  <a:pt x="406" y="15"/>
                </a:cubicBezTo>
                <a:cubicBezTo>
                  <a:pt x="405" y="15"/>
                  <a:pt x="407" y="13"/>
                  <a:pt x="404" y="13"/>
                </a:cubicBezTo>
                <a:cubicBezTo>
                  <a:pt x="404" y="15"/>
                  <a:pt x="399" y="14"/>
                  <a:pt x="401" y="16"/>
                </a:cubicBezTo>
                <a:cubicBezTo>
                  <a:pt x="399" y="16"/>
                  <a:pt x="395" y="15"/>
                  <a:pt x="393" y="16"/>
                </a:cubicBezTo>
                <a:cubicBezTo>
                  <a:pt x="394" y="15"/>
                  <a:pt x="392" y="13"/>
                  <a:pt x="394" y="13"/>
                </a:cubicBezTo>
                <a:cubicBezTo>
                  <a:pt x="393" y="12"/>
                  <a:pt x="393" y="12"/>
                  <a:pt x="393" y="12"/>
                </a:cubicBezTo>
                <a:cubicBezTo>
                  <a:pt x="393" y="11"/>
                  <a:pt x="394" y="12"/>
                  <a:pt x="394" y="11"/>
                </a:cubicBezTo>
                <a:cubicBezTo>
                  <a:pt x="393" y="11"/>
                  <a:pt x="390" y="12"/>
                  <a:pt x="389" y="12"/>
                </a:cubicBezTo>
                <a:cubicBezTo>
                  <a:pt x="387" y="13"/>
                  <a:pt x="385" y="15"/>
                  <a:pt x="382" y="15"/>
                </a:cubicBezTo>
                <a:cubicBezTo>
                  <a:pt x="384" y="15"/>
                  <a:pt x="382" y="13"/>
                  <a:pt x="383" y="13"/>
                </a:cubicBezTo>
                <a:cubicBezTo>
                  <a:pt x="378" y="17"/>
                  <a:pt x="378" y="17"/>
                  <a:pt x="378" y="17"/>
                </a:cubicBezTo>
                <a:cubicBezTo>
                  <a:pt x="377" y="17"/>
                  <a:pt x="378" y="15"/>
                  <a:pt x="377" y="16"/>
                </a:cubicBezTo>
                <a:cubicBezTo>
                  <a:pt x="377" y="16"/>
                  <a:pt x="376" y="16"/>
                  <a:pt x="376" y="17"/>
                </a:cubicBezTo>
                <a:cubicBezTo>
                  <a:pt x="375" y="17"/>
                  <a:pt x="372" y="17"/>
                  <a:pt x="371" y="15"/>
                </a:cubicBezTo>
                <a:cubicBezTo>
                  <a:pt x="371" y="15"/>
                  <a:pt x="373" y="15"/>
                  <a:pt x="372" y="14"/>
                </a:cubicBezTo>
                <a:cubicBezTo>
                  <a:pt x="370" y="14"/>
                  <a:pt x="370" y="15"/>
                  <a:pt x="368" y="15"/>
                </a:cubicBezTo>
                <a:cubicBezTo>
                  <a:pt x="368" y="15"/>
                  <a:pt x="368" y="15"/>
                  <a:pt x="368" y="15"/>
                </a:cubicBezTo>
                <a:cubicBezTo>
                  <a:pt x="367" y="14"/>
                  <a:pt x="364" y="15"/>
                  <a:pt x="366" y="16"/>
                </a:cubicBezTo>
                <a:cubicBezTo>
                  <a:pt x="366" y="17"/>
                  <a:pt x="365" y="15"/>
                  <a:pt x="367" y="16"/>
                </a:cubicBezTo>
                <a:cubicBezTo>
                  <a:pt x="366" y="17"/>
                  <a:pt x="364" y="17"/>
                  <a:pt x="362" y="17"/>
                </a:cubicBezTo>
                <a:cubicBezTo>
                  <a:pt x="362" y="17"/>
                  <a:pt x="362" y="16"/>
                  <a:pt x="363" y="16"/>
                </a:cubicBezTo>
                <a:cubicBezTo>
                  <a:pt x="360" y="17"/>
                  <a:pt x="357" y="18"/>
                  <a:pt x="355" y="18"/>
                </a:cubicBezTo>
                <a:cubicBezTo>
                  <a:pt x="355" y="19"/>
                  <a:pt x="356" y="17"/>
                  <a:pt x="356" y="17"/>
                </a:cubicBezTo>
                <a:cubicBezTo>
                  <a:pt x="353" y="16"/>
                  <a:pt x="349" y="19"/>
                  <a:pt x="346" y="17"/>
                </a:cubicBezTo>
                <a:cubicBezTo>
                  <a:pt x="346" y="17"/>
                  <a:pt x="346" y="18"/>
                  <a:pt x="346" y="18"/>
                </a:cubicBezTo>
                <a:cubicBezTo>
                  <a:pt x="344" y="18"/>
                  <a:pt x="345" y="17"/>
                  <a:pt x="343" y="17"/>
                </a:cubicBezTo>
                <a:cubicBezTo>
                  <a:pt x="343" y="16"/>
                  <a:pt x="342" y="17"/>
                  <a:pt x="341" y="18"/>
                </a:cubicBezTo>
                <a:cubicBezTo>
                  <a:pt x="340" y="18"/>
                  <a:pt x="341" y="17"/>
                  <a:pt x="342" y="17"/>
                </a:cubicBezTo>
                <a:cubicBezTo>
                  <a:pt x="340" y="18"/>
                  <a:pt x="334" y="19"/>
                  <a:pt x="330" y="18"/>
                </a:cubicBezTo>
                <a:cubicBezTo>
                  <a:pt x="330" y="18"/>
                  <a:pt x="328" y="20"/>
                  <a:pt x="327" y="19"/>
                </a:cubicBezTo>
                <a:cubicBezTo>
                  <a:pt x="327" y="18"/>
                  <a:pt x="327" y="18"/>
                  <a:pt x="327" y="18"/>
                </a:cubicBezTo>
                <a:cubicBezTo>
                  <a:pt x="327" y="17"/>
                  <a:pt x="324" y="18"/>
                  <a:pt x="324" y="17"/>
                </a:cubicBezTo>
                <a:cubicBezTo>
                  <a:pt x="322" y="19"/>
                  <a:pt x="331" y="16"/>
                  <a:pt x="329" y="17"/>
                </a:cubicBezTo>
                <a:cubicBezTo>
                  <a:pt x="328" y="16"/>
                  <a:pt x="325" y="19"/>
                  <a:pt x="326" y="17"/>
                </a:cubicBezTo>
                <a:cubicBezTo>
                  <a:pt x="324" y="17"/>
                  <a:pt x="323" y="19"/>
                  <a:pt x="321" y="18"/>
                </a:cubicBezTo>
                <a:cubicBezTo>
                  <a:pt x="321" y="18"/>
                  <a:pt x="322" y="16"/>
                  <a:pt x="321" y="16"/>
                </a:cubicBezTo>
                <a:cubicBezTo>
                  <a:pt x="319" y="16"/>
                  <a:pt x="320" y="17"/>
                  <a:pt x="318" y="17"/>
                </a:cubicBezTo>
                <a:cubicBezTo>
                  <a:pt x="317" y="17"/>
                  <a:pt x="317" y="17"/>
                  <a:pt x="317" y="17"/>
                </a:cubicBezTo>
                <a:cubicBezTo>
                  <a:pt x="317" y="19"/>
                  <a:pt x="315" y="17"/>
                  <a:pt x="316" y="19"/>
                </a:cubicBezTo>
                <a:cubicBezTo>
                  <a:pt x="316" y="18"/>
                  <a:pt x="312" y="19"/>
                  <a:pt x="313" y="17"/>
                </a:cubicBezTo>
                <a:cubicBezTo>
                  <a:pt x="313" y="16"/>
                  <a:pt x="313" y="16"/>
                  <a:pt x="313" y="16"/>
                </a:cubicBezTo>
                <a:cubicBezTo>
                  <a:pt x="312" y="16"/>
                  <a:pt x="311" y="17"/>
                  <a:pt x="310" y="18"/>
                </a:cubicBezTo>
                <a:cubicBezTo>
                  <a:pt x="310" y="18"/>
                  <a:pt x="310" y="17"/>
                  <a:pt x="310" y="17"/>
                </a:cubicBezTo>
                <a:cubicBezTo>
                  <a:pt x="310" y="20"/>
                  <a:pt x="308" y="17"/>
                  <a:pt x="306" y="19"/>
                </a:cubicBezTo>
                <a:cubicBezTo>
                  <a:pt x="304" y="18"/>
                  <a:pt x="301" y="19"/>
                  <a:pt x="300" y="17"/>
                </a:cubicBezTo>
                <a:cubicBezTo>
                  <a:pt x="298" y="18"/>
                  <a:pt x="297" y="19"/>
                  <a:pt x="295" y="18"/>
                </a:cubicBezTo>
                <a:cubicBezTo>
                  <a:pt x="295" y="18"/>
                  <a:pt x="296" y="18"/>
                  <a:pt x="296" y="17"/>
                </a:cubicBezTo>
                <a:cubicBezTo>
                  <a:pt x="295" y="17"/>
                  <a:pt x="294" y="17"/>
                  <a:pt x="293" y="18"/>
                </a:cubicBezTo>
                <a:cubicBezTo>
                  <a:pt x="293" y="17"/>
                  <a:pt x="291" y="16"/>
                  <a:pt x="289" y="15"/>
                </a:cubicBezTo>
                <a:cubicBezTo>
                  <a:pt x="288" y="16"/>
                  <a:pt x="288" y="17"/>
                  <a:pt x="288" y="18"/>
                </a:cubicBezTo>
                <a:cubicBezTo>
                  <a:pt x="287" y="16"/>
                  <a:pt x="283" y="20"/>
                  <a:pt x="282" y="17"/>
                </a:cubicBezTo>
                <a:cubicBezTo>
                  <a:pt x="282" y="17"/>
                  <a:pt x="284" y="16"/>
                  <a:pt x="283" y="16"/>
                </a:cubicBezTo>
                <a:cubicBezTo>
                  <a:pt x="281" y="13"/>
                  <a:pt x="280" y="17"/>
                  <a:pt x="277" y="16"/>
                </a:cubicBezTo>
                <a:cubicBezTo>
                  <a:pt x="278" y="18"/>
                  <a:pt x="278" y="18"/>
                  <a:pt x="278" y="18"/>
                </a:cubicBezTo>
                <a:cubicBezTo>
                  <a:pt x="277" y="17"/>
                  <a:pt x="274" y="19"/>
                  <a:pt x="274" y="17"/>
                </a:cubicBezTo>
                <a:cubicBezTo>
                  <a:pt x="273" y="18"/>
                  <a:pt x="271" y="17"/>
                  <a:pt x="272" y="18"/>
                </a:cubicBezTo>
                <a:cubicBezTo>
                  <a:pt x="268" y="17"/>
                  <a:pt x="262" y="19"/>
                  <a:pt x="259" y="16"/>
                </a:cubicBezTo>
                <a:cubicBezTo>
                  <a:pt x="259" y="16"/>
                  <a:pt x="257" y="16"/>
                  <a:pt x="258" y="17"/>
                </a:cubicBezTo>
                <a:cubicBezTo>
                  <a:pt x="259" y="18"/>
                  <a:pt x="259" y="16"/>
                  <a:pt x="259" y="17"/>
                </a:cubicBezTo>
                <a:cubicBezTo>
                  <a:pt x="259" y="17"/>
                  <a:pt x="259" y="17"/>
                  <a:pt x="259" y="18"/>
                </a:cubicBezTo>
                <a:cubicBezTo>
                  <a:pt x="257" y="17"/>
                  <a:pt x="256" y="17"/>
                  <a:pt x="258" y="15"/>
                </a:cubicBezTo>
                <a:cubicBezTo>
                  <a:pt x="255" y="14"/>
                  <a:pt x="255" y="19"/>
                  <a:pt x="251" y="18"/>
                </a:cubicBezTo>
                <a:cubicBezTo>
                  <a:pt x="251" y="17"/>
                  <a:pt x="251" y="17"/>
                  <a:pt x="250" y="17"/>
                </a:cubicBezTo>
                <a:cubicBezTo>
                  <a:pt x="248" y="18"/>
                  <a:pt x="248" y="18"/>
                  <a:pt x="248" y="18"/>
                </a:cubicBezTo>
                <a:cubicBezTo>
                  <a:pt x="246" y="18"/>
                  <a:pt x="247" y="16"/>
                  <a:pt x="247" y="15"/>
                </a:cubicBezTo>
                <a:cubicBezTo>
                  <a:pt x="246" y="15"/>
                  <a:pt x="244" y="15"/>
                  <a:pt x="243" y="16"/>
                </a:cubicBezTo>
                <a:cubicBezTo>
                  <a:pt x="242" y="14"/>
                  <a:pt x="242" y="14"/>
                  <a:pt x="242" y="14"/>
                </a:cubicBezTo>
                <a:cubicBezTo>
                  <a:pt x="243" y="16"/>
                  <a:pt x="241" y="15"/>
                  <a:pt x="240" y="16"/>
                </a:cubicBezTo>
                <a:cubicBezTo>
                  <a:pt x="241" y="15"/>
                  <a:pt x="241" y="15"/>
                  <a:pt x="241" y="15"/>
                </a:cubicBezTo>
                <a:cubicBezTo>
                  <a:pt x="241" y="15"/>
                  <a:pt x="239" y="15"/>
                  <a:pt x="239" y="15"/>
                </a:cubicBezTo>
                <a:cubicBezTo>
                  <a:pt x="239" y="16"/>
                  <a:pt x="240" y="16"/>
                  <a:pt x="241" y="17"/>
                </a:cubicBezTo>
                <a:cubicBezTo>
                  <a:pt x="240" y="17"/>
                  <a:pt x="239" y="17"/>
                  <a:pt x="239" y="18"/>
                </a:cubicBezTo>
                <a:cubicBezTo>
                  <a:pt x="239" y="16"/>
                  <a:pt x="237" y="17"/>
                  <a:pt x="236" y="17"/>
                </a:cubicBezTo>
                <a:cubicBezTo>
                  <a:pt x="235" y="16"/>
                  <a:pt x="234" y="18"/>
                  <a:pt x="234" y="18"/>
                </a:cubicBezTo>
                <a:cubicBezTo>
                  <a:pt x="234" y="17"/>
                  <a:pt x="232" y="18"/>
                  <a:pt x="233" y="17"/>
                </a:cubicBezTo>
                <a:cubicBezTo>
                  <a:pt x="233" y="16"/>
                  <a:pt x="234" y="17"/>
                  <a:pt x="235" y="17"/>
                </a:cubicBezTo>
                <a:cubicBezTo>
                  <a:pt x="234" y="16"/>
                  <a:pt x="234" y="15"/>
                  <a:pt x="232" y="16"/>
                </a:cubicBezTo>
                <a:cubicBezTo>
                  <a:pt x="231" y="16"/>
                  <a:pt x="233" y="18"/>
                  <a:pt x="231" y="18"/>
                </a:cubicBezTo>
                <a:cubicBezTo>
                  <a:pt x="231" y="17"/>
                  <a:pt x="231" y="17"/>
                  <a:pt x="232" y="16"/>
                </a:cubicBezTo>
                <a:cubicBezTo>
                  <a:pt x="230" y="16"/>
                  <a:pt x="230" y="16"/>
                  <a:pt x="230" y="16"/>
                </a:cubicBezTo>
                <a:cubicBezTo>
                  <a:pt x="230" y="17"/>
                  <a:pt x="230" y="17"/>
                  <a:pt x="230" y="17"/>
                </a:cubicBezTo>
                <a:cubicBezTo>
                  <a:pt x="229" y="16"/>
                  <a:pt x="229" y="16"/>
                  <a:pt x="229" y="16"/>
                </a:cubicBezTo>
                <a:cubicBezTo>
                  <a:pt x="229" y="17"/>
                  <a:pt x="226" y="17"/>
                  <a:pt x="226" y="18"/>
                </a:cubicBezTo>
                <a:cubicBezTo>
                  <a:pt x="225" y="18"/>
                  <a:pt x="224" y="17"/>
                  <a:pt x="223" y="17"/>
                </a:cubicBezTo>
                <a:cubicBezTo>
                  <a:pt x="223" y="17"/>
                  <a:pt x="223" y="17"/>
                  <a:pt x="223" y="17"/>
                </a:cubicBezTo>
                <a:cubicBezTo>
                  <a:pt x="222" y="16"/>
                  <a:pt x="220" y="17"/>
                  <a:pt x="219" y="1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18" y="17"/>
                  <a:pt x="217" y="17"/>
                  <a:pt x="216" y="18"/>
                </a:cubicBezTo>
                <a:cubicBezTo>
                  <a:pt x="214" y="17"/>
                  <a:pt x="215" y="13"/>
                  <a:pt x="214" y="15"/>
                </a:cubicBezTo>
                <a:cubicBezTo>
                  <a:pt x="212" y="15"/>
                  <a:pt x="211" y="17"/>
                  <a:pt x="212" y="18"/>
                </a:cubicBezTo>
                <a:cubicBezTo>
                  <a:pt x="209" y="17"/>
                  <a:pt x="205" y="19"/>
                  <a:pt x="202" y="17"/>
                </a:cubicBezTo>
                <a:cubicBezTo>
                  <a:pt x="202" y="17"/>
                  <a:pt x="202" y="18"/>
                  <a:pt x="201" y="18"/>
                </a:cubicBezTo>
                <a:cubicBezTo>
                  <a:pt x="197" y="17"/>
                  <a:pt x="192" y="19"/>
                  <a:pt x="188" y="17"/>
                </a:cubicBezTo>
                <a:cubicBezTo>
                  <a:pt x="190" y="16"/>
                  <a:pt x="188" y="16"/>
                  <a:pt x="188" y="15"/>
                </a:cubicBezTo>
                <a:cubicBezTo>
                  <a:pt x="187" y="16"/>
                  <a:pt x="187" y="14"/>
                  <a:pt x="187" y="16"/>
                </a:cubicBezTo>
                <a:cubicBezTo>
                  <a:pt x="187" y="17"/>
                  <a:pt x="187" y="17"/>
                  <a:pt x="188" y="18"/>
                </a:cubicBezTo>
                <a:cubicBezTo>
                  <a:pt x="185" y="18"/>
                  <a:pt x="181" y="18"/>
                  <a:pt x="180" y="17"/>
                </a:cubicBezTo>
                <a:cubicBezTo>
                  <a:pt x="181" y="18"/>
                  <a:pt x="180" y="18"/>
                  <a:pt x="179" y="18"/>
                </a:cubicBezTo>
                <a:cubicBezTo>
                  <a:pt x="180" y="17"/>
                  <a:pt x="178" y="16"/>
                  <a:pt x="176" y="17"/>
                </a:cubicBezTo>
                <a:cubicBezTo>
                  <a:pt x="176" y="18"/>
                  <a:pt x="176" y="18"/>
                  <a:pt x="176" y="18"/>
                </a:cubicBezTo>
                <a:cubicBezTo>
                  <a:pt x="175" y="17"/>
                  <a:pt x="175" y="17"/>
                  <a:pt x="175" y="17"/>
                </a:cubicBezTo>
                <a:cubicBezTo>
                  <a:pt x="174" y="17"/>
                  <a:pt x="174" y="19"/>
                  <a:pt x="173" y="18"/>
                </a:cubicBezTo>
                <a:cubicBezTo>
                  <a:pt x="172" y="17"/>
                  <a:pt x="172" y="17"/>
                  <a:pt x="172" y="17"/>
                </a:cubicBezTo>
                <a:cubicBezTo>
                  <a:pt x="171" y="18"/>
                  <a:pt x="169" y="19"/>
                  <a:pt x="167" y="18"/>
                </a:cubicBezTo>
                <a:cubicBezTo>
                  <a:pt x="166" y="17"/>
                  <a:pt x="166" y="17"/>
                  <a:pt x="166" y="17"/>
                </a:cubicBezTo>
                <a:cubicBezTo>
                  <a:pt x="165" y="17"/>
                  <a:pt x="164" y="18"/>
                  <a:pt x="165" y="18"/>
                </a:cubicBezTo>
                <a:cubicBezTo>
                  <a:pt x="162" y="17"/>
                  <a:pt x="160" y="17"/>
                  <a:pt x="160" y="16"/>
                </a:cubicBezTo>
                <a:cubicBezTo>
                  <a:pt x="155" y="19"/>
                  <a:pt x="147" y="19"/>
                  <a:pt x="142" y="19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0" y="17"/>
                  <a:pt x="141" y="19"/>
                  <a:pt x="140" y="19"/>
                </a:cubicBezTo>
                <a:cubicBezTo>
                  <a:pt x="141" y="18"/>
                  <a:pt x="139" y="17"/>
                  <a:pt x="140" y="16"/>
                </a:cubicBezTo>
                <a:cubicBezTo>
                  <a:pt x="138" y="15"/>
                  <a:pt x="137" y="17"/>
                  <a:pt x="136" y="18"/>
                </a:cubicBezTo>
                <a:cubicBezTo>
                  <a:pt x="136" y="19"/>
                  <a:pt x="137" y="17"/>
                  <a:pt x="137" y="18"/>
                </a:cubicBezTo>
                <a:cubicBezTo>
                  <a:pt x="137" y="19"/>
                  <a:pt x="134" y="18"/>
                  <a:pt x="133" y="19"/>
                </a:cubicBezTo>
                <a:cubicBezTo>
                  <a:pt x="133" y="18"/>
                  <a:pt x="133" y="17"/>
                  <a:pt x="134" y="17"/>
                </a:cubicBezTo>
                <a:cubicBezTo>
                  <a:pt x="132" y="17"/>
                  <a:pt x="132" y="17"/>
                  <a:pt x="132" y="17"/>
                </a:cubicBezTo>
                <a:cubicBezTo>
                  <a:pt x="131" y="16"/>
                  <a:pt x="136" y="14"/>
                  <a:pt x="134" y="12"/>
                </a:cubicBezTo>
                <a:cubicBezTo>
                  <a:pt x="133" y="12"/>
                  <a:pt x="133" y="12"/>
                  <a:pt x="133" y="12"/>
                </a:cubicBezTo>
                <a:cubicBezTo>
                  <a:pt x="132" y="11"/>
                  <a:pt x="136" y="10"/>
                  <a:pt x="133" y="10"/>
                </a:cubicBezTo>
                <a:cubicBezTo>
                  <a:pt x="132" y="11"/>
                  <a:pt x="131" y="13"/>
                  <a:pt x="132" y="14"/>
                </a:cubicBezTo>
                <a:cubicBezTo>
                  <a:pt x="129" y="14"/>
                  <a:pt x="131" y="17"/>
                  <a:pt x="128" y="17"/>
                </a:cubicBezTo>
                <a:cubicBezTo>
                  <a:pt x="127" y="16"/>
                  <a:pt x="130" y="17"/>
                  <a:pt x="129" y="16"/>
                </a:cubicBezTo>
                <a:cubicBezTo>
                  <a:pt x="128" y="14"/>
                  <a:pt x="127" y="16"/>
                  <a:pt x="125" y="16"/>
                </a:cubicBezTo>
                <a:cubicBezTo>
                  <a:pt x="127" y="16"/>
                  <a:pt x="126" y="18"/>
                  <a:pt x="125" y="18"/>
                </a:cubicBezTo>
                <a:cubicBezTo>
                  <a:pt x="123" y="17"/>
                  <a:pt x="126" y="17"/>
                  <a:pt x="124" y="17"/>
                </a:cubicBezTo>
                <a:cubicBezTo>
                  <a:pt x="123" y="17"/>
                  <a:pt x="121" y="18"/>
                  <a:pt x="123" y="19"/>
                </a:cubicBezTo>
                <a:cubicBezTo>
                  <a:pt x="122" y="21"/>
                  <a:pt x="121" y="18"/>
                  <a:pt x="119" y="20"/>
                </a:cubicBezTo>
                <a:cubicBezTo>
                  <a:pt x="119" y="18"/>
                  <a:pt x="122" y="16"/>
                  <a:pt x="119" y="16"/>
                </a:cubicBezTo>
                <a:cubicBezTo>
                  <a:pt x="120" y="17"/>
                  <a:pt x="116" y="17"/>
                  <a:pt x="118" y="20"/>
                </a:cubicBezTo>
                <a:cubicBezTo>
                  <a:pt x="117" y="19"/>
                  <a:pt x="117" y="18"/>
                  <a:pt x="117" y="17"/>
                </a:cubicBezTo>
                <a:cubicBezTo>
                  <a:pt x="116" y="16"/>
                  <a:pt x="114" y="20"/>
                  <a:pt x="114" y="17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2" y="18"/>
                  <a:pt x="111" y="17"/>
                </a:cubicBezTo>
                <a:cubicBezTo>
                  <a:pt x="110" y="17"/>
                  <a:pt x="108" y="19"/>
                  <a:pt x="108" y="16"/>
                </a:cubicBezTo>
                <a:cubicBezTo>
                  <a:pt x="107" y="17"/>
                  <a:pt x="105" y="17"/>
                  <a:pt x="106" y="18"/>
                </a:cubicBezTo>
                <a:cubicBezTo>
                  <a:pt x="107" y="19"/>
                  <a:pt x="108" y="17"/>
                  <a:pt x="109" y="19"/>
                </a:cubicBezTo>
                <a:cubicBezTo>
                  <a:pt x="107" y="17"/>
                  <a:pt x="106" y="19"/>
                  <a:pt x="105" y="20"/>
                </a:cubicBezTo>
                <a:cubicBezTo>
                  <a:pt x="105" y="19"/>
                  <a:pt x="105" y="19"/>
                  <a:pt x="105" y="19"/>
                </a:cubicBezTo>
                <a:cubicBezTo>
                  <a:pt x="105" y="19"/>
                  <a:pt x="103" y="19"/>
                  <a:pt x="103" y="20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102" y="20"/>
                  <a:pt x="102" y="20"/>
                  <a:pt x="102" y="20"/>
                </a:cubicBezTo>
                <a:cubicBezTo>
                  <a:pt x="100" y="20"/>
                  <a:pt x="101" y="18"/>
                  <a:pt x="99" y="18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101" y="17"/>
                  <a:pt x="100" y="16"/>
                  <a:pt x="99" y="16"/>
                </a:cubicBezTo>
                <a:cubicBezTo>
                  <a:pt x="98" y="18"/>
                  <a:pt x="97" y="19"/>
                  <a:pt x="97" y="20"/>
                </a:cubicBezTo>
                <a:cubicBezTo>
                  <a:pt x="96" y="20"/>
                  <a:pt x="97" y="19"/>
                  <a:pt x="95" y="20"/>
                </a:cubicBezTo>
                <a:cubicBezTo>
                  <a:pt x="97" y="18"/>
                  <a:pt x="97" y="18"/>
                  <a:pt x="97" y="18"/>
                </a:cubicBezTo>
                <a:cubicBezTo>
                  <a:pt x="97" y="18"/>
                  <a:pt x="96" y="16"/>
                  <a:pt x="94" y="16"/>
                </a:cubicBezTo>
                <a:cubicBezTo>
                  <a:pt x="93" y="17"/>
                  <a:pt x="91" y="18"/>
                  <a:pt x="93" y="19"/>
                </a:cubicBezTo>
                <a:cubicBezTo>
                  <a:pt x="92" y="19"/>
                  <a:pt x="91" y="18"/>
                  <a:pt x="92" y="18"/>
                </a:cubicBezTo>
                <a:cubicBezTo>
                  <a:pt x="90" y="18"/>
                  <a:pt x="92" y="19"/>
                  <a:pt x="90" y="19"/>
                </a:cubicBezTo>
                <a:cubicBezTo>
                  <a:pt x="90" y="19"/>
                  <a:pt x="87" y="18"/>
                  <a:pt x="86" y="16"/>
                </a:cubicBezTo>
                <a:cubicBezTo>
                  <a:pt x="88" y="15"/>
                  <a:pt x="88" y="15"/>
                  <a:pt x="88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8" y="13"/>
                  <a:pt x="86" y="13"/>
                  <a:pt x="87" y="12"/>
                </a:cubicBezTo>
                <a:cubicBezTo>
                  <a:pt x="86" y="12"/>
                  <a:pt x="85" y="12"/>
                  <a:pt x="84" y="12"/>
                </a:cubicBezTo>
                <a:cubicBezTo>
                  <a:pt x="87" y="15"/>
                  <a:pt x="82" y="16"/>
                  <a:pt x="82" y="18"/>
                </a:cubicBezTo>
                <a:cubicBezTo>
                  <a:pt x="79" y="19"/>
                  <a:pt x="81" y="13"/>
                  <a:pt x="77" y="16"/>
                </a:cubicBezTo>
                <a:cubicBezTo>
                  <a:pt x="78" y="17"/>
                  <a:pt x="76" y="19"/>
                  <a:pt x="78" y="18"/>
                </a:cubicBezTo>
                <a:cubicBezTo>
                  <a:pt x="76" y="18"/>
                  <a:pt x="77" y="20"/>
                  <a:pt x="74" y="19"/>
                </a:cubicBezTo>
                <a:cubicBezTo>
                  <a:pt x="76" y="18"/>
                  <a:pt x="73" y="17"/>
                  <a:pt x="75" y="15"/>
                </a:cubicBezTo>
                <a:cubicBezTo>
                  <a:pt x="75" y="16"/>
                  <a:pt x="76" y="16"/>
                  <a:pt x="77" y="16"/>
                </a:cubicBezTo>
                <a:cubicBezTo>
                  <a:pt x="76" y="15"/>
                  <a:pt x="77" y="13"/>
                  <a:pt x="75" y="13"/>
                </a:cubicBezTo>
                <a:cubicBezTo>
                  <a:pt x="74" y="14"/>
                  <a:pt x="72" y="14"/>
                  <a:pt x="72" y="15"/>
                </a:cubicBezTo>
                <a:cubicBezTo>
                  <a:pt x="72" y="16"/>
                  <a:pt x="74" y="15"/>
                  <a:pt x="73" y="16"/>
                </a:cubicBezTo>
                <a:cubicBezTo>
                  <a:pt x="71" y="17"/>
                  <a:pt x="71" y="15"/>
                  <a:pt x="70" y="17"/>
                </a:cubicBezTo>
                <a:cubicBezTo>
                  <a:pt x="71" y="17"/>
                  <a:pt x="71" y="18"/>
                  <a:pt x="71" y="19"/>
                </a:cubicBezTo>
                <a:cubicBezTo>
                  <a:pt x="70" y="20"/>
                  <a:pt x="70" y="20"/>
                  <a:pt x="70" y="20"/>
                </a:cubicBezTo>
                <a:cubicBezTo>
                  <a:pt x="70" y="19"/>
                  <a:pt x="70" y="19"/>
                  <a:pt x="70" y="19"/>
                </a:cubicBezTo>
                <a:cubicBezTo>
                  <a:pt x="67" y="18"/>
                  <a:pt x="69" y="20"/>
                  <a:pt x="66" y="20"/>
                </a:cubicBezTo>
                <a:cubicBezTo>
                  <a:pt x="65" y="18"/>
                  <a:pt x="65" y="18"/>
                  <a:pt x="65" y="18"/>
                </a:cubicBezTo>
                <a:cubicBezTo>
                  <a:pt x="66" y="17"/>
                  <a:pt x="69" y="19"/>
                  <a:pt x="69" y="16"/>
                </a:cubicBezTo>
                <a:cubicBezTo>
                  <a:pt x="67" y="16"/>
                  <a:pt x="66" y="18"/>
                  <a:pt x="64" y="17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3"/>
                  <a:pt x="62" y="15"/>
                </a:cubicBezTo>
                <a:cubicBezTo>
                  <a:pt x="61" y="16"/>
                  <a:pt x="62" y="16"/>
                  <a:pt x="61" y="17"/>
                </a:cubicBezTo>
                <a:cubicBezTo>
                  <a:pt x="59" y="17"/>
                  <a:pt x="58" y="18"/>
                  <a:pt x="56" y="18"/>
                </a:cubicBezTo>
                <a:cubicBezTo>
                  <a:pt x="56" y="16"/>
                  <a:pt x="52" y="18"/>
                  <a:pt x="55" y="16"/>
                </a:cubicBezTo>
                <a:cubicBezTo>
                  <a:pt x="55" y="17"/>
                  <a:pt x="60" y="17"/>
                  <a:pt x="61" y="15"/>
                </a:cubicBezTo>
                <a:cubicBezTo>
                  <a:pt x="60" y="13"/>
                  <a:pt x="63" y="16"/>
                  <a:pt x="64" y="13"/>
                </a:cubicBezTo>
                <a:cubicBezTo>
                  <a:pt x="61" y="13"/>
                  <a:pt x="62" y="11"/>
                  <a:pt x="61" y="10"/>
                </a:cubicBezTo>
                <a:cubicBezTo>
                  <a:pt x="61" y="10"/>
                  <a:pt x="60" y="10"/>
                  <a:pt x="60" y="11"/>
                </a:cubicBezTo>
                <a:cubicBezTo>
                  <a:pt x="59" y="12"/>
                  <a:pt x="60" y="12"/>
                  <a:pt x="60" y="13"/>
                </a:cubicBezTo>
                <a:cubicBezTo>
                  <a:pt x="57" y="13"/>
                  <a:pt x="55" y="13"/>
                  <a:pt x="53" y="15"/>
                </a:cubicBezTo>
                <a:cubicBezTo>
                  <a:pt x="53" y="14"/>
                  <a:pt x="53" y="13"/>
                  <a:pt x="54" y="13"/>
                </a:cubicBezTo>
                <a:cubicBezTo>
                  <a:pt x="51" y="13"/>
                  <a:pt x="48" y="13"/>
                  <a:pt x="45" y="12"/>
                </a:cubicBezTo>
                <a:cubicBezTo>
                  <a:pt x="46" y="14"/>
                  <a:pt x="41" y="13"/>
                  <a:pt x="43" y="15"/>
                </a:cubicBezTo>
                <a:cubicBezTo>
                  <a:pt x="44" y="15"/>
                  <a:pt x="45" y="17"/>
                  <a:pt x="45" y="18"/>
                </a:cubicBezTo>
                <a:cubicBezTo>
                  <a:pt x="44" y="17"/>
                  <a:pt x="45" y="17"/>
                  <a:pt x="44" y="16"/>
                </a:cubicBezTo>
                <a:cubicBezTo>
                  <a:pt x="43" y="17"/>
                  <a:pt x="42" y="14"/>
                  <a:pt x="41" y="16"/>
                </a:cubicBezTo>
                <a:cubicBezTo>
                  <a:pt x="44" y="15"/>
                  <a:pt x="42" y="13"/>
                  <a:pt x="42" y="12"/>
                </a:cubicBezTo>
                <a:cubicBezTo>
                  <a:pt x="40" y="13"/>
                  <a:pt x="42" y="11"/>
                  <a:pt x="40" y="11"/>
                </a:cubicBezTo>
                <a:cubicBezTo>
                  <a:pt x="38" y="11"/>
                  <a:pt x="36" y="12"/>
                  <a:pt x="33" y="12"/>
                </a:cubicBezTo>
                <a:cubicBezTo>
                  <a:pt x="31" y="11"/>
                  <a:pt x="26" y="12"/>
                  <a:pt x="24" y="12"/>
                </a:cubicBezTo>
                <a:cubicBezTo>
                  <a:pt x="22" y="11"/>
                  <a:pt x="23" y="10"/>
                  <a:pt x="22" y="9"/>
                </a:cubicBezTo>
                <a:cubicBezTo>
                  <a:pt x="20" y="9"/>
                  <a:pt x="23" y="11"/>
                  <a:pt x="20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10"/>
                  <a:pt x="16" y="9"/>
                  <a:pt x="15" y="11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5" y="9"/>
                  <a:pt x="15" y="10"/>
                </a:cubicBezTo>
                <a:cubicBezTo>
                  <a:pt x="15" y="9"/>
                  <a:pt x="14" y="8"/>
                  <a:pt x="15" y="8"/>
                </a:cubicBezTo>
                <a:cubicBezTo>
                  <a:pt x="14" y="7"/>
                  <a:pt x="12" y="8"/>
                  <a:pt x="10" y="8"/>
                </a:cubicBezTo>
                <a:cubicBezTo>
                  <a:pt x="11" y="9"/>
                  <a:pt x="11" y="9"/>
                  <a:pt x="11" y="9"/>
                </a:cubicBezTo>
                <a:cubicBezTo>
                  <a:pt x="8" y="10"/>
                  <a:pt x="6" y="9"/>
                  <a:pt x="4" y="9"/>
                </a:cubicBezTo>
                <a:cubicBezTo>
                  <a:pt x="4" y="8"/>
                  <a:pt x="4" y="8"/>
                  <a:pt x="4" y="8"/>
                </a:cubicBezTo>
                <a:cubicBezTo>
                  <a:pt x="2" y="9"/>
                  <a:pt x="2" y="9"/>
                  <a:pt x="2" y="9"/>
                </a:cubicBezTo>
                <a:cubicBezTo>
                  <a:pt x="2" y="8"/>
                  <a:pt x="1" y="7"/>
                  <a:pt x="0" y="8"/>
                </a:cubicBezTo>
                <a:cubicBezTo>
                  <a:pt x="4" y="5"/>
                  <a:pt x="4" y="5"/>
                  <a:pt x="4" y="5"/>
                </a:cubicBezTo>
                <a:cubicBezTo>
                  <a:pt x="6" y="6"/>
                  <a:pt x="3" y="6"/>
                  <a:pt x="4" y="8"/>
                </a:cubicBezTo>
                <a:cubicBezTo>
                  <a:pt x="4" y="9"/>
                  <a:pt x="7" y="8"/>
                  <a:pt x="8" y="7"/>
                </a:cubicBezTo>
                <a:cubicBezTo>
                  <a:pt x="7" y="7"/>
                  <a:pt x="6" y="7"/>
                  <a:pt x="6" y="8"/>
                </a:cubicBezTo>
                <a:cubicBezTo>
                  <a:pt x="5" y="6"/>
                  <a:pt x="7" y="6"/>
                  <a:pt x="8" y="5"/>
                </a:cubicBezTo>
                <a:cubicBezTo>
                  <a:pt x="7" y="5"/>
                  <a:pt x="6" y="5"/>
                  <a:pt x="6" y="5"/>
                </a:cubicBezTo>
                <a:cubicBezTo>
                  <a:pt x="7" y="4"/>
                  <a:pt x="8" y="4"/>
                  <a:pt x="10" y="4"/>
                </a:cubicBezTo>
                <a:cubicBezTo>
                  <a:pt x="9" y="5"/>
                  <a:pt x="11" y="5"/>
                  <a:pt x="10" y="6"/>
                </a:cubicBezTo>
                <a:cubicBezTo>
                  <a:pt x="10" y="4"/>
                  <a:pt x="12" y="4"/>
                  <a:pt x="14" y="4"/>
                </a:cubicBezTo>
                <a:cubicBezTo>
                  <a:pt x="16" y="6"/>
                  <a:pt x="18" y="4"/>
                  <a:pt x="20" y="4"/>
                </a:cubicBezTo>
                <a:cubicBezTo>
                  <a:pt x="19" y="5"/>
                  <a:pt x="18" y="7"/>
                  <a:pt x="17" y="7"/>
                </a:cubicBezTo>
                <a:cubicBezTo>
                  <a:pt x="18" y="8"/>
                  <a:pt x="18" y="7"/>
                  <a:pt x="20" y="8"/>
                </a:cubicBezTo>
                <a:cubicBezTo>
                  <a:pt x="21" y="7"/>
                  <a:pt x="21" y="5"/>
                  <a:pt x="23" y="5"/>
                </a:cubicBezTo>
                <a:cubicBezTo>
                  <a:pt x="23" y="6"/>
                  <a:pt x="23" y="6"/>
                  <a:pt x="23" y="6"/>
                </a:cubicBezTo>
                <a:cubicBezTo>
                  <a:pt x="25" y="5"/>
                  <a:pt x="25" y="4"/>
                  <a:pt x="27" y="4"/>
                </a:cubicBezTo>
                <a:cubicBezTo>
                  <a:pt x="31" y="5"/>
                  <a:pt x="35" y="5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40" y="4"/>
                  <a:pt x="44" y="5"/>
                  <a:pt x="46" y="4"/>
                </a:cubicBezTo>
                <a:cubicBezTo>
                  <a:pt x="50" y="5"/>
                  <a:pt x="55" y="3"/>
                  <a:pt x="57" y="5"/>
                </a:cubicBezTo>
                <a:cubicBezTo>
                  <a:pt x="63" y="4"/>
                  <a:pt x="69" y="4"/>
                  <a:pt x="76" y="4"/>
                </a:cubicBezTo>
                <a:cubicBezTo>
                  <a:pt x="75" y="6"/>
                  <a:pt x="75" y="6"/>
                  <a:pt x="75" y="6"/>
                </a:cubicBezTo>
                <a:cubicBezTo>
                  <a:pt x="76" y="5"/>
                  <a:pt x="76" y="7"/>
                  <a:pt x="77" y="7"/>
                </a:cubicBezTo>
                <a:cubicBezTo>
                  <a:pt x="76" y="5"/>
                  <a:pt x="79" y="5"/>
                  <a:pt x="80" y="4"/>
                </a:cubicBezTo>
                <a:cubicBezTo>
                  <a:pt x="83" y="5"/>
                  <a:pt x="87" y="4"/>
                  <a:pt x="89" y="3"/>
                </a:cubicBezTo>
                <a:cubicBezTo>
                  <a:pt x="90" y="4"/>
                  <a:pt x="90" y="4"/>
                  <a:pt x="90" y="4"/>
                </a:cubicBezTo>
                <a:cubicBezTo>
                  <a:pt x="92" y="2"/>
                  <a:pt x="96" y="4"/>
                  <a:pt x="99" y="4"/>
                </a:cubicBezTo>
                <a:cubicBezTo>
                  <a:pt x="100" y="5"/>
                  <a:pt x="100" y="6"/>
                  <a:pt x="101" y="6"/>
                </a:cubicBezTo>
                <a:cubicBezTo>
                  <a:pt x="103" y="4"/>
                  <a:pt x="104" y="4"/>
                  <a:pt x="107" y="3"/>
                </a:cubicBezTo>
                <a:cubicBezTo>
                  <a:pt x="109" y="3"/>
                  <a:pt x="112" y="4"/>
                  <a:pt x="114" y="4"/>
                </a:cubicBezTo>
                <a:cubicBezTo>
                  <a:pt x="122" y="2"/>
                  <a:pt x="130" y="4"/>
                  <a:pt x="137" y="2"/>
                </a:cubicBezTo>
                <a:cubicBezTo>
                  <a:pt x="138" y="3"/>
                  <a:pt x="138" y="3"/>
                  <a:pt x="138" y="3"/>
                </a:cubicBezTo>
                <a:cubicBezTo>
                  <a:pt x="146" y="1"/>
                  <a:pt x="155" y="3"/>
                  <a:pt x="162" y="2"/>
                </a:cubicBezTo>
                <a:cubicBezTo>
                  <a:pt x="161" y="4"/>
                  <a:pt x="161" y="4"/>
                  <a:pt x="161" y="4"/>
                </a:cubicBezTo>
                <a:cubicBezTo>
                  <a:pt x="163" y="5"/>
                  <a:pt x="166" y="4"/>
                  <a:pt x="165" y="2"/>
                </a:cubicBezTo>
                <a:cubicBezTo>
                  <a:pt x="167" y="3"/>
                  <a:pt x="170" y="1"/>
                  <a:pt x="172" y="3"/>
                </a:cubicBezTo>
                <a:cubicBezTo>
                  <a:pt x="174" y="4"/>
                  <a:pt x="174" y="2"/>
                  <a:pt x="176" y="2"/>
                </a:cubicBezTo>
                <a:cubicBezTo>
                  <a:pt x="180" y="3"/>
                  <a:pt x="182" y="3"/>
                  <a:pt x="186" y="2"/>
                </a:cubicBezTo>
                <a:cubicBezTo>
                  <a:pt x="185" y="2"/>
                  <a:pt x="185" y="2"/>
                  <a:pt x="185" y="2"/>
                </a:cubicBezTo>
                <a:cubicBezTo>
                  <a:pt x="184" y="3"/>
                  <a:pt x="184" y="3"/>
                  <a:pt x="185" y="4"/>
                </a:cubicBezTo>
                <a:cubicBezTo>
                  <a:pt x="187" y="3"/>
                  <a:pt x="190" y="4"/>
                  <a:pt x="189" y="2"/>
                </a:cubicBezTo>
                <a:cubicBezTo>
                  <a:pt x="193" y="3"/>
                  <a:pt x="199" y="1"/>
                  <a:pt x="203" y="3"/>
                </a:cubicBezTo>
                <a:cubicBezTo>
                  <a:pt x="203" y="2"/>
                  <a:pt x="204" y="2"/>
                  <a:pt x="204" y="1"/>
                </a:cubicBezTo>
                <a:cubicBezTo>
                  <a:pt x="208" y="1"/>
                  <a:pt x="212" y="3"/>
                  <a:pt x="215" y="2"/>
                </a:cubicBezTo>
                <a:cubicBezTo>
                  <a:pt x="215" y="2"/>
                  <a:pt x="214" y="3"/>
                  <a:pt x="215" y="3"/>
                </a:cubicBezTo>
                <a:cubicBezTo>
                  <a:pt x="216" y="3"/>
                  <a:pt x="215" y="2"/>
                  <a:pt x="216" y="2"/>
                </a:cubicBezTo>
                <a:cubicBezTo>
                  <a:pt x="222" y="0"/>
                  <a:pt x="229" y="3"/>
                  <a:pt x="234" y="3"/>
                </a:cubicBezTo>
                <a:cubicBezTo>
                  <a:pt x="244" y="2"/>
                  <a:pt x="254" y="3"/>
                  <a:pt x="263" y="3"/>
                </a:cubicBezTo>
                <a:cubicBezTo>
                  <a:pt x="263" y="3"/>
                  <a:pt x="263" y="3"/>
                  <a:pt x="263" y="3"/>
                </a:cubicBezTo>
                <a:cubicBezTo>
                  <a:pt x="266" y="1"/>
                  <a:pt x="270" y="5"/>
                  <a:pt x="273" y="2"/>
                </a:cubicBezTo>
                <a:cubicBezTo>
                  <a:pt x="274" y="3"/>
                  <a:pt x="276" y="2"/>
                  <a:pt x="275" y="3"/>
                </a:cubicBezTo>
                <a:cubicBezTo>
                  <a:pt x="278" y="2"/>
                  <a:pt x="282" y="5"/>
                  <a:pt x="286" y="3"/>
                </a:cubicBezTo>
                <a:cubicBezTo>
                  <a:pt x="285" y="3"/>
                  <a:pt x="285" y="3"/>
                  <a:pt x="285" y="3"/>
                </a:cubicBezTo>
                <a:cubicBezTo>
                  <a:pt x="288" y="5"/>
                  <a:pt x="292" y="3"/>
                  <a:pt x="295" y="4"/>
                </a:cubicBezTo>
                <a:cubicBezTo>
                  <a:pt x="295" y="4"/>
                  <a:pt x="294" y="5"/>
                  <a:pt x="294" y="5"/>
                </a:cubicBezTo>
                <a:cubicBezTo>
                  <a:pt x="296" y="6"/>
                  <a:pt x="298" y="3"/>
                  <a:pt x="298" y="5"/>
                </a:cubicBezTo>
                <a:cubicBezTo>
                  <a:pt x="299" y="5"/>
                  <a:pt x="299" y="4"/>
                  <a:pt x="299" y="4"/>
                </a:cubicBezTo>
                <a:cubicBezTo>
                  <a:pt x="307" y="5"/>
                  <a:pt x="316" y="4"/>
                  <a:pt x="325" y="3"/>
                </a:cubicBezTo>
                <a:cubicBezTo>
                  <a:pt x="331" y="5"/>
                  <a:pt x="325" y="8"/>
                  <a:pt x="330" y="6"/>
                </a:cubicBezTo>
                <a:cubicBezTo>
                  <a:pt x="330" y="6"/>
                  <a:pt x="330" y="5"/>
                  <a:pt x="330" y="5"/>
                </a:cubicBezTo>
                <a:cubicBezTo>
                  <a:pt x="332" y="5"/>
                  <a:pt x="333" y="8"/>
                  <a:pt x="334" y="7"/>
                </a:cubicBezTo>
                <a:cubicBezTo>
                  <a:pt x="334" y="5"/>
                  <a:pt x="335" y="6"/>
                  <a:pt x="335" y="5"/>
                </a:cubicBezTo>
                <a:cubicBezTo>
                  <a:pt x="339" y="6"/>
                  <a:pt x="340" y="8"/>
                  <a:pt x="343" y="7"/>
                </a:cubicBezTo>
                <a:cubicBezTo>
                  <a:pt x="343" y="7"/>
                  <a:pt x="343" y="7"/>
                  <a:pt x="343" y="7"/>
                </a:cubicBezTo>
                <a:cubicBezTo>
                  <a:pt x="346" y="5"/>
                  <a:pt x="350" y="6"/>
                  <a:pt x="353" y="4"/>
                </a:cubicBezTo>
                <a:cubicBezTo>
                  <a:pt x="373" y="4"/>
                  <a:pt x="392" y="3"/>
                  <a:pt x="411" y="3"/>
                </a:cubicBezTo>
                <a:cubicBezTo>
                  <a:pt x="429" y="3"/>
                  <a:pt x="448" y="3"/>
                  <a:pt x="467" y="4"/>
                </a:cubicBezTo>
                <a:cubicBezTo>
                  <a:pt x="471" y="7"/>
                  <a:pt x="472" y="6"/>
                  <a:pt x="476" y="6"/>
                </a:cubicBezTo>
                <a:cubicBezTo>
                  <a:pt x="476" y="6"/>
                  <a:pt x="476" y="6"/>
                  <a:pt x="476" y="6"/>
                </a:cubicBezTo>
                <a:cubicBezTo>
                  <a:pt x="477" y="5"/>
                  <a:pt x="480" y="6"/>
                  <a:pt x="480" y="5"/>
                </a:cubicBezTo>
                <a:cubicBezTo>
                  <a:pt x="487" y="5"/>
                  <a:pt x="494" y="5"/>
                  <a:pt x="501" y="5"/>
                </a:cubicBezTo>
                <a:cubicBezTo>
                  <a:pt x="500" y="5"/>
                  <a:pt x="499" y="7"/>
                  <a:pt x="501" y="7"/>
                </a:cubicBezTo>
                <a:cubicBezTo>
                  <a:pt x="502" y="5"/>
                  <a:pt x="502" y="5"/>
                  <a:pt x="502" y="5"/>
                </a:cubicBezTo>
                <a:cubicBezTo>
                  <a:pt x="502" y="6"/>
                  <a:pt x="502" y="6"/>
                  <a:pt x="502" y="6"/>
                </a:cubicBezTo>
                <a:cubicBezTo>
                  <a:pt x="503" y="6"/>
                  <a:pt x="504" y="5"/>
                  <a:pt x="503" y="4"/>
                </a:cubicBezTo>
                <a:cubicBezTo>
                  <a:pt x="522" y="3"/>
                  <a:pt x="539" y="7"/>
                  <a:pt x="557" y="7"/>
                </a:cubicBezTo>
                <a:cubicBezTo>
                  <a:pt x="562" y="8"/>
                  <a:pt x="568" y="8"/>
                  <a:pt x="572" y="7"/>
                </a:cubicBezTo>
                <a:cubicBezTo>
                  <a:pt x="586" y="10"/>
                  <a:pt x="598" y="13"/>
                  <a:pt x="613" y="12"/>
                </a:cubicBezTo>
                <a:cubicBezTo>
                  <a:pt x="613" y="12"/>
                  <a:pt x="610" y="17"/>
                  <a:pt x="604" y="1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" name="pole tekstowe 23"/>
          <p:cNvSpPr txBox="1"/>
          <p:nvPr/>
        </p:nvSpPr>
        <p:spPr>
          <a:xfrm>
            <a:off x="722901" y="879713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 smtClean="0">
                <a:solidFill>
                  <a:schemeClr val="tx2"/>
                </a:solidFill>
                <a:latin typeface="Segoe Print" pitchFamily="2" charset="0"/>
              </a:rPr>
              <a:t>Do Zrobienia</a:t>
            </a:r>
            <a:endParaRPr lang="en-US" sz="1600" dirty="0">
              <a:solidFill>
                <a:schemeClr val="tx2"/>
              </a:solidFill>
              <a:latin typeface="Segoe Print" pitchFamily="2" charset="0"/>
            </a:endParaRPr>
          </a:p>
        </p:txBody>
      </p:sp>
      <p:sp>
        <p:nvSpPr>
          <p:cNvPr id="61" name="pole tekstowe 23"/>
          <p:cNvSpPr txBox="1"/>
          <p:nvPr/>
        </p:nvSpPr>
        <p:spPr>
          <a:xfrm>
            <a:off x="5177650" y="102623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2"/>
                </a:solidFill>
                <a:latin typeface="Segoe Print" pitchFamily="2" charset="0"/>
              </a:rPr>
              <a:t>( </a:t>
            </a:r>
            <a:r>
              <a:rPr lang="pl-PL" dirty="0" smtClean="0">
                <a:solidFill>
                  <a:schemeClr val="tx2"/>
                </a:solidFill>
                <a:latin typeface="Segoe Print" pitchFamily="2" charset="0"/>
              </a:rPr>
              <a:t>... )</a:t>
            </a:r>
            <a:endParaRPr lang="en-US" dirty="0">
              <a:solidFill>
                <a:schemeClr val="tx2"/>
              </a:solidFill>
              <a:latin typeface="Segoe Print" pitchFamily="2" charset="0"/>
            </a:endParaRPr>
          </a:p>
        </p:txBody>
      </p:sp>
      <p:sp>
        <p:nvSpPr>
          <p:cNvPr id="62" name="pole tekstowe 23"/>
          <p:cNvSpPr txBox="1"/>
          <p:nvPr/>
        </p:nvSpPr>
        <p:spPr>
          <a:xfrm>
            <a:off x="5488957" y="655327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2"/>
                </a:solidFill>
                <a:latin typeface="Segoe Print" pitchFamily="2" charset="0"/>
              </a:rPr>
              <a:t>W </a:t>
            </a:r>
            <a:r>
              <a:rPr lang="pl-PL" dirty="0" smtClean="0">
                <a:solidFill>
                  <a:schemeClr val="tx2"/>
                </a:solidFill>
                <a:latin typeface="Segoe Print" pitchFamily="2" charset="0"/>
              </a:rPr>
              <a:t>toku</a:t>
            </a:r>
            <a:endParaRPr lang="en-US" dirty="0">
              <a:solidFill>
                <a:schemeClr val="tx2"/>
              </a:solidFill>
              <a:latin typeface="Segoe Print" pitchFamily="2" charset="0"/>
            </a:endParaRPr>
          </a:p>
        </p:txBody>
      </p:sp>
      <p:sp>
        <p:nvSpPr>
          <p:cNvPr id="63" name="pole tekstowe 23"/>
          <p:cNvSpPr txBox="1"/>
          <p:nvPr/>
        </p:nvSpPr>
        <p:spPr>
          <a:xfrm>
            <a:off x="9810092" y="92794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2"/>
                </a:solidFill>
                <a:latin typeface="Segoe Print" pitchFamily="2" charset="0"/>
              </a:rPr>
              <a:t>Gotowe!</a:t>
            </a:r>
            <a:endParaRPr lang="en-US" dirty="0">
              <a:solidFill>
                <a:schemeClr val="tx2"/>
              </a:solidFill>
              <a:latin typeface="Segoe Print" pitchFamily="2" charset="0"/>
            </a:endParaRPr>
          </a:p>
        </p:txBody>
      </p:sp>
      <p:sp>
        <p:nvSpPr>
          <p:cNvPr id="13" name="Symbol zastępczy stopki 12"/>
          <p:cNvSpPr>
            <a:spLocks noGrp="1"/>
          </p:cNvSpPr>
          <p:nvPr>
            <p:ph type="ftr" sz="quarter" idx="11"/>
          </p:nvPr>
        </p:nvSpPr>
        <p:spPr>
          <a:xfrm>
            <a:off x="2002773" y="6420050"/>
            <a:ext cx="9182911" cy="466825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000" dirty="0" smtClean="0">
                <a:solidFill>
                  <a:schemeClr val="tx1"/>
                </a:solidFill>
              </a:rPr>
              <a:t>Copyright © 2014-2016 </a:t>
            </a:r>
            <a:r>
              <a:rPr lang="en-US" sz="1000" dirty="0" err="1" smtClean="0">
                <a:solidFill>
                  <a:schemeClr val="tx1"/>
                </a:solidFill>
              </a:rPr>
              <a:t>Agendashift</a:t>
            </a:r>
            <a:r>
              <a:rPr lang="en-US" sz="1000" dirty="0" smtClean="0">
                <a:solidFill>
                  <a:schemeClr val="tx1"/>
                </a:solidFill>
              </a:rPr>
              <a:t> (a trading name of Positive Incline Ltd). </a:t>
            </a:r>
            <a:r>
              <a:rPr lang="en-US" sz="1000" dirty="0" err="1" smtClean="0">
                <a:solidFill>
                  <a:schemeClr val="tx1"/>
                </a:solidFill>
              </a:rPr>
              <a:t>Featureban</a:t>
            </a:r>
            <a:r>
              <a:rPr lang="en-US" sz="1000" dirty="0" smtClean="0">
                <a:solidFill>
                  <a:schemeClr val="tx1"/>
                </a:solidFill>
              </a:rPr>
              <a:t> by Mike Burrows of Positive Incline Ltd is licensed under the Creative Commons Attribution-</a:t>
            </a:r>
            <a:r>
              <a:rPr lang="en-US" sz="1000" dirty="0" err="1" smtClean="0">
                <a:solidFill>
                  <a:schemeClr val="tx1"/>
                </a:solidFill>
              </a:rPr>
              <a:t>ShareAlike</a:t>
            </a:r>
            <a:r>
              <a:rPr lang="en-US" sz="1000" dirty="0" smtClean="0">
                <a:solidFill>
                  <a:schemeClr val="tx1"/>
                </a:solidFill>
              </a:rPr>
              <a:t> 4.0 International License. To view a copy of this license, visit http://</a:t>
            </a:r>
            <a:r>
              <a:rPr lang="en-US" sz="1000" dirty="0" smtClean="0">
                <a:solidFill>
                  <a:schemeClr val="tx1"/>
                </a:solidFill>
              </a:rPr>
              <a:t>creativecommons.org/licenses/by-sa/4.0/deed.en_US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344515" y="0"/>
            <a:ext cx="1884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Helvetica"/>
                <a:cs typeface="Helvetica"/>
              </a:rPr>
              <a:t>Featureban</a:t>
            </a:r>
            <a:endParaRPr lang="en-US" sz="2400" b="1" dirty="0">
              <a:latin typeface="Helvetica"/>
              <a:cs typeface="Helvetica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8681988" y="0"/>
            <a:ext cx="3510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900" dirty="0" smtClean="0">
                <a:latin typeface="Helvetica"/>
                <a:cs typeface="Helvetica"/>
              </a:rPr>
              <a:t>Autor: </a:t>
            </a:r>
            <a:r>
              <a:rPr lang="en-US" sz="900" dirty="0" smtClean="0">
                <a:latin typeface="Helvetica"/>
                <a:cs typeface="Helvetica"/>
              </a:rPr>
              <a:t>Mike Burrows </a:t>
            </a:r>
            <a:r>
              <a:rPr lang="en-US" sz="900" dirty="0" smtClean="0">
                <a:latin typeface="Helvetica"/>
                <a:cs typeface="Helvetica"/>
              </a:rPr>
              <a:t>mike@agendashift.com</a:t>
            </a:r>
            <a:r>
              <a:rPr lang="en-US" sz="900" dirty="0" smtClean="0">
                <a:latin typeface="Helvetica"/>
                <a:cs typeface="Helvetica"/>
              </a:rPr>
              <a:t/>
            </a:r>
            <a:br>
              <a:rPr lang="en-US" sz="900" dirty="0" smtClean="0">
                <a:latin typeface="Helvetica"/>
                <a:cs typeface="Helvetica"/>
              </a:rPr>
            </a:br>
            <a:r>
              <a:rPr lang="en-US" sz="900" dirty="0" smtClean="0">
                <a:latin typeface="Helvetica"/>
                <a:cs typeface="Helvetica"/>
              </a:rPr>
              <a:t>Twitter: @</a:t>
            </a:r>
            <a:r>
              <a:rPr lang="en-US" sz="900" dirty="0" err="1" smtClean="0">
                <a:latin typeface="Helvetica"/>
                <a:cs typeface="Helvetica"/>
              </a:rPr>
              <a:t>asplake</a:t>
            </a:r>
            <a:r>
              <a:rPr lang="en-US" sz="900" dirty="0" smtClean="0">
                <a:latin typeface="Helvetica"/>
                <a:cs typeface="Helvetica"/>
              </a:rPr>
              <a:t>, @</a:t>
            </a:r>
            <a:r>
              <a:rPr lang="en-US" sz="900" dirty="0" err="1" smtClean="0">
                <a:latin typeface="Helvetica"/>
                <a:cs typeface="Helvetica"/>
              </a:rPr>
              <a:t>agendashift</a:t>
            </a:r>
            <a:r>
              <a:rPr lang="en-US" sz="900" dirty="0" smtClean="0">
                <a:latin typeface="Helvetica"/>
                <a:cs typeface="Helvetica"/>
              </a:rPr>
              <a:t> </a:t>
            </a:r>
            <a:r>
              <a:rPr lang="pl-PL" sz="900" dirty="0" smtClean="0">
                <a:latin typeface="Helvetica"/>
                <a:cs typeface="Helvetica"/>
              </a:rPr>
              <a:t>&amp;</a:t>
            </a:r>
            <a:r>
              <a:rPr lang="en-US" sz="900" dirty="0" smtClean="0">
                <a:latin typeface="Helvetica"/>
                <a:cs typeface="Helvetica"/>
              </a:rPr>
              <a:t> @</a:t>
            </a:r>
            <a:r>
              <a:rPr lang="en-US" sz="900" dirty="0" err="1" smtClean="0">
                <a:latin typeface="Helvetica"/>
                <a:cs typeface="Helvetica"/>
              </a:rPr>
              <a:t>KanbanInside</a:t>
            </a:r>
            <a:r>
              <a:rPr lang="pl-PL" sz="900" dirty="0" smtClean="0">
                <a:latin typeface="Helvetica"/>
                <a:cs typeface="Helvetica"/>
              </a:rPr>
              <a:t> </a:t>
            </a:r>
            <a:r>
              <a:rPr lang="pl-PL" sz="900" dirty="0" smtClean="0">
                <a:latin typeface="Helvetica"/>
                <a:cs typeface="Helvetica"/>
              </a:rPr>
              <a:t>#</a:t>
            </a:r>
            <a:r>
              <a:rPr lang="pl-PL" sz="900" dirty="0" err="1" smtClean="0">
                <a:latin typeface="Helvetica"/>
                <a:cs typeface="Helvetica"/>
              </a:rPr>
              <a:t>featureban</a:t>
            </a:r>
            <a:endParaRPr lang="pl-PL" sz="900" dirty="0" smtClean="0">
              <a:latin typeface="Helvetica"/>
              <a:cs typeface="Helvetica"/>
            </a:endParaRPr>
          </a:p>
          <a:p>
            <a:r>
              <a:rPr lang="pl-PL" sz="900" dirty="0" smtClean="0">
                <a:latin typeface="Helvetica"/>
                <a:cs typeface="Helvetica"/>
              </a:rPr>
              <a:t>Polska lokalizacja: Radosław </a:t>
            </a:r>
            <a:r>
              <a:rPr lang="pl-PL" sz="900" dirty="0" err="1" smtClean="0">
                <a:latin typeface="Helvetica"/>
                <a:cs typeface="Helvetica"/>
              </a:rPr>
              <a:t>Orszewski</a:t>
            </a:r>
            <a:r>
              <a:rPr lang="pl-PL" sz="900" dirty="0" smtClean="0">
                <a:latin typeface="Helvetica"/>
                <a:cs typeface="Helvetica"/>
              </a:rPr>
              <a:t> @</a:t>
            </a:r>
            <a:r>
              <a:rPr lang="pl-PL" sz="900" dirty="0" err="1" smtClean="0">
                <a:latin typeface="Helvetica"/>
                <a:cs typeface="Helvetica"/>
              </a:rPr>
              <a:t>orszewski</a:t>
            </a:r>
            <a:r>
              <a:rPr lang="pl-PL" sz="900" dirty="0" smtClean="0">
                <a:latin typeface="Helvetica"/>
                <a:cs typeface="Helvetica"/>
              </a:rPr>
              <a:t> </a:t>
            </a:r>
            <a:endParaRPr lang="pl-PL" sz="900" dirty="0" smtClean="0">
              <a:latin typeface="Helvetica"/>
              <a:cs typeface="Helvetica"/>
            </a:endParaRPr>
          </a:p>
          <a:p>
            <a:r>
              <a:rPr lang="pl-PL" sz="900" dirty="0" smtClean="0">
                <a:latin typeface="Helvetica"/>
                <a:cs typeface="Helvetica"/>
              </a:rPr>
              <a:t>&amp; </a:t>
            </a:r>
            <a:r>
              <a:rPr lang="pl-PL" sz="900" dirty="0" smtClean="0">
                <a:latin typeface="Helvetica"/>
                <a:cs typeface="Helvetica"/>
              </a:rPr>
              <a:t>Jerzy Stawicki @</a:t>
            </a:r>
            <a:r>
              <a:rPr lang="pl-PL" sz="900" dirty="0" err="1" smtClean="0">
                <a:latin typeface="Helvetica"/>
                <a:cs typeface="Helvetica"/>
              </a:rPr>
              <a:t>jerzysta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374224" y="392023"/>
            <a:ext cx="840401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85838" algn="l"/>
              </a:tabLst>
            </a:pPr>
            <a:r>
              <a:rPr lang="pl-PL" sz="1000" dirty="0" smtClean="0">
                <a:latin typeface="Helvetica"/>
                <a:cs typeface="Helvetica"/>
              </a:rPr>
              <a:t>Po wskazówki prowadzenia gry oraz potrzebne pliki zajrzyj na: </a:t>
            </a:r>
            <a:r>
              <a:rPr lang="pl-PL" sz="1000" dirty="0" smtClean="0">
                <a:latin typeface="Helvetica"/>
                <a:cs typeface="Helvetica"/>
                <a:hlinkClick r:id="rId2"/>
              </a:rPr>
              <a:t>https://grafeatureban.wordpress.com/</a:t>
            </a:r>
            <a:r>
              <a:rPr lang="pl-PL" sz="1000" dirty="0" smtClean="0">
                <a:latin typeface="Helvetica"/>
                <a:cs typeface="Helvetica"/>
              </a:rPr>
              <a:t>  oraz </a:t>
            </a:r>
            <a:r>
              <a:rPr lang="en-US" sz="1000" dirty="0" smtClean="0">
                <a:latin typeface="Helvetica"/>
                <a:cs typeface="Helvetica"/>
                <a:hlinkClick r:id="rId3"/>
              </a:rPr>
              <a:t>https://www.agendashift.com/featureban</a:t>
            </a:r>
            <a:r>
              <a:rPr lang="pl-PL" sz="1000" dirty="0" smtClean="0">
                <a:latin typeface="Helvetica"/>
                <a:cs typeface="Helvetica"/>
              </a:rPr>
              <a:t> </a:t>
            </a:r>
            <a:endParaRPr lang="en-US" sz="1000" dirty="0">
              <a:latin typeface="Helvetica"/>
              <a:cs typeface="Helvetica"/>
            </a:endParaRPr>
          </a:p>
        </p:txBody>
      </p:sp>
      <p:pic>
        <p:nvPicPr>
          <p:cNvPr id="17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721" y="6322625"/>
            <a:ext cx="1331239" cy="468000"/>
          </a:xfrm>
          <a:prstGeom prst="rect">
            <a:avLst/>
          </a:prstGeom>
        </p:spPr>
      </p:pic>
      <p:pic>
        <p:nvPicPr>
          <p:cNvPr id="18" name="Picture 10" descr="logo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277"/>
          <a:stretch/>
        </p:blipFill>
        <p:spPr>
          <a:xfrm>
            <a:off x="11196019" y="6314169"/>
            <a:ext cx="575788" cy="476451"/>
          </a:xfrm>
          <a:prstGeom prst="rect">
            <a:avLst/>
          </a:prstGeom>
        </p:spPr>
      </p:pic>
      <p:sp>
        <p:nvSpPr>
          <p:cNvPr id="19" name="Freeform 145"/>
          <p:cNvSpPr>
            <a:spLocks/>
          </p:cNvSpPr>
          <p:nvPr/>
        </p:nvSpPr>
        <p:spPr bwMode="auto">
          <a:xfrm>
            <a:off x="2742220" y="961956"/>
            <a:ext cx="6430655" cy="58323"/>
          </a:xfrm>
          <a:custGeom>
            <a:avLst/>
            <a:gdLst/>
            <a:ahLst/>
            <a:cxnLst>
              <a:cxn ang="0">
                <a:pos x="543" y="15"/>
              </a:cxn>
              <a:cxn ang="0">
                <a:pos x="525" y="15"/>
              </a:cxn>
              <a:cxn ang="0">
                <a:pos x="488" y="18"/>
              </a:cxn>
              <a:cxn ang="0">
                <a:pos x="475" y="17"/>
              </a:cxn>
              <a:cxn ang="0">
                <a:pos x="436" y="15"/>
              </a:cxn>
              <a:cxn ang="0">
                <a:pos x="423" y="15"/>
              </a:cxn>
              <a:cxn ang="0">
                <a:pos x="401" y="16"/>
              </a:cxn>
              <a:cxn ang="0">
                <a:pos x="382" y="15"/>
              </a:cxn>
              <a:cxn ang="0">
                <a:pos x="372" y="14"/>
              </a:cxn>
              <a:cxn ang="0">
                <a:pos x="363" y="16"/>
              </a:cxn>
              <a:cxn ang="0">
                <a:pos x="341" y="18"/>
              </a:cxn>
              <a:cxn ang="0">
                <a:pos x="329" y="17"/>
              </a:cxn>
              <a:cxn ang="0">
                <a:pos x="316" y="19"/>
              </a:cxn>
              <a:cxn ang="0">
                <a:pos x="300" y="17"/>
              </a:cxn>
              <a:cxn ang="0">
                <a:pos x="282" y="17"/>
              </a:cxn>
              <a:cxn ang="0">
                <a:pos x="259" y="16"/>
              </a:cxn>
              <a:cxn ang="0">
                <a:pos x="250" y="17"/>
              </a:cxn>
              <a:cxn ang="0">
                <a:pos x="241" y="15"/>
              </a:cxn>
              <a:cxn ang="0">
                <a:pos x="233" y="17"/>
              </a:cxn>
              <a:cxn ang="0">
                <a:pos x="230" y="17"/>
              </a:cxn>
              <a:cxn ang="0">
                <a:pos x="219" y="17"/>
              </a:cxn>
              <a:cxn ang="0">
                <a:pos x="188" y="17"/>
              </a:cxn>
              <a:cxn ang="0">
                <a:pos x="176" y="17"/>
              </a:cxn>
              <a:cxn ang="0">
                <a:pos x="166" y="17"/>
              </a:cxn>
              <a:cxn ang="0">
                <a:pos x="140" y="16"/>
              </a:cxn>
              <a:cxn ang="0">
                <a:pos x="134" y="12"/>
              </a:cxn>
              <a:cxn ang="0">
                <a:pos x="125" y="16"/>
              </a:cxn>
              <a:cxn ang="0">
                <a:pos x="118" y="20"/>
              </a:cxn>
              <a:cxn ang="0">
                <a:pos x="106" y="18"/>
              </a:cxn>
              <a:cxn ang="0">
                <a:pos x="102" y="20"/>
              </a:cxn>
              <a:cxn ang="0">
                <a:pos x="97" y="18"/>
              </a:cxn>
              <a:cxn ang="0">
                <a:pos x="88" y="15"/>
              </a:cxn>
              <a:cxn ang="0">
                <a:pos x="78" y="18"/>
              </a:cxn>
              <a:cxn ang="0">
                <a:pos x="73" y="16"/>
              </a:cxn>
              <a:cxn ang="0">
                <a:pos x="65" y="18"/>
              </a:cxn>
              <a:cxn ang="0">
                <a:pos x="56" y="18"/>
              </a:cxn>
              <a:cxn ang="0">
                <a:pos x="60" y="13"/>
              </a:cxn>
              <a:cxn ang="0">
                <a:pos x="44" y="16"/>
              </a:cxn>
              <a:cxn ang="0">
                <a:pos x="22" y="9"/>
              </a:cxn>
              <a:cxn ang="0">
                <a:pos x="15" y="8"/>
              </a:cxn>
              <a:cxn ang="0">
                <a:pos x="0" y="8"/>
              </a:cxn>
              <a:cxn ang="0">
                <a:pos x="6" y="5"/>
              </a:cxn>
              <a:cxn ang="0">
                <a:pos x="20" y="8"/>
              </a:cxn>
              <a:cxn ang="0">
                <a:pos x="46" y="4"/>
              </a:cxn>
              <a:cxn ang="0">
                <a:pos x="89" y="3"/>
              </a:cxn>
              <a:cxn ang="0">
                <a:pos x="137" y="2"/>
              </a:cxn>
              <a:cxn ang="0">
                <a:pos x="176" y="2"/>
              </a:cxn>
              <a:cxn ang="0">
                <a:pos x="204" y="1"/>
              </a:cxn>
              <a:cxn ang="0">
                <a:pos x="263" y="3"/>
              </a:cxn>
              <a:cxn ang="0">
                <a:pos x="294" y="5"/>
              </a:cxn>
              <a:cxn ang="0">
                <a:pos x="334" y="7"/>
              </a:cxn>
              <a:cxn ang="0">
                <a:pos x="467" y="4"/>
              </a:cxn>
              <a:cxn ang="0">
                <a:pos x="502" y="5"/>
              </a:cxn>
              <a:cxn ang="0">
                <a:pos x="604" y="17"/>
              </a:cxn>
            </a:cxnLst>
            <a:rect l="0" t="0" r="r" b="b"/>
            <a:pathLst>
              <a:path w="613" h="21">
                <a:moveTo>
                  <a:pt x="604" y="17"/>
                </a:moveTo>
                <a:cubicBezTo>
                  <a:pt x="597" y="21"/>
                  <a:pt x="587" y="16"/>
                  <a:pt x="579" y="18"/>
                </a:cubicBezTo>
                <a:cubicBezTo>
                  <a:pt x="578" y="19"/>
                  <a:pt x="580" y="16"/>
                  <a:pt x="577" y="17"/>
                </a:cubicBezTo>
                <a:cubicBezTo>
                  <a:pt x="570" y="20"/>
                  <a:pt x="557" y="17"/>
                  <a:pt x="548" y="15"/>
                </a:cubicBezTo>
                <a:cubicBezTo>
                  <a:pt x="549" y="14"/>
                  <a:pt x="549" y="14"/>
                  <a:pt x="549" y="14"/>
                </a:cubicBezTo>
                <a:cubicBezTo>
                  <a:pt x="547" y="13"/>
                  <a:pt x="545" y="15"/>
                  <a:pt x="543" y="15"/>
                </a:cubicBezTo>
                <a:cubicBezTo>
                  <a:pt x="543" y="15"/>
                  <a:pt x="543" y="14"/>
                  <a:pt x="543" y="14"/>
                </a:cubicBezTo>
                <a:cubicBezTo>
                  <a:pt x="542" y="15"/>
                  <a:pt x="539" y="14"/>
                  <a:pt x="539" y="15"/>
                </a:cubicBezTo>
                <a:cubicBezTo>
                  <a:pt x="538" y="15"/>
                  <a:pt x="538" y="14"/>
                  <a:pt x="537" y="13"/>
                </a:cubicBezTo>
                <a:cubicBezTo>
                  <a:pt x="536" y="15"/>
                  <a:pt x="536" y="15"/>
                  <a:pt x="536" y="15"/>
                </a:cubicBezTo>
                <a:cubicBezTo>
                  <a:pt x="533" y="18"/>
                  <a:pt x="529" y="14"/>
                  <a:pt x="524" y="16"/>
                </a:cubicBezTo>
                <a:cubicBezTo>
                  <a:pt x="525" y="16"/>
                  <a:pt x="525" y="15"/>
                  <a:pt x="525" y="15"/>
                </a:cubicBezTo>
                <a:cubicBezTo>
                  <a:pt x="518" y="17"/>
                  <a:pt x="510" y="16"/>
                  <a:pt x="502" y="17"/>
                </a:cubicBezTo>
                <a:cubicBezTo>
                  <a:pt x="503" y="16"/>
                  <a:pt x="503" y="15"/>
                  <a:pt x="502" y="15"/>
                </a:cubicBezTo>
                <a:cubicBezTo>
                  <a:pt x="502" y="16"/>
                  <a:pt x="500" y="17"/>
                  <a:pt x="498" y="17"/>
                </a:cubicBezTo>
                <a:cubicBezTo>
                  <a:pt x="497" y="15"/>
                  <a:pt x="494" y="18"/>
                  <a:pt x="492" y="17"/>
                </a:cubicBezTo>
                <a:cubicBezTo>
                  <a:pt x="492" y="17"/>
                  <a:pt x="492" y="17"/>
                  <a:pt x="492" y="17"/>
                </a:cubicBezTo>
                <a:cubicBezTo>
                  <a:pt x="490" y="19"/>
                  <a:pt x="490" y="16"/>
                  <a:pt x="488" y="18"/>
                </a:cubicBezTo>
                <a:cubicBezTo>
                  <a:pt x="487" y="17"/>
                  <a:pt x="487" y="17"/>
                  <a:pt x="487" y="17"/>
                </a:cubicBezTo>
                <a:cubicBezTo>
                  <a:pt x="486" y="19"/>
                  <a:pt x="485" y="16"/>
                  <a:pt x="483" y="17"/>
                </a:cubicBezTo>
                <a:cubicBezTo>
                  <a:pt x="483" y="17"/>
                  <a:pt x="483" y="17"/>
                  <a:pt x="483" y="17"/>
                </a:cubicBezTo>
                <a:cubicBezTo>
                  <a:pt x="482" y="18"/>
                  <a:pt x="481" y="16"/>
                  <a:pt x="480" y="17"/>
                </a:cubicBezTo>
                <a:cubicBezTo>
                  <a:pt x="480" y="17"/>
                  <a:pt x="480" y="17"/>
                  <a:pt x="480" y="17"/>
                </a:cubicBezTo>
                <a:cubicBezTo>
                  <a:pt x="477" y="17"/>
                  <a:pt x="475" y="16"/>
                  <a:pt x="475" y="17"/>
                </a:cubicBezTo>
                <a:cubicBezTo>
                  <a:pt x="474" y="16"/>
                  <a:pt x="478" y="17"/>
                  <a:pt x="477" y="15"/>
                </a:cubicBezTo>
                <a:cubicBezTo>
                  <a:pt x="467" y="16"/>
                  <a:pt x="457" y="16"/>
                  <a:pt x="447" y="16"/>
                </a:cubicBezTo>
                <a:cubicBezTo>
                  <a:pt x="446" y="15"/>
                  <a:pt x="446" y="15"/>
                  <a:pt x="445" y="14"/>
                </a:cubicBezTo>
                <a:cubicBezTo>
                  <a:pt x="444" y="15"/>
                  <a:pt x="442" y="14"/>
                  <a:pt x="441" y="15"/>
                </a:cubicBezTo>
                <a:cubicBezTo>
                  <a:pt x="441" y="15"/>
                  <a:pt x="440" y="14"/>
                  <a:pt x="440" y="14"/>
                </a:cubicBezTo>
                <a:cubicBezTo>
                  <a:pt x="438" y="14"/>
                  <a:pt x="438" y="16"/>
                  <a:pt x="436" y="15"/>
                </a:cubicBezTo>
                <a:cubicBezTo>
                  <a:pt x="437" y="15"/>
                  <a:pt x="437" y="14"/>
                  <a:pt x="437" y="14"/>
                </a:cubicBezTo>
                <a:cubicBezTo>
                  <a:pt x="435" y="15"/>
                  <a:pt x="433" y="15"/>
                  <a:pt x="431" y="15"/>
                </a:cubicBezTo>
                <a:cubicBezTo>
                  <a:pt x="431" y="15"/>
                  <a:pt x="432" y="15"/>
                  <a:pt x="431" y="14"/>
                </a:cubicBezTo>
                <a:cubicBezTo>
                  <a:pt x="429" y="16"/>
                  <a:pt x="428" y="14"/>
                  <a:pt x="426" y="15"/>
                </a:cubicBezTo>
                <a:cubicBezTo>
                  <a:pt x="426" y="14"/>
                  <a:pt x="426" y="14"/>
                  <a:pt x="426" y="14"/>
                </a:cubicBezTo>
                <a:cubicBezTo>
                  <a:pt x="423" y="12"/>
                  <a:pt x="426" y="16"/>
                  <a:pt x="423" y="15"/>
                </a:cubicBezTo>
                <a:cubicBezTo>
                  <a:pt x="424" y="15"/>
                  <a:pt x="423" y="14"/>
                  <a:pt x="423" y="14"/>
                </a:cubicBezTo>
                <a:cubicBezTo>
                  <a:pt x="421" y="16"/>
                  <a:pt x="417" y="15"/>
                  <a:pt x="415" y="16"/>
                </a:cubicBezTo>
                <a:cubicBezTo>
                  <a:pt x="415" y="15"/>
                  <a:pt x="415" y="15"/>
                  <a:pt x="415" y="15"/>
                </a:cubicBezTo>
                <a:cubicBezTo>
                  <a:pt x="412" y="15"/>
                  <a:pt x="409" y="15"/>
                  <a:pt x="406" y="15"/>
                </a:cubicBezTo>
                <a:cubicBezTo>
                  <a:pt x="405" y="15"/>
                  <a:pt x="407" y="13"/>
                  <a:pt x="404" y="13"/>
                </a:cubicBezTo>
                <a:cubicBezTo>
                  <a:pt x="404" y="15"/>
                  <a:pt x="399" y="14"/>
                  <a:pt x="401" y="16"/>
                </a:cubicBezTo>
                <a:cubicBezTo>
                  <a:pt x="399" y="16"/>
                  <a:pt x="395" y="15"/>
                  <a:pt x="393" y="16"/>
                </a:cubicBezTo>
                <a:cubicBezTo>
                  <a:pt x="394" y="15"/>
                  <a:pt x="392" y="13"/>
                  <a:pt x="394" y="13"/>
                </a:cubicBezTo>
                <a:cubicBezTo>
                  <a:pt x="393" y="12"/>
                  <a:pt x="393" y="12"/>
                  <a:pt x="393" y="12"/>
                </a:cubicBezTo>
                <a:cubicBezTo>
                  <a:pt x="393" y="11"/>
                  <a:pt x="394" y="12"/>
                  <a:pt x="394" y="11"/>
                </a:cubicBezTo>
                <a:cubicBezTo>
                  <a:pt x="393" y="11"/>
                  <a:pt x="390" y="12"/>
                  <a:pt x="389" y="12"/>
                </a:cubicBezTo>
                <a:cubicBezTo>
                  <a:pt x="387" y="13"/>
                  <a:pt x="385" y="15"/>
                  <a:pt x="382" y="15"/>
                </a:cubicBezTo>
                <a:cubicBezTo>
                  <a:pt x="384" y="15"/>
                  <a:pt x="382" y="13"/>
                  <a:pt x="383" y="13"/>
                </a:cubicBezTo>
                <a:cubicBezTo>
                  <a:pt x="378" y="17"/>
                  <a:pt x="378" y="17"/>
                  <a:pt x="378" y="17"/>
                </a:cubicBezTo>
                <a:cubicBezTo>
                  <a:pt x="377" y="17"/>
                  <a:pt x="378" y="15"/>
                  <a:pt x="377" y="16"/>
                </a:cubicBezTo>
                <a:cubicBezTo>
                  <a:pt x="377" y="16"/>
                  <a:pt x="376" y="16"/>
                  <a:pt x="376" y="17"/>
                </a:cubicBezTo>
                <a:cubicBezTo>
                  <a:pt x="375" y="17"/>
                  <a:pt x="372" y="17"/>
                  <a:pt x="371" y="15"/>
                </a:cubicBezTo>
                <a:cubicBezTo>
                  <a:pt x="371" y="15"/>
                  <a:pt x="373" y="15"/>
                  <a:pt x="372" y="14"/>
                </a:cubicBezTo>
                <a:cubicBezTo>
                  <a:pt x="370" y="14"/>
                  <a:pt x="370" y="15"/>
                  <a:pt x="368" y="15"/>
                </a:cubicBezTo>
                <a:cubicBezTo>
                  <a:pt x="368" y="15"/>
                  <a:pt x="368" y="15"/>
                  <a:pt x="368" y="15"/>
                </a:cubicBezTo>
                <a:cubicBezTo>
                  <a:pt x="367" y="14"/>
                  <a:pt x="364" y="15"/>
                  <a:pt x="366" y="16"/>
                </a:cubicBezTo>
                <a:cubicBezTo>
                  <a:pt x="366" y="17"/>
                  <a:pt x="365" y="15"/>
                  <a:pt x="367" y="16"/>
                </a:cubicBezTo>
                <a:cubicBezTo>
                  <a:pt x="366" y="17"/>
                  <a:pt x="364" y="17"/>
                  <a:pt x="362" y="17"/>
                </a:cubicBezTo>
                <a:cubicBezTo>
                  <a:pt x="362" y="17"/>
                  <a:pt x="362" y="16"/>
                  <a:pt x="363" y="16"/>
                </a:cubicBezTo>
                <a:cubicBezTo>
                  <a:pt x="360" y="17"/>
                  <a:pt x="357" y="18"/>
                  <a:pt x="355" y="18"/>
                </a:cubicBezTo>
                <a:cubicBezTo>
                  <a:pt x="355" y="19"/>
                  <a:pt x="356" y="17"/>
                  <a:pt x="356" y="17"/>
                </a:cubicBezTo>
                <a:cubicBezTo>
                  <a:pt x="353" y="16"/>
                  <a:pt x="349" y="19"/>
                  <a:pt x="346" y="17"/>
                </a:cubicBezTo>
                <a:cubicBezTo>
                  <a:pt x="346" y="17"/>
                  <a:pt x="346" y="18"/>
                  <a:pt x="346" y="18"/>
                </a:cubicBezTo>
                <a:cubicBezTo>
                  <a:pt x="344" y="18"/>
                  <a:pt x="345" y="17"/>
                  <a:pt x="343" y="17"/>
                </a:cubicBezTo>
                <a:cubicBezTo>
                  <a:pt x="343" y="16"/>
                  <a:pt x="342" y="17"/>
                  <a:pt x="341" y="18"/>
                </a:cubicBezTo>
                <a:cubicBezTo>
                  <a:pt x="340" y="18"/>
                  <a:pt x="341" y="17"/>
                  <a:pt x="342" y="17"/>
                </a:cubicBezTo>
                <a:cubicBezTo>
                  <a:pt x="340" y="18"/>
                  <a:pt x="334" y="19"/>
                  <a:pt x="330" y="18"/>
                </a:cubicBezTo>
                <a:cubicBezTo>
                  <a:pt x="330" y="18"/>
                  <a:pt x="328" y="20"/>
                  <a:pt x="327" y="19"/>
                </a:cubicBezTo>
                <a:cubicBezTo>
                  <a:pt x="327" y="18"/>
                  <a:pt x="327" y="18"/>
                  <a:pt x="327" y="18"/>
                </a:cubicBezTo>
                <a:cubicBezTo>
                  <a:pt x="327" y="17"/>
                  <a:pt x="324" y="18"/>
                  <a:pt x="324" y="17"/>
                </a:cubicBezTo>
                <a:cubicBezTo>
                  <a:pt x="322" y="19"/>
                  <a:pt x="331" y="16"/>
                  <a:pt x="329" y="17"/>
                </a:cubicBezTo>
                <a:cubicBezTo>
                  <a:pt x="328" y="16"/>
                  <a:pt x="325" y="19"/>
                  <a:pt x="326" y="17"/>
                </a:cubicBezTo>
                <a:cubicBezTo>
                  <a:pt x="324" y="17"/>
                  <a:pt x="323" y="19"/>
                  <a:pt x="321" y="18"/>
                </a:cubicBezTo>
                <a:cubicBezTo>
                  <a:pt x="321" y="18"/>
                  <a:pt x="322" y="16"/>
                  <a:pt x="321" y="16"/>
                </a:cubicBezTo>
                <a:cubicBezTo>
                  <a:pt x="319" y="16"/>
                  <a:pt x="320" y="17"/>
                  <a:pt x="318" y="17"/>
                </a:cubicBezTo>
                <a:cubicBezTo>
                  <a:pt x="317" y="17"/>
                  <a:pt x="317" y="17"/>
                  <a:pt x="317" y="17"/>
                </a:cubicBezTo>
                <a:cubicBezTo>
                  <a:pt x="317" y="19"/>
                  <a:pt x="315" y="17"/>
                  <a:pt x="316" y="19"/>
                </a:cubicBezTo>
                <a:cubicBezTo>
                  <a:pt x="316" y="18"/>
                  <a:pt x="312" y="19"/>
                  <a:pt x="313" y="17"/>
                </a:cubicBezTo>
                <a:cubicBezTo>
                  <a:pt x="313" y="16"/>
                  <a:pt x="313" y="16"/>
                  <a:pt x="313" y="16"/>
                </a:cubicBezTo>
                <a:cubicBezTo>
                  <a:pt x="312" y="16"/>
                  <a:pt x="311" y="17"/>
                  <a:pt x="310" y="18"/>
                </a:cubicBezTo>
                <a:cubicBezTo>
                  <a:pt x="310" y="18"/>
                  <a:pt x="310" y="17"/>
                  <a:pt x="310" y="17"/>
                </a:cubicBezTo>
                <a:cubicBezTo>
                  <a:pt x="310" y="20"/>
                  <a:pt x="308" y="17"/>
                  <a:pt x="306" y="19"/>
                </a:cubicBezTo>
                <a:cubicBezTo>
                  <a:pt x="304" y="18"/>
                  <a:pt x="301" y="19"/>
                  <a:pt x="300" y="17"/>
                </a:cubicBezTo>
                <a:cubicBezTo>
                  <a:pt x="298" y="18"/>
                  <a:pt x="297" y="19"/>
                  <a:pt x="295" y="18"/>
                </a:cubicBezTo>
                <a:cubicBezTo>
                  <a:pt x="295" y="18"/>
                  <a:pt x="296" y="18"/>
                  <a:pt x="296" y="17"/>
                </a:cubicBezTo>
                <a:cubicBezTo>
                  <a:pt x="295" y="17"/>
                  <a:pt x="294" y="17"/>
                  <a:pt x="293" y="18"/>
                </a:cubicBezTo>
                <a:cubicBezTo>
                  <a:pt x="293" y="17"/>
                  <a:pt x="291" y="16"/>
                  <a:pt x="289" y="15"/>
                </a:cubicBezTo>
                <a:cubicBezTo>
                  <a:pt x="288" y="16"/>
                  <a:pt x="288" y="17"/>
                  <a:pt x="288" y="18"/>
                </a:cubicBezTo>
                <a:cubicBezTo>
                  <a:pt x="287" y="16"/>
                  <a:pt x="283" y="20"/>
                  <a:pt x="282" y="17"/>
                </a:cubicBezTo>
                <a:cubicBezTo>
                  <a:pt x="282" y="17"/>
                  <a:pt x="284" y="16"/>
                  <a:pt x="283" y="16"/>
                </a:cubicBezTo>
                <a:cubicBezTo>
                  <a:pt x="281" y="13"/>
                  <a:pt x="280" y="17"/>
                  <a:pt x="277" y="16"/>
                </a:cubicBezTo>
                <a:cubicBezTo>
                  <a:pt x="278" y="18"/>
                  <a:pt x="278" y="18"/>
                  <a:pt x="278" y="18"/>
                </a:cubicBezTo>
                <a:cubicBezTo>
                  <a:pt x="277" y="17"/>
                  <a:pt x="274" y="19"/>
                  <a:pt x="274" y="17"/>
                </a:cubicBezTo>
                <a:cubicBezTo>
                  <a:pt x="273" y="18"/>
                  <a:pt x="271" y="17"/>
                  <a:pt x="272" y="18"/>
                </a:cubicBezTo>
                <a:cubicBezTo>
                  <a:pt x="268" y="17"/>
                  <a:pt x="262" y="19"/>
                  <a:pt x="259" y="16"/>
                </a:cubicBezTo>
                <a:cubicBezTo>
                  <a:pt x="259" y="16"/>
                  <a:pt x="257" y="16"/>
                  <a:pt x="258" y="17"/>
                </a:cubicBezTo>
                <a:cubicBezTo>
                  <a:pt x="259" y="18"/>
                  <a:pt x="259" y="16"/>
                  <a:pt x="259" y="17"/>
                </a:cubicBezTo>
                <a:cubicBezTo>
                  <a:pt x="259" y="17"/>
                  <a:pt x="259" y="17"/>
                  <a:pt x="259" y="18"/>
                </a:cubicBezTo>
                <a:cubicBezTo>
                  <a:pt x="257" y="17"/>
                  <a:pt x="256" y="17"/>
                  <a:pt x="258" y="15"/>
                </a:cubicBezTo>
                <a:cubicBezTo>
                  <a:pt x="255" y="14"/>
                  <a:pt x="255" y="19"/>
                  <a:pt x="251" y="18"/>
                </a:cubicBezTo>
                <a:cubicBezTo>
                  <a:pt x="251" y="17"/>
                  <a:pt x="251" y="17"/>
                  <a:pt x="250" y="17"/>
                </a:cubicBezTo>
                <a:cubicBezTo>
                  <a:pt x="248" y="18"/>
                  <a:pt x="248" y="18"/>
                  <a:pt x="248" y="18"/>
                </a:cubicBezTo>
                <a:cubicBezTo>
                  <a:pt x="246" y="18"/>
                  <a:pt x="247" y="16"/>
                  <a:pt x="247" y="15"/>
                </a:cubicBezTo>
                <a:cubicBezTo>
                  <a:pt x="246" y="15"/>
                  <a:pt x="244" y="15"/>
                  <a:pt x="243" y="16"/>
                </a:cubicBezTo>
                <a:cubicBezTo>
                  <a:pt x="242" y="14"/>
                  <a:pt x="242" y="14"/>
                  <a:pt x="242" y="14"/>
                </a:cubicBezTo>
                <a:cubicBezTo>
                  <a:pt x="243" y="16"/>
                  <a:pt x="241" y="15"/>
                  <a:pt x="240" y="16"/>
                </a:cubicBezTo>
                <a:cubicBezTo>
                  <a:pt x="241" y="15"/>
                  <a:pt x="241" y="15"/>
                  <a:pt x="241" y="15"/>
                </a:cubicBezTo>
                <a:cubicBezTo>
                  <a:pt x="241" y="15"/>
                  <a:pt x="239" y="15"/>
                  <a:pt x="239" y="15"/>
                </a:cubicBezTo>
                <a:cubicBezTo>
                  <a:pt x="239" y="16"/>
                  <a:pt x="240" y="16"/>
                  <a:pt x="241" y="17"/>
                </a:cubicBezTo>
                <a:cubicBezTo>
                  <a:pt x="240" y="17"/>
                  <a:pt x="239" y="17"/>
                  <a:pt x="239" y="18"/>
                </a:cubicBezTo>
                <a:cubicBezTo>
                  <a:pt x="239" y="16"/>
                  <a:pt x="237" y="17"/>
                  <a:pt x="236" y="17"/>
                </a:cubicBezTo>
                <a:cubicBezTo>
                  <a:pt x="235" y="16"/>
                  <a:pt x="234" y="18"/>
                  <a:pt x="234" y="18"/>
                </a:cubicBezTo>
                <a:cubicBezTo>
                  <a:pt x="234" y="17"/>
                  <a:pt x="232" y="18"/>
                  <a:pt x="233" y="17"/>
                </a:cubicBezTo>
                <a:cubicBezTo>
                  <a:pt x="233" y="16"/>
                  <a:pt x="234" y="17"/>
                  <a:pt x="235" y="17"/>
                </a:cubicBezTo>
                <a:cubicBezTo>
                  <a:pt x="234" y="16"/>
                  <a:pt x="234" y="15"/>
                  <a:pt x="232" y="16"/>
                </a:cubicBezTo>
                <a:cubicBezTo>
                  <a:pt x="231" y="16"/>
                  <a:pt x="233" y="18"/>
                  <a:pt x="231" y="18"/>
                </a:cubicBezTo>
                <a:cubicBezTo>
                  <a:pt x="231" y="17"/>
                  <a:pt x="231" y="17"/>
                  <a:pt x="232" y="16"/>
                </a:cubicBezTo>
                <a:cubicBezTo>
                  <a:pt x="230" y="16"/>
                  <a:pt x="230" y="16"/>
                  <a:pt x="230" y="16"/>
                </a:cubicBezTo>
                <a:cubicBezTo>
                  <a:pt x="230" y="17"/>
                  <a:pt x="230" y="17"/>
                  <a:pt x="230" y="17"/>
                </a:cubicBezTo>
                <a:cubicBezTo>
                  <a:pt x="229" y="16"/>
                  <a:pt x="229" y="16"/>
                  <a:pt x="229" y="16"/>
                </a:cubicBezTo>
                <a:cubicBezTo>
                  <a:pt x="229" y="17"/>
                  <a:pt x="226" y="17"/>
                  <a:pt x="226" y="18"/>
                </a:cubicBezTo>
                <a:cubicBezTo>
                  <a:pt x="225" y="18"/>
                  <a:pt x="224" y="17"/>
                  <a:pt x="223" y="17"/>
                </a:cubicBezTo>
                <a:cubicBezTo>
                  <a:pt x="223" y="17"/>
                  <a:pt x="223" y="17"/>
                  <a:pt x="223" y="17"/>
                </a:cubicBezTo>
                <a:cubicBezTo>
                  <a:pt x="222" y="16"/>
                  <a:pt x="220" y="17"/>
                  <a:pt x="219" y="1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18" y="17"/>
                  <a:pt x="217" y="17"/>
                  <a:pt x="216" y="18"/>
                </a:cubicBezTo>
                <a:cubicBezTo>
                  <a:pt x="214" y="17"/>
                  <a:pt x="215" y="13"/>
                  <a:pt x="214" y="15"/>
                </a:cubicBezTo>
                <a:cubicBezTo>
                  <a:pt x="212" y="15"/>
                  <a:pt x="211" y="17"/>
                  <a:pt x="212" y="18"/>
                </a:cubicBezTo>
                <a:cubicBezTo>
                  <a:pt x="209" y="17"/>
                  <a:pt x="205" y="19"/>
                  <a:pt x="202" y="17"/>
                </a:cubicBezTo>
                <a:cubicBezTo>
                  <a:pt x="202" y="17"/>
                  <a:pt x="202" y="18"/>
                  <a:pt x="201" y="18"/>
                </a:cubicBezTo>
                <a:cubicBezTo>
                  <a:pt x="197" y="17"/>
                  <a:pt x="192" y="19"/>
                  <a:pt x="188" y="17"/>
                </a:cubicBezTo>
                <a:cubicBezTo>
                  <a:pt x="190" y="16"/>
                  <a:pt x="188" y="16"/>
                  <a:pt x="188" y="15"/>
                </a:cubicBezTo>
                <a:cubicBezTo>
                  <a:pt x="187" y="16"/>
                  <a:pt x="187" y="14"/>
                  <a:pt x="187" y="16"/>
                </a:cubicBezTo>
                <a:cubicBezTo>
                  <a:pt x="187" y="17"/>
                  <a:pt x="187" y="17"/>
                  <a:pt x="188" y="18"/>
                </a:cubicBezTo>
                <a:cubicBezTo>
                  <a:pt x="185" y="18"/>
                  <a:pt x="181" y="18"/>
                  <a:pt x="180" y="17"/>
                </a:cubicBezTo>
                <a:cubicBezTo>
                  <a:pt x="181" y="18"/>
                  <a:pt x="180" y="18"/>
                  <a:pt x="179" y="18"/>
                </a:cubicBezTo>
                <a:cubicBezTo>
                  <a:pt x="180" y="17"/>
                  <a:pt x="178" y="16"/>
                  <a:pt x="176" y="17"/>
                </a:cubicBezTo>
                <a:cubicBezTo>
                  <a:pt x="176" y="18"/>
                  <a:pt x="176" y="18"/>
                  <a:pt x="176" y="18"/>
                </a:cubicBezTo>
                <a:cubicBezTo>
                  <a:pt x="175" y="17"/>
                  <a:pt x="175" y="17"/>
                  <a:pt x="175" y="17"/>
                </a:cubicBezTo>
                <a:cubicBezTo>
                  <a:pt x="174" y="17"/>
                  <a:pt x="174" y="19"/>
                  <a:pt x="173" y="18"/>
                </a:cubicBezTo>
                <a:cubicBezTo>
                  <a:pt x="172" y="17"/>
                  <a:pt x="172" y="17"/>
                  <a:pt x="172" y="17"/>
                </a:cubicBezTo>
                <a:cubicBezTo>
                  <a:pt x="171" y="18"/>
                  <a:pt x="169" y="19"/>
                  <a:pt x="167" y="18"/>
                </a:cubicBezTo>
                <a:cubicBezTo>
                  <a:pt x="166" y="17"/>
                  <a:pt x="166" y="17"/>
                  <a:pt x="166" y="17"/>
                </a:cubicBezTo>
                <a:cubicBezTo>
                  <a:pt x="165" y="17"/>
                  <a:pt x="164" y="18"/>
                  <a:pt x="165" y="18"/>
                </a:cubicBezTo>
                <a:cubicBezTo>
                  <a:pt x="162" y="17"/>
                  <a:pt x="160" y="17"/>
                  <a:pt x="160" y="16"/>
                </a:cubicBezTo>
                <a:cubicBezTo>
                  <a:pt x="155" y="19"/>
                  <a:pt x="147" y="19"/>
                  <a:pt x="142" y="19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0" y="17"/>
                  <a:pt x="141" y="19"/>
                  <a:pt x="140" y="19"/>
                </a:cubicBezTo>
                <a:cubicBezTo>
                  <a:pt x="141" y="18"/>
                  <a:pt x="139" y="17"/>
                  <a:pt x="140" y="16"/>
                </a:cubicBezTo>
                <a:cubicBezTo>
                  <a:pt x="138" y="15"/>
                  <a:pt x="137" y="17"/>
                  <a:pt x="136" y="18"/>
                </a:cubicBezTo>
                <a:cubicBezTo>
                  <a:pt x="136" y="19"/>
                  <a:pt x="137" y="17"/>
                  <a:pt x="137" y="18"/>
                </a:cubicBezTo>
                <a:cubicBezTo>
                  <a:pt x="137" y="19"/>
                  <a:pt x="134" y="18"/>
                  <a:pt x="133" y="19"/>
                </a:cubicBezTo>
                <a:cubicBezTo>
                  <a:pt x="133" y="18"/>
                  <a:pt x="133" y="17"/>
                  <a:pt x="134" y="17"/>
                </a:cubicBezTo>
                <a:cubicBezTo>
                  <a:pt x="132" y="17"/>
                  <a:pt x="132" y="17"/>
                  <a:pt x="132" y="17"/>
                </a:cubicBezTo>
                <a:cubicBezTo>
                  <a:pt x="131" y="16"/>
                  <a:pt x="136" y="14"/>
                  <a:pt x="134" y="12"/>
                </a:cubicBezTo>
                <a:cubicBezTo>
                  <a:pt x="133" y="12"/>
                  <a:pt x="133" y="12"/>
                  <a:pt x="133" y="12"/>
                </a:cubicBezTo>
                <a:cubicBezTo>
                  <a:pt x="132" y="11"/>
                  <a:pt x="136" y="10"/>
                  <a:pt x="133" y="10"/>
                </a:cubicBezTo>
                <a:cubicBezTo>
                  <a:pt x="132" y="11"/>
                  <a:pt x="131" y="13"/>
                  <a:pt x="132" y="14"/>
                </a:cubicBezTo>
                <a:cubicBezTo>
                  <a:pt x="129" y="14"/>
                  <a:pt x="131" y="17"/>
                  <a:pt x="128" y="17"/>
                </a:cubicBezTo>
                <a:cubicBezTo>
                  <a:pt x="127" y="16"/>
                  <a:pt x="130" y="17"/>
                  <a:pt x="129" y="16"/>
                </a:cubicBezTo>
                <a:cubicBezTo>
                  <a:pt x="128" y="14"/>
                  <a:pt x="127" y="16"/>
                  <a:pt x="125" y="16"/>
                </a:cubicBezTo>
                <a:cubicBezTo>
                  <a:pt x="127" y="16"/>
                  <a:pt x="126" y="18"/>
                  <a:pt x="125" y="18"/>
                </a:cubicBezTo>
                <a:cubicBezTo>
                  <a:pt x="123" y="17"/>
                  <a:pt x="126" y="17"/>
                  <a:pt x="124" y="17"/>
                </a:cubicBezTo>
                <a:cubicBezTo>
                  <a:pt x="123" y="17"/>
                  <a:pt x="121" y="18"/>
                  <a:pt x="123" y="19"/>
                </a:cubicBezTo>
                <a:cubicBezTo>
                  <a:pt x="122" y="21"/>
                  <a:pt x="121" y="18"/>
                  <a:pt x="119" y="20"/>
                </a:cubicBezTo>
                <a:cubicBezTo>
                  <a:pt x="119" y="18"/>
                  <a:pt x="122" y="16"/>
                  <a:pt x="119" y="16"/>
                </a:cubicBezTo>
                <a:cubicBezTo>
                  <a:pt x="120" y="17"/>
                  <a:pt x="116" y="17"/>
                  <a:pt x="118" y="20"/>
                </a:cubicBezTo>
                <a:cubicBezTo>
                  <a:pt x="117" y="19"/>
                  <a:pt x="117" y="18"/>
                  <a:pt x="117" y="17"/>
                </a:cubicBezTo>
                <a:cubicBezTo>
                  <a:pt x="116" y="16"/>
                  <a:pt x="114" y="20"/>
                  <a:pt x="114" y="17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2" y="18"/>
                  <a:pt x="111" y="17"/>
                </a:cubicBezTo>
                <a:cubicBezTo>
                  <a:pt x="110" y="17"/>
                  <a:pt x="108" y="19"/>
                  <a:pt x="108" y="16"/>
                </a:cubicBezTo>
                <a:cubicBezTo>
                  <a:pt x="107" y="17"/>
                  <a:pt x="105" y="17"/>
                  <a:pt x="106" y="18"/>
                </a:cubicBezTo>
                <a:cubicBezTo>
                  <a:pt x="107" y="19"/>
                  <a:pt x="108" y="17"/>
                  <a:pt x="109" y="19"/>
                </a:cubicBezTo>
                <a:cubicBezTo>
                  <a:pt x="107" y="17"/>
                  <a:pt x="106" y="19"/>
                  <a:pt x="105" y="20"/>
                </a:cubicBezTo>
                <a:cubicBezTo>
                  <a:pt x="105" y="19"/>
                  <a:pt x="105" y="19"/>
                  <a:pt x="105" y="19"/>
                </a:cubicBezTo>
                <a:cubicBezTo>
                  <a:pt x="105" y="19"/>
                  <a:pt x="103" y="19"/>
                  <a:pt x="103" y="20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102" y="20"/>
                  <a:pt x="102" y="20"/>
                  <a:pt x="102" y="20"/>
                </a:cubicBezTo>
                <a:cubicBezTo>
                  <a:pt x="100" y="20"/>
                  <a:pt x="101" y="18"/>
                  <a:pt x="99" y="18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101" y="17"/>
                  <a:pt x="100" y="16"/>
                  <a:pt x="99" y="16"/>
                </a:cubicBezTo>
                <a:cubicBezTo>
                  <a:pt x="98" y="18"/>
                  <a:pt x="97" y="19"/>
                  <a:pt x="97" y="20"/>
                </a:cubicBezTo>
                <a:cubicBezTo>
                  <a:pt x="96" y="20"/>
                  <a:pt x="97" y="19"/>
                  <a:pt x="95" y="20"/>
                </a:cubicBezTo>
                <a:cubicBezTo>
                  <a:pt x="97" y="18"/>
                  <a:pt x="97" y="18"/>
                  <a:pt x="97" y="18"/>
                </a:cubicBezTo>
                <a:cubicBezTo>
                  <a:pt x="97" y="18"/>
                  <a:pt x="96" y="16"/>
                  <a:pt x="94" y="16"/>
                </a:cubicBezTo>
                <a:cubicBezTo>
                  <a:pt x="93" y="17"/>
                  <a:pt x="91" y="18"/>
                  <a:pt x="93" y="19"/>
                </a:cubicBezTo>
                <a:cubicBezTo>
                  <a:pt x="92" y="19"/>
                  <a:pt x="91" y="18"/>
                  <a:pt x="92" y="18"/>
                </a:cubicBezTo>
                <a:cubicBezTo>
                  <a:pt x="90" y="18"/>
                  <a:pt x="92" y="19"/>
                  <a:pt x="90" y="19"/>
                </a:cubicBezTo>
                <a:cubicBezTo>
                  <a:pt x="90" y="19"/>
                  <a:pt x="87" y="18"/>
                  <a:pt x="86" y="16"/>
                </a:cubicBezTo>
                <a:cubicBezTo>
                  <a:pt x="88" y="15"/>
                  <a:pt x="88" y="15"/>
                  <a:pt x="88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8" y="13"/>
                  <a:pt x="86" y="13"/>
                  <a:pt x="87" y="12"/>
                </a:cubicBezTo>
                <a:cubicBezTo>
                  <a:pt x="86" y="12"/>
                  <a:pt x="85" y="12"/>
                  <a:pt x="84" y="12"/>
                </a:cubicBezTo>
                <a:cubicBezTo>
                  <a:pt x="87" y="15"/>
                  <a:pt x="82" y="16"/>
                  <a:pt x="82" y="18"/>
                </a:cubicBezTo>
                <a:cubicBezTo>
                  <a:pt x="79" y="19"/>
                  <a:pt x="81" y="13"/>
                  <a:pt x="77" y="16"/>
                </a:cubicBezTo>
                <a:cubicBezTo>
                  <a:pt x="78" y="17"/>
                  <a:pt x="76" y="19"/>
                  <a:pt x="78" y="18"/>
                </a:cubicBezTo>
                <a:cubicBezTo>
                  <a:pt x="76" y="18"/>
                  <a:pt x="77" y="20"/>
                  <a:pt x="74" y="19"/>
                </a:cubicBezTo>
                <a:cubicBezTo>
                  <a:pt x="76" y="18"/>
                  <a:pt x="73" y="17"/>
                  <a:pt x="75" y="15"/>
                </a:cubicBezTo>
                <a:cubicBezTo>
                  <a:pt x="75" y="16"/>
                  <a:pt x="76" y="16"/>
                  <a:pt x="77" y="16"/>
                </a:cubicBezTo>
                <a:cubicBezTo>
                  <a:pt x="76" y="15"/>
                  <a:pt x="77" y="13"/>
                  <a:pt x="75" y="13"/>
                </a:cubicBezTo>
                <a:cubicBezTo>
                  <a:pt x="74" y="14"/>
                  <a:pt x="72" y="14"/>
                  <a:pt x="72" y="15"/>
                </a:cubicBezTo>
                <a:cubicBezTo>
                  <a:pt x="72" y="16"/>
                  <a:pt x="74" y="15"/>
                  <a:pt x="73" y="16"/>
                </a:cubicBezTo>
                <a:cubicBezTo>
                  <a:pt x="71" y="17"/>
                  <a:pt x="71" y="15"/>
                  <a:pt x="70" y="17"/>
                </a:cubicBezTo>
                <a:cubicBezTo>
                  <a:pt x="71" y="17"/>
                  <a:pt x="71" y="18"/>
                  <a:pt x="71" y="19"/>
                </a:cubicBezTo>
                <a:cubicBezTo>
                  <a:pt x="70" y="20"/>
                  <a:pt x="70" y="20"/>
                  <a:pt x="70" y="20"/>
                </a:cubicBezTo>
                <a:cubicBezTo>
                  <a:pt x="70" y="19"/>
                  <a:pt x="70" y="19"/>
                  <a:pt x="70" y="19"/>
                </a:cubicBezTo>
                <a:cubicBezTo>
                  <a:pt x="67" y="18"/>
                  <a:pt x="69" y="20"/>
                  <a:pt x="66" y="20"/>
                </a:cubicBezTo>
                <a:cubicBezTo>
                  <a:pt x="65" y="18"/>
                  <a:pt x="65" y="18"/>
                  <a:pt x="65" y="18"/>
                </a:cubicBezTo>
                <a:cubicBezTo>
                  <a:pt x="66" y="17"/>
                  <a:pt x="69" y="19"/>
                  <a:pt x="69" y="16"/>
                </a:cubicBezTo>
                <a:cubicBezTo>
                  <a:pt x="67" y="16"/>
                  <a:pt x="66" y="18"/>
                  <a:pt x="64" y="17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3"/>
                  <a:pt x="62" y="15"/>
                </a:cubicBezTo>
                <a:cubicBezTo>
                  <a:pt x="61" y="16"/>
                  <a:pt x="62" y="16"/>
                  <a:pt x="61" y="17"/>
                </a:cubicBezTo>
                <a:cubicBezTo>
                  <a:pt x="59" y="17"/>
                  <a:pt x="58" y="18"/>
                  <a:pt x="56" y="18"/>
                </a:cubicBezTo>
                <a:cubicBezTo>
                  <a:pt x="56" y="16"/>
                  <a:pt x="52" y="18"/>
                  <a:pt x="55" y="16"/>
                </a:cubicBezTo>
                <a:cubicBezTo>
                  <a:pt x="55" y="17"/>
                  <a:pt x="60" y="17"/>
                  <a:pt x="61" y="15"/>
                </a:cubicBezTo>
                <a:cubicBezTo>
                  <a:pt x="60" y="13"/>
                  <a:pt x="63" y="16"/>
                  <a:pt x="64" y="13"/>
                </a:cubicBezTo>
                <a:cubicBezTo>
                  <a:pt x="61" y="13"/>
                  <a:pt x="62" y="11"/>
                  <a:pt x="61" y="10"/>
                </a:cubicBezTo>
                <a:cubicBezTo>
                  <a:pt x="61" y="10"/>
                  <a:pt x="60" y="10"/>
                  <a:pt x="60" y="11"/>
                </a:cubicBezTo>
                <a:cubicBezTo>
                  <a:pt x="59" y="12"/>
                  <a:pt x="60" y="12"/>
                  <a:pt x="60" y="13"/>
                </a:cubicBezTo>
                <a:cubicBezTo>
                  <a:pt x="57" y="13"/>
                  <a:pt x="55" y="13"/>
                  <a:pt x="53" y="15"/>
                </a:cubicBezTo>
                <a:cubicBezTo>
                  <a:pt x="53" y="14"/>
                  <a:pt x="53" y="13"/>
                  <a:pt x="54" y="13"/>
                </a:cubicBezTo>
                <a:cubicBezTo>
                  <a:pt x="51" y="13"/>
                  <a:pt x="48" y="13"/>
                  <a:pt x="45" y="12"/>
                </a:cubicBezTo>
                <a:cubicBezTo>
                  <a:pt x="46" y="14"/>
                  <a:pt x="41" y="13"/>
                  <a:pt x="43" y="15"/>
                </a:cubicBezTo>
                <a:cubicBezTo>
                  <a:pt x="44" y="15"/>
                  <a:pt x="45" y="17"/>
                  <a:pt x="45" y="18"/>
                </a:cubicBezTo>
                <a:cubicBezTo>
                  <a:pt x="44" y="17"/>
                  <a:pt x="45" y="17"/>
                  <a:pt x="44" y="16"/>
                </a:cubicBezTo>
                <a:cubicBezTo>
                  <a:pt x="43" y="17"/>
                  <a:pt x="42" y="14"/>
                  <a:pt x="41" y="16"/>
                </a:cubicBezTo>
                <a:cubicBezTo>
                  <a:pt x="44" y="15"/>
                  <a:pt x="42" y="13"/>
                  <a:pt x="42" y="12"/>
                </a:cubicBezTo>
                <a:cubicBezTo>
                  <a:pt x="40" y="13"/>
                  <a:pt x="42" y="11"/>
                  <a:pt x="40" y="11"/>
                </a:cubicBezTo>
                <a:cubicBezTo>
                  <a:pt x="38" y="11"/>
                  <a:pt x="36" y="12"/>
                  <a:pt x="33" y="12"/>
                </a:cubicBezTo>
                <a:cubicBezTo>
                  <a:pt x="31" y="11"/>
                  <a:pt x="26" y="12"/>
                  <a:pt x="24" y="12"/>
                </a:cubicBezTo>
                <a:cubicBezTo>
                  <a:pt x="22" y="11"/>
                  <a:pt x="23" y="10"/>
                  <a:pt x="22" y="9"/>
                </a:cubicBezTo>
                <a:cubicBezTo>
                  <a:pt x="20" y="9"/>
                  <a:pt x="23" y="11"/>
                  <a:pt x="20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10"/>
                  <a:pt x="16" y="9"/>
                  <a:pt x="15" y="11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5" y="9"/>
                  <a:pt x="15" y="10"/>
                </a:cubicBezTo>
                <a:cubicBezTo>
                  <a:pt x="15" y="9"/>
                  <a:pt x="14" y="8"/>
                  <a:pt x="15" y="8"/>
                </a:cubicBezTo>
                <a:cubicBezTo>
                  <a:pt x="14" y="7"/>
                  <a:pt x="12" y="8"/>
                  <a:pt x="10" y="8"/>
                </a:cubicBezTo>
                <a:cubicBezTo>
                  <a:pt x="11" y="9"/>
                  <a:pt x="11" y="9"/>
                  <a:pt x="11" y="9"/>
                </a:cubicBezTo>
                <a:cubicBezTo>
                  <a:pt x="8" y="10"/>
                  <a:pt x="6" y="9"/>
                  <a:pt x="4" y="9"/>
                </a:cubicBezTo>
                <a:cubicBezTo>
                  <a:pt x="4" y="8"/>
                  <a:pt x="4" y="8"/>
                  <a:pt x="4" y="8"/>
                </a:cubicBezTo>
                <a:cubicBezTo>
                  <a:pt x="2" y="9"/>
                  <a:pt x="2" y="9"/>
                  <a:pt x="2" y="9"/>
                </a:cubicBezTo>
                <a:cubicBezTo>
                  <a:pt x="2" y="8"/>
                  <a:pt x="1" y="7"/>
                  <a:pt x="0" y="8"/>
                </a:cubicBezTo>
                <a:cubicBezTo>
                  <a:pt x="4" y="5"/>
                  <a:pt x="4" y="5"/>
                  <a:pt x="4" y="5"/>
                </a:cubicBezTo>
                <a:cubicBezTo>
                  <a:pt x="6" y="6"/>
                  <a:pt x="3" y="6"/>
                  <a:pt x="4" y="8"/>
                </a:cubicBezTo>
                <a:cubicBezTo>
                  <a:pt x="4" y="9"/>
                  <a:pt x="7" y="8"/>
                  <a:pt x="8" y="7"/>
                </a:cubicBezTo>
                <a:cubicBezTo>
                  <a:pt x="7" y="7"/>
                  <a:pt x="6" y="7"/>
                  <a:pt x="6" y="8"/>
                </a:cubicBezTo>
                <a:cubicBezTo>
                  <a:pt x="5" y="6"/>
                  <a:pt x="7" y="6"/>
                  <a:pt x="8" y="5"/>
                </a:cubicBezTo>
                <a:cubicBezTo>
                  <a:pt x="7" y="5"/>
                  <a:pt x="6" y="5"/>
                  <a:pt x="6" y="5"/>
                </a:cubicBezTo>
                <a:cubicBezTo>
                  <a:pt x="7" y="4"/>
                  <a:pt x="8" y="4"/>
                  <a:pt x="10" y="4"/>
                </a:cubicBezTo>
                <a:cubicBezTo>
                  <a:pt x="9" y="5"/>
                  <a:pt x="11" y="5"/>
                  <a:pt x="10" y="6"/>
                </a:cubicBezTo>
                <a:cubicBezTo>
                  <a:pt x="10" y="4"/>
                  <a:pt x="12" y="4"/>
                  <a:pt x="14" y="4"/>
                </a:cubicBezTo>
                <a:cubicBezTo>
                  <a:pt x="16" y="6"/>
                  <a:pt x="18" y="4"/>
                  <a:pt x="20" y="4"/>
                </a:cubicBezTo>
                <a:cubicBezTo>
                  <a:pt x="19" y="5"/>
                  <a:pt x="18" y="7"/>
                  <a:pt x="17" y="7"/>
                </a:cubicBezTo>
                <a:cubicBezTo>
                  <a:pt x="18" y="8"/>
                  <a:pt x="18" y="7"/>
                  <a:pt x="20" y="8"/>
                </a:cubicBezTo>
                <a:cubicBezTo>
                  <a:pt x="21" y="7"/>
                  <a:pt x="21" y="5"/>
                  <a:pt x="23" y="5"/>
                </a:cubicBezTo>
                <a:cubicBezTo>
                  <a:pt x="23" y="6"/>
                  <a:pt x="23" y="6"/>
                  <a:pt x="23" y="6"/>
                </a:cubicBezTo>
                <a:cubicBezTo>
                  <a:pt x="25" y="5"/>
                  <a:pt x="25" y="4"/>
                  <a:pt x="27" y="4"/>
                </a:cubicBezTo>
                <a:cubicBezTo>
                  <a:pt x="31" y="5"/>
                  <a:pt x="35" y="5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40" y="4"/>
                  <a:pt x="44" y="5"/>
                  <a:pt x="46" y="4"/>
                </a:cubicBezTo>
                <a:cubicBezTo>
                  <a:pt x="50" y="5"/>
                  <a:pt x="55" y="3"/>
                  <a:pt x="57" y="5"/>
                </a:cubicBezTo>
                <a:cubicBezTo>
                  <a:pt x="63" y="4"/>
                  <a:pt x="69" y="4"/>
                  <a:pt x="76" y="4"/>
                </a:cubicBezTo>
                <a:cubicBezTo>
                  <a:pt x="75" y="6"/>
                  <a:pt x="75" y="6"/>
                  <a:pt x="75" y="6"/>
                </a:cubicBezTo>
                <a:cubicBezTo>
                  <a:pt x="76" y="5"/>
                  <a:pt x="76" y="7"/>
                  <a:pt x="77" y="7"/>
                </a:cubicBezTo>
                <a:cubicBezTo>
                  <a:pt x="76" y="5"/>
                  <a:pt x="79" y="5"/>
                  <a:pt x="80" y="4"/>
                </a:cubicBezTo>
                <a:cubicBezTo>
                  <a:pt x="83" y="5"/>
                  <a:pt x="87" y="4"/>
                  <a:pt x="89" y="3"/>
                </a:cubicBezTo>
                <a:cubicBezTo>
                  <a:pt x="90" y="4"/>
                  <a:pt x="90" y="4"/>
                  <a:pt x="90" y="4"/>
                </a:cubicBezTo>
                <a:cubicBezTo>
                  <a:pt x="92" y="2"/>
                  <a:pt x="96" y="4"/>
                  <a:pt x="99" y="4"/>
                </a:cubicBezTo>
                <a:cubicBezTo>
                  <a:pt x="100" y="5"/>
                  <a:pt x="100" y="6"/>
                  <a:pt x="101" y="6"/>
                </a:cubicBezTo>
                <a:cubicBezTo>
                  <a:pt x="103" y="4"/>
                  <a:pt x="104" y="4"/>
                  <a:pt x="107" y="3"/>
                </a:cubicBezTo>
                <a:cubicBezTo>
                  <a:pt x="109" y="3"/>
                  <a:pt x="112" y="4"/>
                  <a:pt x="114" y="4"/>
                </a:cubicBezTo>
                <a:cubicBezTo>
                  <a:pt x="122" y="2"/>
                  <a:pt x="130" y="4"/>
                  <a:pt x="137" y="2"/>
                </a:cubicBezTo>
                <a:cubicBezTo>
                  <a:pt x="138" y="3"/>
                  <a:pt x="138" y="3"/>
                  <a:pt x="138" y="3"/>
                </a:cubicBezTo>
                <a:cubicBezTo>
                  <a:pt x="146" y="1"/>
                  <a:pt x="155" y="3"/>
                  <a:pt x="162" y="2"/>
                </a:cubicBezTo>
                <a:cubicBezTo>
                  <a:pt x="161" y="4"/>
                  <a:pt x="161" y="4"/>
                  <a:pt x="161" y="4"/>
                </a:cubicBezTo>
                <a:cubicBezTo>
                  <a:pt x="163" y="5"/>
                  <a:pt x="166" y="4"/>
                  <a:pt x="165" y="2"/>
                </a:cubicBezTo>
                <a:cubicBezTo>
                  <a:pt x="167" y="3"/>
                  <a:pt x="170" y="1"/>
                  <a:pt x="172" y="3"/>
                </a:cubicBezTo>
                <a:cubicBezTo>
                  <a:pt x="174" y="4"/>
                  <a:pt x="174" y="2"/>
                  <a:pt x="176" y="2"/>
                </a:cubicBezTo>
                <a:cubicBezTo>
                  <a:pt x="180" y="3"/>
                  <a:pt x="182" y="3"/>
                  <a:pt x="186" y="2"/>
                </a:cubicBezTo>
                <a:cubicBezTo>
                  <a:pt x="185" y="2"/>
                  <a:pt x="185" y="2"/>
                  <a:pt x="185" y="2"/>
                </a:cubicBezTo>
                <a:cubicBezTo>
                  <a:pt x="184" y="3"/>
                  <a:pt x="184" y="3"/>
                  <a:pt x="185" y="4"/>
                </a:cubicBezTo>
                <a:cubicBezTo>
                  <a:pt x="187" y="3"/>
                  <a:pt x="190" y="4"/>
                  <a:pt x="189" y="2"/>
                </a:cubicBezTo>
                <a:cubicBezTo>
                  <a:pt x="193" y="3"/>
                  <a:pt x="199" y="1"/>
                  <a:pt x="203" y="3"/>
                </a:cubicBezTo>
                <a:cubicBezTo>
                  <a:pt x="203" y="2"/>
                  <a:pt x="204" y="2"/>
                  <a:pt x="204" y="1"/>
                </a:cubicBezTo>
                <a:cubicBezTo>
                  <a:pt x="208" y="1"/>
                  <a:pt x="212" y="3"/>
                  <a:pt x="215" y="2"/>
                </a:cubicBezTo>
                <a:cubicBezTo>
                  <a:pt x="215" y="2"/>
                  <a:pt x="214" y="3"/>
                  <a:pt x="215" y="3"/>
                </a:cubicBezTo>
                <a:cubicBezTo>
                  <a:pt x="216" y="3"/>
                  <a:pt x="215" y="2"/>
                  <a:pt x="216" y="2"/>
                </a:cubicBezTo>
                <a:cubicBezTo>
                  <a:pt x="222" y="0"/>
                  <a:pt x="229" y="3"/>
                  <a:pt x="234" y="3"/>
                </a:cubicBezTo>
                <a:cubicBezTo>
                  <a:pt x="244" y="2"/>
                  <a:pt x="254" y="3"/>
                  <a:pt x="263" y="3"/>
                </a:cubicBezTo>
                <a:cubicBezTo>
                  <a:pt x="263" y="3"/>
                  <a:pt x="263" y="3"/>
                  <a:pt x="263" y="3"/>
                </a:cubicBezTo>
                <a:cubicBezTo>
                  <a:pt x="266" y="1"/>
                  <a:pt x="270" y="5"/>
                  <a:pt x="273" y="2"/>
                </a:cubicBezTo>
                <a:cubicBezTo>
                  <a:pt x="274" y="3"/>
                  <a:pt x="276" y="2"/>
                  <a:pt x="275" y="3"/>
                </a:cubicBezTo>
                <a:cubicBezTo>
                  <a:pt x="278" y="2"/>
                  <a:pt x="282" y="5"/>
                  <a:pt x="286" y="3"/>
                </a:cubicBezTo>
                <a:cubicBezTo>
                  <a:pt x="285" y="3"/>
                  <a:pt x="285" y="3"/>
                  <a:pt x="285" y="3"/>
                </a:cubicBezTo>
                <a:cubicBezTo>
                  <a:pt x="288" y="5"/>
                  <a:pt x="292" y="3"/>
                  <a:pt x="295" y="4"/>
                </a:cubicBezTo>
                <a:cubicBezTo>
                  <a:pt x="295" y="4"/>
                  <a:pt x="294" y="5"/>
                  <a:pt x="294" y="5"/>
                </a:cubicBezTo>
                <a:cubicBezTo>
                  <a:pt x="296" y="6"/>
                  <a:pt x="298" y="3"/>
                  <a:pt x="298" y="5"/>
                </a:cubicBezTo>
                <a:cubicBezTo>
                  <a:pt x="299" y="5"/>
                  <a:pt x="299" y="4"/>
                  <a:pt x="299" y="4"/>
                </a:cubicBezTo>
                <a:cubicBezTo>
                  <a:pt x="307" y="5"/>
                  <a:pt x="316" y="4"/>
                  <a:pt x="325" y="3"/>
                </a:cubicBezTo>
                <a:cubicBezTo>
                  <a:pt x="331" y="5"/>
                  <a:pt x="325" y="8"/>
                  <a:pt x="330" y="6"/>
                </a:cubicBezTo>
                <a:cubicBezTo>
                  <a:pt x="330" y="6"/>
                  <a:pt x="330" y="5"/>
                  <a:pt x="330" y="5"/>
                </a:cubicBezTo>
                <a:cubicBezTo>
                  <a:pt x="332" y="5"/>
                  <a:pt x="333" y="8"/>
                  <a:pt x="334" y="7"/>
                </a:cubicBezTo>
                <a:cubicBezTo>
                  <a:pt x="334" y="5"/>
                  <a:pt x="335" y="6"/>
                  <a:pt x="335" y="5"/>
                </a:cubicBezTo>
                <a:cubicBezTo>
                  <a:pt x="339" y="6"/>
                  <a:pt x="340" y="8"/>
                  <a:pt x="343" y="7"/>
                </a:cubicBezTo>
                <a:cubicBezTo>
                  <a:pt x="343" y="7"/>
                  <a:pt x="343" y="7"/>
                  <a:pt x="343" y="7"/>
                </a:cubicBezTo>
                <a:cubicBezTo>
                  <a:pt x="346" y="5"/>
                  <a:pt x="350" y="6"/>
                  <a:pt x="353" y="4"/>
                </a:cubicBezTo>
                <a:cubicBezTo>
                  <a:pt x="373" y="4"/>
                  <a:pt x="392" y="3"/>
                  <a:pt x="411" y="3"/>
                </a:cubicBezTo>
                <a:cubicBezTo>
                  <a:pt x="429" y="3"/>
                  <a:pt x="448" y="3"/>
                  <a:pt x="467" y="4"/>
                </a:cubicBezTo>
                <a:cubicBezTo>
                  <a:pt x="471" y="7"/>
                  <a:pt x="472" y="6"/>
                  <a:pt x="476" y="6"/>
                </a:cubicBezTo>
                <a:cubicBezTo>
                  <a:pt x="476" y="6"/>
                  <a:pt x="476" y="6"/>
                  <a:pt x="476" y="6"/>
                </a:cubicBezTo>
                <a:cubicBezTo>
                  <a:pt x="477" y="5"/>
                  <a:pt x="480" y="6"/>
                  <a:pt x="480" y="5"/>
                </a:cubicBezTo>
                <a:cubicBezTo>
                  <a:pt x="487" y="5"/>
                  <a:pt x="494" y="5"/>
                  <a:pt x="501" y="5"/>
                </a:cubicBezTo>
                <a:cubicBezTo>
                  <a:pt x="500" y="5"/>
                  <a:pt x="499" y="7"/>
                  <a:pt x="501" y="7"/>
                </a:cubicBezTo>
                <a:cubicBezTo>
                  <a:pt x="502" y="5"/>
                  <a:pt x="502" y="5"/>
                  <a:pt x="502" y="5"/>
                </a:cubicBezTo>
                <a:cubicBezTo>
                  <a:pt x="502" y="6"/>
                  <a:pt x="502" y="6"/>
                  <a:pt x="502" y="6"/>
                </a:cubicBezTo>
                <a:cubicBezTo>
                  <a:pt x="503" y="6"/>
                  <a:pt x="504" y="5"/>
                  <a:pt x="503" y="4"/>
                </a:cubicBezTo>
                <a:cubicBezTo>
                  <a:pt x="522" y="3"/>
                  <a:pt x="539" y="7"/>
                  <a:pt x="557" y="7"/>
                </a:cubicBezTo>
                <a:cubicBezTo>
                  <a:pt x="562" y="8"/>
                  <a:pt x="568" y="8"/>
                  <a:pt x="572" y="7"/>
                </a:cubicBezTo>
                <a:cubicBezTo>
                  <a:pt x="586" y="10"/>
                  <a:pt x="598" y="13"/>
                  <a:pt x="613" y="12"/>
                </a:cubicBezTo>
                <a:cubicBezTo>
                  <a:pt x="613" y="12"/>
                  <a:pt x="610" y="17"/>
                  <a:pt x="604" y="1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2" name="pole tekstowe 23"/>
          <p:cNvSpPr txBox="1"/>
          <p:nvPr/>
        </p:nvSpPr>
        <p:spPr>
          <a:xfrm>
            <a:off x="8362008" y="1015001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2"/>
                </a:solidFill>
                <a:latin typeface="Segoe Print" pitchFamily="2" charset="0"/>
              </a:rPr>
              <a:t>( </a:t>
            </a:r>
            <a:r>
              <a:rPr lang="pl-PL" dirty="0" smtClean="0">
                <a:solidFill>
                  <a:schemeClr val="tx2"/>
                </a:solidFill>
                <a:latin typeface="Segoe Print" pitchFamily="2" charset="0"/>
              </a:rPr>
              <a:t>... )</a:t>
            </a:r>
            <a:endParaRPr lang="en-US" dirty="0">
              <a:solidFill>
                <a:schemeClr val="tx2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14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80</Words>
  <Application>Microsoft Office PowerPoint</Application>
  <PresentationFormat>Niestandardowy</PresentationFormat>
  <Paragraphs>11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Office Theme</vt:lpstr>
      <vt:lpstr>Slajd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Radoslaw Orszewki</dc:creator>
  <cp:lastModifiedBy>Radosław Orszewski</cp:lastModifiedBy>
  <cp:revision>23</cp:revision>
  <dcterms:created xsi:type="dcterms:W3CDTF">2015-11-25T13:59:33Z</dcterms:created>
  <dcterms:modified xsi:type="dcterms:W3CDTF">2016-06-13T11:48:47Z</dcterms:modified>
</cp:coreProperties>
</file>