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8FD3F-6E1C-46F4-A200-C60474CD7E1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7EE374-2A8C-41D5-9A4C-6FF14B0E1D2F}">
      <dgm:prSet phldrT="[Text]"/>
      <dgm:spPr/>
      <dgm:t>
        <a:bodyPr/>
        <a:lstStyle/>
        <a:p>
          <a:r>
            <a:rPr lang="en-US" dirty="0" smtClean="0"/>
            <a:t>Incident Identification &amp; Logging</a:t>
          </a:r>
          <a:endParaRPr lang="en-US" dirty="0"/>
        </a:p>
      </dgm:t>
    </dgm:pt>
    <dgm:pt modelId="{96073BF9-FAA0-4385-B735-9EBBCEBAA7C0}" type="parTrans" cxnId="{735088DE-2176-4E54-B7BD-ACC1C392D255}">
      <dgm:prSet/>
      <dgm:spPr/>
      <dgm:t>
        <a:bodyPr/>
        <a:lstStyle/>
        <a:p>
          <a:endParaRPr lang="en-US"/>
        </a:p>
      </dgm:t>
    </dgm:pt>
    <dgm:pt modelId="{44178936-ED29-48AA-B9B3-866DEC556249}" type="sibTrans" cxnId="{735088DE-2176-4E54-B7BD-ACC1C392D255}">
      <dgm:prSet/>
      <dgm:spPr/>
      <dgm:t>
        <a:bodyPr/>
        <a:lstStyle/>
        <a:p>
          <a:endParaRPr lang="en-US"/>
        </a:p>
      </dgm:t>
    </dgm:pt>
    <dgm:pt modelId="{BA51F066-B5EF-4741-AFA4-0296E9BE77DD}">
      <dgm:prSet phldrT="[Text]"/>
      <dgm:spPr/>
      <dgm:t>
        <a:bodyPr/>
        <a:lstStyle/>
        <a:p>
          <a:r>
            <a:rPr lang="en-US" dirty="0" smtClean="0"/>
            <a:t>Classification &amp; Prioritization</a:t>
          </a:r>
          <a:endParaRPr lang="en-US" dirty="0"/>
        </a:p>
      </dgm:t>
    </dgm:pt>
    <dgm:pt modelId="{19D47453-D67A-4FC7-84EA-0A125D08E278}" type="parTrans" cxnId="{2A07907E-7008-4153-93CA-A3EC0D0BE2CE}">
      <dgm:prSet/>
      <dgm:spPr/>
      <dgm:t>
        <a:bodyPr/>
        <a:lstStyle/>
        <a:p>
          <a:endParaRPr lang="en-US"/>
        </a:p>
      </dgm:t>
    </dgm:pt>
    <dgm:pt modelId="{A2C68C16-9C15-42C5-97CB-277BA7FF842B}" type="sibTrans" cxnId="{2A07907E-7008-4153-93CA-A3EC0D0BE2CE}">
      <dgm:prSet/>
      <dgm:spPr/>
      <dgm:t>
        <a:bodyPr/>
        <a:lstStyle/>
        <a:p>
          <a:endParaRPr lang="en-US"/>
        </a:p>
      </dgm:t>
    </dgm:pt>
    <dgm:pt modelId="{34D81651-A219-468F-A31D-6A88EB82ABE9}">
      <dgm:prSet phldrT="[Text]"/>
      <dgm:spPr/>
      <dgm:t>
        <a:bodyPr/>
        <a:lstStyle/>
        <a:p>
          <a:r>
            <a:rPr lang="en-US" dirty="0" smtClean="0"/>
            <a:t>Investigation &amp; Analysis</a:t>
          </a:r>
          <a:endParaRPr lang="en-US" dirty="0"/>
        </a:p>
      </dgm:t>
    </dgm:pt>
    <dgm:pt modelId="{C58EC6DD-3AE6-4CAE-BFFB-CFFE64AB33BE}" type="parTrans" cxnId="{5C38DD7E-36C9-4A6E-9D6C-C0CACA9A2DED}">
      <dgm:prSet/>
      <dgm:spPr/>
      <dgm:t>
        <a:bodyPr/>
        <a:lstStyle/>
        <a:p>
          <a:endParaRPr lang="en-US"/>
        </a:p>
      </dgm:t>
    </dgm:pt>
    <dgm:pt modelId="{67A61601-7175-432C-B51B-9CDEFAECE60B}" type="sibTrans" cxnId="{5C38DD7E-36C9-4A6E-9D6C-C0CACA9A2DED}">
      <dgm:prSet/>
      <dgm:spPr/>
      <dgm:t>
        <a:bodyPr/>
        <a:lstStyle/>
        <a:p>
          <a:endParaRPr lang="en-US"/>
        </a:p>
      </dgm:t>
    </dgm:pt>
    <dgm:pt modelId="{5BAE470C-4F08-43C7-AAEA-9AF6BEF97B62}">
      <dgm:prSet phldrT="[Text]"/>
      <dgm:spPr/>
      <dgm:t>
        <a:bodyPr/>
        <a:lstStyle/>
        <a:p>
          <a:r>
            <a:rPr lang="en-US" dirty="0" smtClean="0"/>
            <a:t>Resolution &amp; Recovery</a:t>
          </a:r>
          <a:endParaRPr lang="en-US" dirty="0"/>
        </a:p>
      </dgm:t>
    </dgm:pt>
    <dgm:pt modelId="{FB0F2937-B995-4386-B5E7-BF37930CD30A}" type="parTrans" cxnId="{00619A1F-B7DA-47ED-B6C4-6408D1EEF87C}">
      <dgm:prSet/>
      <dgm:spPr/>
      <dgm:t>
        <a:bodyPr/>
        <a:lstStyle/>
        <a:p>
          <a:endParaRPr lang="en-US"/>
        </a:p>
      </dgm:t>
    </dgm:pt>
    <dgm:pt modelId="{5DFF41F4-0165-47FA-BBD7-78261C717B99}" type="sibTrans" cxnId="{00619A1F-B7DA-47ED-B6C4-6408D1EEF87C}">
      <dgm:prSet/>
      <dgm:spPr/>
      <dgm:t>
        <a:bodyPr/>
        <a:lstStyle/>
        <a:p>
          <a:endParaRPr lang="en-US"/>
        </a:p>
      </dgm:t>
    </dgm:pt>
    <dgm:pt modelId="{DF1E8BF5-8E68-472C-B5A2-BF5EF1420652}">
      <dgm:prSet phldrT="[Text]"/>
      <dgm:spPr/>
      <dgm:t>
        <a:bodyPr/>
        <a:lstStyle/>
        <a:p>
          <a:r>
            <a:rPr lang="en-US" dirty="0" smtClean="0"/>
            <a:t>Incident Closure</a:t>
          </a:r>
          <a:endParaRPr lang="en-US" dirty="0"/>
        </a:p>
      </dgm:t>
    </dgm:pt>
    <dgm:pt modelId="{7769964F-B294-41A2-9703-CD7C394B3E8A}" type="parTrans" cxnId="{D6A6D895-FC74-4B43-ACB2-4B93DE8A2B2E}">
      <dgm:prSet/>
      <dgm:spPr/>
      <dgm:t>
        <a:bodyPr/>
        <a:lstStyle/>
        <a:p>
          <a:endParaRPr lang="en-US"/>
        </a:p>
      </dgm:t>
    </dgm:pt>
    <dgm:pt modelId="{AE6134E6-B8FD-498C-84A4-4F18CE55FBFF}" type="sibTrans" cxnId="{D6A6D895-FC74-4B43-ACB2-4B93DE8A2B2E}">
      <dgm:prSet/>
      <dgm:spPr/>
      <dgm:t>
        <a:bodyPr/>
        <a:lstStyle/>
        <a:p>
          <a:endParaRPr lang="en-US"/>
        </a:p>
      </dgm:t>
    </dgm:pt>
    <dgm:pt modelId="{94799D4E-1F5E-4199-960A-112A8280FBA3}" type="pres">
      <dgm:prSet presAssocID="{0E68FD3F-6E1C-46F4-A200-C60474CD7E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7328-5419-4012-B1A7-89B91BB719DB}" type="pres">
      <dgm:prSet presAssocID="{677EE374-2A8C-41D5-9A4C-6FF14B0E1D2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D48C1-4F6D-4F30-98B6-6C22A7573CF0}" type="pres">
      <dgm:prSet presAssocID="{44178936-ED29-48AA-B9B3-866DEC55624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1D1075C-7077-446F-928D-722B77509DA2}" type="pres">
      <dgm:prSet presAssocID="{44178936-ED29-48AA-B9B3-866DEC55624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8DBC4B-4D38-44CD-9E3E-783401D547D9}" type="pres">
      <dgm:prSet presAssocID="{BA51F066-B5EF-4741-AFA4-0296E9BE77D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CC2F4-3F81-43D6-9186-5E09AAE811F8}" type="pres">
      <dgm:prSet presAssocID="{A2C68C16-9C15-42C5-97CB-277BA7FF842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5540D8D-111C-4F7E-BCA1-BA5B7EAA4D27}" type="pres">
      <dgm:prSet presAssocID="{A2C68C16-9C15-42C5-97CB-277BA7FF842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1F7C19-771E-4E78-B511-824C93E9B704}" type="pres">
      <dgm:prSet presAssocID="{34D81651-A219-468F-A31D-6A88EB82AB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051D9-E9FD-4D60-B27F-EF7077858BE0}" type="pres">
      <dgm:prSet presAssocID="{67A61601-7175-432C-B51B-9CDEFAECE60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7D139CB-0879-4455-B70A-831A399A1725}" type="pres">
      <dgm:prSet presAssocID="{67A61601-7175-432C-B51B-9CDEFAECE60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CB594EB-C5FC-42AD-A8BA-86420DD6F713}" type="pres">
      <dgm:prSet presAssocID="{5BAE470C-4F08-43C7-AAEA-9AF6BEF97B6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01B67-48DA-46A8-90E5-C65A31DF5208}" type="pres">
      <dgm:prSet presAssocID="{5DFF41F4-0165-47FA-BBD7-78261C717B9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84277A5-8F42-47AC-A9E7-7BC9611CB5C9}" type="pres">
      <dgm:prSet presAssocID="{5DFF41F4-0165-47FA-BBD7-78261C717B9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32B26FD-3283-47FC-A606-3E936F5F06D1}" type="pres">
      <dgm:prSet presAssocID="{DF1E8BF5-8E68-472C-B5A2-BF5EF142065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F5CBE-EBE9-4F76-89BB-DE755C7DC5B5}" type="pres">
      <dgm:prSet presAssocID="{AE6134E6-B8FD-498C-84A4-4F18CE55FBF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D30742C-4669-40DF-BA6F-FA5F295C9002}" type="pres">
      <dgm:prSet presAssocID="{AE6134E6-B8FD-498C-84A4-4F18CE55FBFF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366A58B-1201-4243-9D96-6F9BDB62EA55}" type="presOf" srcId="{BA51F066-B5EF-4741-AFA4-0296E9BE77DD}" destId="{ED8DBC4B-4D38-44CD-9E3E-783401D547D9}" srcOrd="0" destOrd="0" presId="urn:microsoft.com/office/officeart/2005/8/layout/cycle2"/>
    <dgm:cxn modelId="{20918823-5F6F-49D4-8F55-9B01F0953D3E}" type="presOf" srcId="{AE6134E6-B8FD-498C-84A4-4F18CE55FBFF}" destId="{0DDF5CBE-EBE9-4F76-89BB-DE755C7DC5B5}" srcOrd="0" destOrd="0" presId="urn:microsoft.com/office/officeart/2005/8/layout/cycle2"/>
    <dgm:cxn modelId="{DBFDC890-7B86-4AE8-8D06-845CA0290550}" type="presOf" srcId="{A2C68C16-9C15-42C5-97CB-277BA7FF842B}" destId="{A86CC2F4-3F81-43D6-9186-5E09AAE811F8}" srcOrd="0" destOrd="0" presId="urn:microsoft.com/office/officeart/2005/8/layout/cycle2"/>
    <dgm:cxn modelId="{580959B7-C450-4D72-A382-59DBC49782F8}" type="presOf" srcId="{A2C68C16-9C15-42C5-97CB-277BA7FF842B}" destId="{25540D8D-111C-4F7E-BCA1-BA5B7EAA4D27}" srcOrd="1" destOrd="0" presId="urn:microsoft.com/office/officeart/2005/8/layout/cycle2"/>
    <dgm:cxn modelId="{5C38DD7E-36C9-4A6E-9D6C-C0CACA9A2DED}" srcId="{0E68FD3F-6E1C-46F4-A200-C60474CD7E12}" destId="{34D81651-A219-468F-A31D-6A88EB82ABE9}" srcOrd="2" destOrd="0" parTransId="{C58EC6DD-3AE6-4CAE-BFFB-CFFE64AB33BE}" sibTransId="{67A61601-7175-432C-B51B-9CDEFAECE60B}"/>
    <dgm:cxn modelId="{C330AA3E-9DA8-43AB-BB23-4EE2EB65CA24}" type="presOf" srcId="{44178936-ED29-48AA-B9B3-866DEC556249}" destId="{31D1075C-7077-446F-928D-722B77509DA2}" srcOrd="1" destOrd="0" presId="urn:microsoft.com/office/officeart/2005/8/layout/cycle2"/>
    <dgm:cxn modelId="{D6A6D895-FC74-4B43-ACB2-4B93DE8A2B2E}" srcId="{0E68FD3F-6E1C-46F4-A200-C60474CD7E12}" destId="{DF1E8BF5-8E68-472C-B5A2-BF5EF1420652}" srcOrd="4" destOrd="0" parTransId="{7769964F-B294-41A2-9703-CD7C394B3E8A}" sibTransId="{AE6134E6-B8FD-498C-84A4-4F18CE55FBFF}"/>
    <dgm:cxn modelId="{00619A1F-B7DA-47ED-B6C4-6408D1EEF87C}" srcId="{0E68FD3F-6E1C-46F4-A200-C60474CD7E12}" destId="{5BAE470C-4F08-43C7-AAEA-9AF6BEF97B62}" srcOrd="3" destOrd="0" parTransId="{FB0F2937-B995-4386-B5E7-BF37930CD30A}" sibTransId="{5DFF41F4-0165-47FA-BBD7-78261C717B99}"/>
    <dgm:cxn modelId="{735088DE-2176-4E54-B7BD-ACC1C392D255}" srcId="{0E68FD3F-6E1C-46F4-A200-C60474CD7E12}" destId="{677EE374-2A8C-41D5-9A4C-6FF14B0E1D2F}" srcOrd="0" destOrd="0" parTransId="{96073BF9-FAA0-4385-B735-9EBBCEBAA7C0}" sibTransId="{44178936-ED29-48AA-B9B3-866DEC556249}"/>
    <dgm:cxn modelId="{C1B9F3F7-E1AF-47FF-A1AD-CD4D4BFCB967}" type="presOf" srcId="{677EE374-2A8C-41D5-9A4C-6FF14B0E1D2F}" destId="{A40D7328-5419-4012-B1A7-89B91BB719DB}" srcOrd="0" destOrd="0" presId="urn:microsoft.com/office/officeart/2005/8/layout/cycle2"/>
    <dgm:cxn modelId="{2A07907E-7008-4153-93CA-A3EC0D0BE2CE}" srcId="{0E68FD3F-6E1C-46F4-A200-C60474CD7E12}" destId="{BA51F066-B5EF-4741-AFA4-0296E9BE77DD}" srcOrd="1" destOrd="0" parTransId="{19D47453-D67A-4FC7-84EA-0A125D08E278}" sibTransId="{A2C68C16-9C15-42C5-97CB-277BA7FF842B}"/>
    <dgm:cxn modelId="{46926764-2DBD-4E5B-9465-9A8788CD12B4}" type="presOf" srcId="{5BAE470C-4F08-43C7-AAEA-9AF6BEF97B62}" destId="{9CB594EB-C5FC-42AD-A8BA-86420DD6F713}" srcOrd="0" destOrd="0" presId="urn:microsoft.com/office/officeart/2005/8/layout/cycle2"/>
    <dgm:cxn modelId="{42B133BF-3755-4AAB-A5C9-CAF1483769D0}" type="presOf" srcId="{67A61601-7175-432C-B51B-9CDEFAECE60B}" destId="{660051D9-E9FD-4D60-B27F-EF7077858BE0}" srcOrd="0" destOrd="0" presId="urn:microsoft.com/office/officeart/2005/8/layout/cycle2"/>
    <dgm:cxn modelId="{2CA200B9-5E29-4CAC-8580-8D1DABE78E6C}" type="presOf" srcId="{5DFF41F4-0165-47FA-BBD7-78261C717B99}" destId="{784277A5-8F42-47AC-A9E7-7BC9611CB5C9}" srcOrd="1" destOrd="0" presId="urn:microsoft.com/office/officeart/2005/8/layout/cycle2"/>
    <dgm:cxn modelId="{D1F47BBA-21C4-4F8B-87A5-049590BFDD41}" type="presOf" srcId="{AE6134E6-B8FD-498C-84A4-4F18CE55FBFF}" destId="{FD30742C-4669-40DF-BA6F-FA5F295C9002}" srcOrd="1" destOrd="0" presId="urn:microsoft.com/office/officeart/2005/8/layout/cycle2"/>
    <dgm:cxn modelId="{E000E9CD-6D0D-422A-ACB1-F27DC2AC520D}" type="presOf" srcId="{34D81651-A219-468F-A31D-6A88EB82ABE9}" destId="{0E1F7C19-771E-4E78-B511-824C93E9B704}" srcOrd="0" destOrd="0" presId="urn:microsoft.com/office/officeart/2005/8/layout/cycle2"/>
    <dgm:cxn modelId="{336D5B00-7F10-427F-A5BD-12E157A229DE}" type="presOf" srcId="{DF1E8BF5-8E68-472C-B5A2-BF5EF1420652}" destId="{032B26FD-3283-47FC-A606-3E936F5F06D1}" srcOrd="0" destOrd="0" presId="urn:microsoft.com/office/officeart/2005/8/layout/cycle2"/>
    <dgm:cxn modelId="{5DEA76DB-4D77-4093-99B0-865380E7C57E}" type="presOf" srcId="{67A61601-7175-432C-B51B-9CDEFAECE60B}" destId="{07D139CB-0879-4455-B70A-831A399A1725}" srcOrd="1" destOrd="0" presId="urn:microsoft.com/office/officeart/2005/8/layout/cycle2"/>
    <dgm:cxn modelId="{FACCBF0A-6F98-4B14-B016-ED5104A1F85D}" type="presOf" srcId="{44178936-ED29-48AA-B9B3-866DEC556249}" destId="{7F3D48C1-4F6D-4F30-98B6-6C22A7573CF0}" srcOrd="0" destOrd="0" presId="urn:microsoft.com/office/officeart/2005/8/layout/cycle2"/>
    <dgm:cxn modelId="{013E9C19-E8FC-41FE-8B36-85AB7EEB6D9A}" type="presOf" srcId="{5DFF41F4-0165-47FA-BBD7-78261C717B99}" destId="{78601B67-48DA-46A8-90E5-C65A31DF5208}" srcOrd="0" destOrd="0" presId="urn:microsoft.com/office/officeart/2005/8/layout/cycle2"/>
    <dgm:cxn modelId="{77F341EF-CD1E-484B-BC55-C0B353AB3E24}" type="presOf" srcId="{0E68FD3F-6E1C-46F4-A200-C60474CD7E12}" destId="{94799D4E-1F5E-4199-960A-112A8280FBA3}" srcOrd="0" destOrd="0" presId="urn:microsoft.com/office/officeart/2005/8/layout/cycle2"/>
    <dgm:cxn modelId="{3680CA16-B5F9-4A75-9E5F-093BF16E5641}" type="presParOf" srcId="{94799D4E-1F5E-4199-960A-112A8280FBA3}" destId="{A40D7328-5419-4012-B1A7-89B91BB719DB}" srcOrd="0" destOrd="0" presId="urn:microsoft.com/office/officeart/2005/8/layout/cycle2"/>
    <dgm:cxn modelId="{052B1046-E94B-4DBA-AFE4-BED2FADF3B72}" type="presParOf" srcId="{94799D4E-1F5E-4199-960A-112A8280FBA3}" destId="{7F3D48C1-4F6D-4F30-98B6-6C22A7573CF0}" srcOrd="1" destOrd="0" presId="urn:microsoft.com/office/officeart/2005/8/layout/cycle2"/>
    <dgm:cxn modelId="{E14856BA-9BCF-40C8-9B5D-1657106C2F07}" type="presParOf" srcId="{7F3D48C1-4F6D-4F30-98B6-6C22A7573CF0}" destId="{31D1075C-7077-446F-928D-722B77509DA2}" srcOrd="0" destOrd="0" presId="urn:microsoft.com/office/officeart/2005/8/layout/cycle2"/>
    <dgm:cxn modelId="{845B10CD-DEE8-4FD0-BB0C-306C09C58FF2}" type="presParOf" srcId="{94799D4E-1F5E-4199-960A-112A8280FBA3}" destId="{ED8DBC4B-4D38-44CD-9E3E-783401D547D9}" srcOrd="2" destOrd="0" presId="urn:microsoft.com/office/officeart/2005/8/layout/cycle2"/>
    <dgm:cxn modelId="{0153353B-8245-4C7C-8B80-89DA8AA9BB3E}" type="presParOf" srcId="{94799D4E-1F5E-4199-960A-112A8280FBA3}" destId="{A86CC2F4-3F81-43D6-9186-5E09AAE811F8}" srcOrd="3" destOrd="0" presId="urn:microsoft.com/office/officeart/2005/8/layout/cycle2"/>
    <dgm:cxn modelId="{303F9005-D235-4825-B589-E92CF09275BB}" type="presParOf" srcId="{A86CC2F4-3F81-43D6-9186-5E09AAE811F8}" destId="{25540D8D-111C-4F7E-BCA1-BA5B7EAA4D27}" srcOrd="0" destOrd="0" presId="urn:microsoft.com/office/officeart/2005/8/layout/cycle2"/>
    <dgm:cxn modelId="{F083877F-702D-48B1-A30C-E52FD0EB39BE}" type="presParOf" srcId="{94799D4E-1F5E-4199-960A-112A8280FBA3}" destId="{0E1F7C19-771E-4E78-B511-824C93E9B704}" srcOrd="4" destOrd="0" presId="urn:microsoft.com/office/officeart/2005/8/layout/cycle2"/>
    <dgm:cxn modelId="{B270A71C-BB81-4E25-B282-623B7EDB43E1}" type="presParOf" srcId="{94799D4E-1F5E-4199-960A-112A8280FBA3}" destId="{660051D9-E9FD-4D60-B27F-EF7077858BE0}" srcOrd="5" destOrd="0" presId="urn:microsoft.com/office/officeart/2005/8/layout/cycle2"/>
    <dgm:cxn modelId="{9805B40B-E440-4654-8482-A43FC5D0E14C}" type="presParOf" srcId="{660051D9-E9FD-4D60-B27F-EF7077858BE0}" destId="{07D139CB-0879-4455-B70A-831A399A1725}" srcOrd="0" destOrd="0" presId="urn:microsoft.com/office/officeart/2005/8/layout/cycle2"/>
    <dgm:cxn modelId="{F32ED3B3-1D10-4596-8788-E16B31CAC3AF}" type="presParOf" srcId="{94799D4E-1F5E-4199-960A-112A8280FBA3}" destId="{9CB594EB-C5FC-42AD-A8BA-86420DD6F713}" srcOrd="6" destOrd="0" presId="urn:microsoft.com/office/officeart/2005/8/layout/cycle2"/>
    <dgm:cxn modelId="{3112EF28-1023-4C2C-B234-DC63E906DD5D}" type="presParOf" srcId="{94799D4E-1F5E-4199-960A-112A8280FBA3}" destId="{78601B67-48DA-46A8-90E5-C65A31DF5208}" srcOrd="7" destOrd="0" presId="urn:microsoft.com/office/officeart/2005/8/layout/cycle2"/>
    <dgm:cxn modelId="{93993CE1-F575-403E-8978-00455B249F86}" type="presParOf" srcId="{78601B67-48DA-46A8-90E5-C65A31DF5208}" destId="{784277A5-8F42-47AC-A9E7-7BC9611CB5C9}" srcOrd="0" destOrd="0" presId="urn:microsoft.com/office/officeart/2005/8/layout/cycle2"/>
    <dgm:cxn modelId="{418882CB-7C7B-40CB-B2B0-94602EEDF08D}" type="presParOf" srcId="{94799D4E-1F5E-4199-960A-112A8280FBA3}" destId="{032B26FD-3283-47FC-A606-3E936F5F06D1}" srcOrd="8" destOrd="0" presId="urn:microsoft.com/office/officeart/2005/8/layout/cycle2"/>
    <dgm:cxn modelId="{EAE5CFE5-EC31-4A3D-9C7A-CF6B3F94F3A9}" type="presParOf" srcId="{94799D4E-1F5E-4199-960A-112A8280FBA3}" destId="{0DDF5CBE-EBE9-4F76-89BB-DE755C7DC5B5}" srcOrd="9" destOrd="0" presId="urn:microsoft.com/office/officeart/2005/8/layout/cycle2"/>
    <dgm:cxn modelId="{444B4CBB-4E99-4783-BD71-CEFBABDA5871}" type="presParOf" srcId="{0DDF5CBE-EBE9-4F76-89BB-DE755C7DC5B5}" destId="{FD30742C-4669-40DF-BA6F-FA5F295C900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83D3D-DAE1-4B02-8690-AF1D59EF5A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725BA-2024-41BC-BBAD-452FB85B9918}">
      <dgm:prSet phldrT="[Text]"/>
      <dgm:spPr/>
      <dgm:t>
        <a:bodyPr/>
        <a:lstStyle/>
        <a:p>
          <a:r>
            <a:rPr lang="en-US" dirty="0" smtClean="0"/>
            <a:t>Incident Logging</a:t>
          </a:r>
          <a:endParaRPr lang="en-US" dirty="0"/>
        </a:p>
      </dgm:t>
    </dgm:pt>
    <dgm:pt modelId="{234B62EA-B826-4D1E-ADE3-A9D25381A9DC}" type="parTrans" cxnId="{8CFA4634-4B1C-4BA7-B5CA-1623D530B409}">
      <dgm:prSet/>
      <dgm:spPr/>
      <dgm:t>
        <a:bodyPr/>
        <a:lstStyle/>
        <a:p>
          <a:endParaRPr lang="en-US"/>
        </a:p>
      </dgm:t>
    </dgm:pt>
    <dgm:pt modelId="{1EC1B172-3D8A-4F8D-91E5-BD9117BAB32C}" type="sibTrans" cxnId="{8CFA4634-4B1C-4BA7-B5CA-1623D530B409}">
      <dgm:prSet/>
      <dgm:spPr/>
      <dgm:t>
        <a:bodyPr/>
        <a:lstStyle/>
        <a:p>
          <a:endParaRPr lang="en-US"/>
        </a:p>
      </dgm:t>
    </dgm:pt>
    <dgm:pt modelId="{AF2ABAAD-1EF7-46A3-A068-0BF25E916759}">
      <dgm:prSet phldrT="[Text]"/>
      <dgm:spPr/>
      <dgm:t>
        <a:bodyPr/>
        <a:lstStyle/>
        <a:p>
          <a:r>
            <a:rPr lang="en-US" dirty="0" smtClean="0"/>
            <a:t>Web Portal</a:t>
          </a:r>
          <a:endParaRPr lang="en-US" dirty="0"/>
        </a:p>
      </dgm:t>
    </dgm:pt>
    <dgm:pt modelId="{1FD82E8B-A353-4C56-BB75-800A3463AB5C}" type="parTrans" cxnId="{29E75A17-5D9A-48DE-B1A1-FC44FD41D634}">
      <dgm:prSet/>
      <dgm:spPr/>
      <dgm:t>
        <a:bodyPr/>
        <a:lstStyle/>
        <a:p>
          <a:endParaRPr lang="en-US"/>
        </a:p>
      </dgm:t>
    </dgm:pt>
    <dgm:pt modelId="{6C523BDD-2D12-4C9C-94BC-D890EE548C00}" type="sibTrans" cxnId="{29E75A17-5D9A-48DE-B1A1-FC44FD41D634}">
      <dgm:prSet/>
      <dgm:spPr/>
      <dgm:t>
        <a:bodyPr/>
        <a:lstStyle/>
        <a:p>
          <a:endParaRPr lang="en-US"/>
        </a:p>
      </dgm:t>
    </dgm:pt>
    <dgm:pt modelId="{B739138A-9292-4F56-A4B3-F71095900093}">
      <dgm:prSet phldrT="[Text]"/>
      <dgm:spPr/>
      <dgm:t>
        <a:bodyPr/>
        <a:lstStyle/>
        <a:p>
          <a:r>
            <a:rPr lang="en-US" dirty="0" smtClean="0"/>
            <a:t>Ticket Assignment</a:t>
          </a:r>
          <a:endParaRPr lang="en-US" dirty="0"/>
        </a:p>
      </dgm:t>
    </dgm:pt>
    <dgm:pt modelId="{4D168F9D-0BA8-4EB1-A628-08C821344C31}" type="parTrans" cxnId="{146B3900-0B16-4BF2-AF81-F0898886649F}">
      <dgm:prSet/>
      <dgm:spPr/>
      <dgm:t>
        <a:bodyPr/>
        <a:lstStyle/>
        <a:p>
          <a:endParaRPr lang="en-US"/>
        </a:p>
      </dgm:t>
    </dgm:pt>
    <dgm:pt modelId="{1B74E7E9-288F-4BA9-84DF-87D5F3B92990}" type="sibTrans" cxnId="{146B3900-0B16-4BF2-AF81-F0898886649F}">
      <dgm:prSet/>
      <dgm:spPr/>
      <dgm:t>
        <a:bodyPr/>
        <a:lstStyle/>
        <a:p>
          <a:endParaRPr lang="en-US"/>
        </a:p>
      </dgm:t>
    </dgm:pt>
    <dgm:pt modelId="{B7374ADA-1D47-4D04-9DDF-DDFF19B9601D}">
      <dgm:prSet phldrT="[Text]"/>
      <dgm:spPr/>
      <dgm:t>
        <a:bodyPr/>
        <a:lstStyle/>
        <a:p>
          <a:r>
            <a:rPr lang="en-US" dirty="0" smtClean="0"/>
            <a:t>Incident / Service Request / Status</a:t>
          </a:r>
          <a:endParaRPr lang="en-US" dirty="0"/>
        </a:p>
      </dgm:t>
    </dgm:pt>
    <dgm:pt modelId="{51C65763-AF2A-4A82-B3D8-F1DDCFA7782C}" type="parTrans" cxnId="{89AD500E-FAAF-4F77-9A44-1619C08F2160}">
      <dgm:prSet/>
      <dgm:spPr/>
      <dgm:t>
        <a:bodyPr/>
        <a:lstStyle/>
        <a:p>
          <a:endParaRPr lang="en-US"/>
        </a:p>
      </dgm:t>
    </dgm:pt>
    <dgm:pt modelId="{252F7EE5-AEAE-4607-8051-7E17D6771037}" type="sibTrans" cxnId="{89AD500E-FAAF-4F77-9A44-1619C08F2160}">
      <dgm:prSet/>
      <dgm:spPr/>
      <dgm:t>
        <a:bodyPr/>
        <a:lstStyle/>
        <a:p>
          <a:endParaRPr lang="en-US"/>
        </a:p>
      </dgm:t>
    </dgm:pt>
    <dgm:pt modelId="{306296FB-FA47-4126-9483-E014AF22C2DA}">
      <dgm:prSet phldrT="[Text]"/>
      <dgm:spPr/>
      <dgm:t>
        <a:bodyPr/>
        <a:lstStyle/>
        <a:p>
          <a:r>
            <a:rPr lang="en-US" dirty="0" smtClean="0"/>
            <a:t>Incident Categorization</a:t>
          </a:r>
          <a:endParaRPr lang="en-US" dirty="0"/>
        </a:p>
      </dgm:t>
    </dgm:pt>
    <dgm:pt modelId="{012B97B5-C6D1-42D2-9973-2BCE2E85C56F}" type="parTrans" cxnId="{A414FBF2-7D5D-4C45-A3F4-E9672A349E05}">
      <dgm:prSet/>
      <dgm:spPr/>
      <dgm:t>
        <a:bodyPr/>
        <a:lstStyle/>
        <a:p>
          <a:endParaRPr lang="en-US"/>
        </a:p>
      </dgm:t>
    </dgm:pt>
    <dgm:pt modelId="{3A6301F9-1496-4208-B1DF-88AD66EE17E0}" type="sibTrans" cxnId="{A414FBF2-7D5D-4C45-A3F4-E9672A349E05}">
      <dgm:prSet/>
      <dgm:spPr/>
      <dgm:t>
        <a:bodyPr/>
        <a:lstStyle/>
        <a:p>
          <a:endParaRPr lang="en-US"/>
        </a:p>
      </dgm:t>
    </dgm:pt>
    <dgm:pt modelId="{A94B52F6-4B9A-4472-B171-9D171A6B943C}">
      <dgm:prSet phldrT="[Text]"/>
      <dgm:spPr/>
      <dgm:t>
        <a:bodyPr/>
        <a:lstStyle/>
        <a:p>
          <a:r>
            <a:rPr lang="en-US" dirty="0" smtClean="0"/>
            <a:t>High | Medium | Low</a:t>
          </a:r>
          <a:endParaRPr lang="en-US" dirty="0"/>
        </a:p>
      </dgm:t>
    </dgm:pt>
    <dgm:pt modelId="{6EFC7BEF-DD7B-44F4-8797-57E28201245C}" type="parTrans" cxnId="{21015698-7CC7-4F0D-BBDB-88366CDCE531}">
      <dgm:prSet/>
      <dgm:spPr/>
      <dgm:t>
        <a:bodyPr/>
        <a:lstStyle/>
        <a:p>
          <a:endParaRPr lang="en-US"/>
        </a:p>
      </dgm:t>
    </dgm:pt>
    <dgm:pt modelId="{3C287C7C-8685-49FF-AB66-2788106D44E7}" type="sibTrans" cxnId="{21015698-7CC7-4F0D-BBDB-88366CDCE531}">
      <dgm:prSet/>
      <dgm:spPr/>
      <dgm:t>
        <a:bodyPr/>
        <a:lstStyle/>
        <a:p>
          <a:endParaRPr lang="en-US"/>
        </a:p>
      </dgm:t>
    </dgm:pt>
    <dgm:pt modelId="{9266F2E3-80E0-427F-A3A4-C1BF2C2477F9}">
      <dgm:prSet phldrT="[Text]"/>
      <dgm:spPr/>
      <dgm:t>
        <a:bodyPr/>
        <a:lstStyle/>
        <a:p>
          <a:r>
            <a:rPr lang="en-US" dirty="0" smtClean="0"/>
            <a:t>Incident Prioritization</a:t>
          </a:r>
        </a:p>
      </dgm:t>
    </dgm:pt>
    <dgm:pt modelId="{F5FCA397-9CB2-40E9-8C8B-68AED81C9046}" type="parTrans" cxnId="{E2249942-895E-4CF1-B2F7-D898CFB0202F}">
      <dgm:prSet/>
      <dgm:spPr/>
      <dgm:t>
        <a:bodyPr/>
        <a:lstStyle/>
        <a:p>
          <a:endParaRPr lang="en-US"/>
        </a:p>
      </dgm:t>
    </dgm:pt>
    <dgm:pt modelId="{BB79B813-1E3F-4C4A-A9B0-F80D64E7479F}" type="sibTrans" cxnId="{E2249942-895E-4CF1-B2F7-D898CFB0202F}">
      <dgm:prSet/>
      <dgm:spPr/>
      <dgm:t>
        <a:bodyPr/>
        <a:lstStyle/>
        <a:p>
          <a:endParaRPr lang="en-US"/>
        </a:p>
      </dgm:t>
    </dgm:pt>
    <dgm:pt modelId="{C331CB92-E12A-464B-8E56-F3193EEE8502}">
      <dgm:prSet phldrT="[Text]"/>
      <dgm:spPr/>
      <dgm:t>
        <a:bodyPr/>
        <a:lstStyle/>
        <a:p>
          <a:r>
            <a:rPr lang="en-US" dirty="0" smtClean="0"/>
            <a:t>Critical | High | Medium | Low</a:t>
          </a:r>
        </a:p>
      </dgm:t>
    </dgm:pt>
    <dgm:pt modelId="{762B01B5-9FDD-4F01-A991-866522383325}" type="parTrans" cxnId="{2E926546-608E-4A17-BCCA-89E693FD5F37}">
      <dgm:prSet/>
      <dgm:spPr/>
      <dgm:t>
        <a:bodyPr/>
        <a:lstStyle/>
        <a:p>
          <a:endParaRPr lang="en-US"/>
        </a:p>
      </dgm:t>
    </dgm:pt>
    <dgm:pt modelId="{F70FE8A3-ADD0-4A98-A003-3D862581992D}" type="sibTrans" cxnId="{2E926546-608E-4A17-BCCA-89E693FD5F37}">
      <dgm:prSet/>
      <dgm:spPr/>
      <dgm:t>
        <a:bodyPr/>
        <a:lstStyle/>
        <a:p>
          <a:endParaRPr lang="en-US"/>
        </a:p>
      </dgm:t>
    </dgm:pt>
    <dgm:pt modelId="{10919C1B-50DC-4069-8845-B032C2E60156}">
      <dgm:prSet phldrT="[Text]"/>
      <dgm:spPr/>
      <dgm:t>
        <a:bodyPr/>
        <a:lstStyle/>
        <a:p>
          <a:r>
            <a:rPr lang="en-US" dirty="0" smtClean="0"/>
            <a:t>Incident Resolution</a:t>
          </a:r>
        </a:p>
      </dgm:t>
    </dgm:pt>
    <dgm:pt modelId="{27F683B9-E9D8-4633-8BEE-ACA036616EBF}" type="parTrans" cxnId="{0E7B0A7D-90D0-4078-9398-980516CEC325}">
      <dgm:prSet/>
      <dgm:spPr/>
      <dgm:t>
        <a:bodyPr/>
        <a:lstStyle/>
        <a:p>
          <a:endParaRPr lang="en-US"/>
        </a:p>
      </dgm:t>
    </dgm:pt>
    <dgm:pt modelId="{88355DB1-DAB4-456F-943B-430800CF6AC2}" type="sibTrans" cxnId="{0E7B0A7D-90D0-4078-9398-980516CEC325}">
      <dgm:prSet/>
      <dgm:spPr/>
      <dgm:t>
        <a:bodyPr/>
        <a:lstStyle/>
        <a:p>
          <a:endParaRPr lang="en-US"/>
        </a:p>
      </dgm:t>
    </dgm:pt>
    <dgm:pt modelId="{D0AD2AD8-16E8-406B-A619-6ED1A5E45EF7}">
      <dgm:prSet phldrT="[Text]"/>
      <dgm:spPr/>
      <dgm:t>
        <a:bodyPr/>
        <a:lstStyle/>
        <a:p>
          <a:r>
            <a:rPr lang="en-US" dirty="0" smtClean="0"/>
            <a:t>Resolution &amp; Recovery</a:t>
          </a:r>
        </a:p>
      </dgm:t>
    </dgm:pt>
    <dgm:pt modelId="{1E2628C0-3D78-4D09-B4B3-B569E185DB9C}" type="parTrans" cxnId="{3BA0D52B-7AA5-4847-9A46-F6CBC22F7259}">
      <dgm:prSet/>
      <dgm:spPr/>
      <dgm:t>
        <a:bodyPr/>
        <a:lstStyle/>
        <a:p>
          <a:endParaRPr lang="en-US"/>
        </a:p>
      </dgm:t>
    </dgm:pt>
    <dgm:pt modelId="{99C2DC43-EBC8-42B7-8965-7B7E88A2FAE9}" type="sibTrans" cxnId="{3BA0D52B-7AA5-4847-9A46-F6CBC22F7259}">
      <dgm:prSet/>
      <dgm:spPr/>
      <dgm:t>
        <a:bodyPr/>
        <a:lstStyle/>
        <a:p>
          <a:endParaRPr lang="en-US"/>
        </a:p>
      </dgm:t>
    </dgm:pt>
    <dgm:pt modelId="{AA14AEAF-EF58-4567-A2C8-9BD15B94A228}">
      <dgm:prSet phldrT="[Text]"/>
      <dgm:spPr/>
      <dgm:t>
        <a:bodyPr/>
        <a:lstStyle/>
        <a:p>
          <a:r>
            <a:rPr lang="en-US" dirty="0" smtClean="0"/>
            <a:t>Incident Closure</a:t>
          </a:r>
        </a:p>
      </dgm:t>
    </dgm:pt>
    <dgm:pt modelId="{BE39821E-5A0D-4B38-874B-ADFB9B48D0CE}" type="parTrans" cxnId="{81D9F265-3191-48B9-AFD1-88A8BAEFD288}">
      <dgm:prSet/>
      <dgm:spPr/>
      <dgm:t>
        <a:bodyPr/>
        <a:lstStyle/>
        <a:p>
          <a:endParaRPr lang="en-US"/>
        </a:p>
      </dgm:t>
    </dgm:pt>
    <dgm:pt modelId="{3D6A0552-70E7-478A-AF71-8F5CDAB39405}" type="sibTrans" cxnId="{81D9F265-3191-48B9-AFD1-88A8BAEFD288}">
      <dgm:prSet/>
      <dgm:spPr/>
      <dgm:t>
        <a:bodyPr/>
        <a:lstStyle/>
        <a:p>
          <a:endParaRPr lang="en-US"/>
        </a:p>
      </dgm:t>
    </dgm:pt>
    <dgm:pt modelId="{2B8D0281-BB32-4B46-BBE8-96FC29CE1F0F}">
      <dgm:prSet phldrT="[Text]"/>
      <dgm:spPr/>
      <dgm:t>
        <a:bodyPr/>
        <a:lstStyle/>
        <a:p>
          <a:r>
            <a:rPr lang="en-US" dirty="0" smtClean="0"/>
            <a:t>Close</a:t>
          </a:r>
        </a:p>
      </dgm:t>
    </dgm:pt>
    <dgm:pt modelId="{DBB1B208-732F-4756-898C-9E9099FCF161}" type="parTrans" cxnId="{B9793CD1-4B69-4D21-9128-DB4FEAA73E14}">
      <dgm:prSet/>
      <dgm:spPr/>
      <dgm:t>
        <a:bodyPr/>
        <a:lstStyle/>
        <a:p>
          <a:endParaRPr lang="en-US"/>
        </a:p>
      </dgm:t>
    </dgm:pt>
    <dgm:pt modelId="{AE785773-7F8D-4926-B7DF-4FACFC49CE2C}" type="sibTrans" cxnId="{B9793CD1-4B69-4D21-9128-DB4FEAA73E14}">
      <dgm:prSet/>
      <dgm:spPr/>
      <dgm:t>
        <a:bodyPr/>
        <a:lstStyle/>
        <a:p>
          <a:endParaRPr lang="en-US"/>
        </a:p>
      </dgm:t>
    </dgm:pt>
    <dgm:pt modelId="{EF12974F-14FB-4FDD-A28C-B863883A0971}" type="pres">
      <dgm:prSet presAssocID="{9FB83D3D-DAE1-4B02-8690-AF1D59EF5A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1EF8E-0EE4-40B6-AF59-93FD5F0ACD75}" type="pres">
      <dgm:prSet presAssocID="{03C725BA-2024-41BC-BBAD-452FB85B9918}" presName="linNode" presStyleCnt="0"/>
      <dgm:spPr/>
    </dgm:pt>
    <dgm:pt modelId="{7D855168-3495-47BE-BEED-0DCF7C5BBF60}" type="pres">
      <dgm:prSet presAssocID="{03C725BA-2024-41BC-BBAD-452FB85B9918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9B3A2-8C9E-4051-B605-FF9D9CF94A3A}" type="pres">
      <dgm:prSet presAssocID="{03C725BA-2024-41BC-BBAD-452FB85B9918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171AF-9963-4620-912A-CB9D295B25B6}" type="pres">
      <dgm:prSet presAssocID="{1EC1B172-3D8A-4F8D-91E5-BD9117BAB32C}" presName="sp" presStyleCnt="0"/>
      <dgm:spPr/>
    </dgm:pt>
    <dgm:pt modelId="{11BE1266-F5F6-44D2-832E-C8D989991E4F}" type="pres">
      <dgm:prSet presAssocID="{B739138A-9292-4F56-A4B3-F71095900093}" presName="linNode" presStyleCnt="0"/>
      <dgm:spPr/>
    </dgm:pt>
    <dgm:pt modelId="{228AE275-69DF-473B-B65D-33B178A06741}" type="pres">
      <dgm:prSet presAssocID="{B739138A-9292-4F56-A4B3-F7109590009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A4568-B5B7-415F-BA3E-8E8B4A170EE6}" type="pres">
      <dgm:prSet presAssocID="{B739138A-9292-4F56-A4B3-F71095900093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5E765-6F38-4510-B292-3D0153F94653}" type="pres">
      <dgm:prSet presAssocID="{1B74E7E9-288F-4BA9-84DF-87D5F3B92990}" presName="sp" presStyleCnt="0"/>
      <dgm:spPr/>
    </dgm:pt>
    <dgm:pt modelId="{B9549E48-6437-4F39-B0BA-5D66D7776E73}" type="pres">
      <dgm:prSet presAssocID="{306296FB-FA47-4126-9483-E014AF22C2DA}" presName="linNode" presStyleCnt="0"/>
      <dgm:spPr/>
    </dgm:pt>
    <dgm:pt modelId="{C2DCCFA7-B5AC-4085-8744-53921443FB6D}" type="pres">
      <dgm:prSet presAssocID="{306296FB-FA47-4126-9483-E014AF22C2DA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98AE-C222-4C5D-A723-940A31F382B7}" type="pres">
      <dgm:prSet presAssocID="{306296FB-FA47-4126-9483-E014AF22C2D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7358-E52A-448C-BD22-6AF9E8AD4F75}" type="pres">
      <dgm:prSet presAssocID="{3A6301F9-1496-4208-B1DF-88AD66EE17E0}" presName="sp" presStyleCnt="0"/>
      <dgm:spPr/>
    </dgm:pt>
    <dgm:pt modelId="{329C8C43-6340-4429-9FBE-5048502E0DD4}" type="pres">
      <dgm:prSet presAssocID="{9266F2E3-80E0-427F-A3A4-C1BF2C2477F9}" presName="linNode" presStyleCnt="0"/>
      <dgm:spPr/>
    </dgm:pt>
    <dgm:pt modelId="{259047A3-93FF-4EAB-BBB2-AF7455F83E65}" type="pres">
      <dgm:prSet presAssocID="{9266F2E3-80E0-427F-A3A4-C1BF2C2477F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EF43F-869A-4821-B343-AF33A87860B4}" type="pres">
      <dgm:prSet presAssocID="{9266F2E3-80E0-427F-A3A4-C1BF2C2477F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33794-51F6-437C-81DF-F2334C6B35DC}" type="pres">
      <dgm:prSet presAssocID="{BB79B813-1E3F-4C4A-A9B0-F80D64E7479F}" presName="sp" presStyleCnt="0"/>
      <dgm:spPr/>
    </dgm:pt>
    <dgm:pt modelId="{69A4FA3C-AE15-4AA4-97E2-08039897CD2F}" type="pres">
      <dgm:prSet presAssocID="{10919C1B-50DC-4069-8845-B032C2E60156}" presName="linNode" presStyleCnt="0"/>
      <dgm:spPr/>
    </dgm:pt>
    <dgm:pt modelId="{81E3805A-EF86-499E-AE7F-861ABFCD3C9A}" type="pres">
      <dgm:prSet presAssocID="{10919C1B-50DC-4069-8845-B032C2E6015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2D328-D99D-4378-8DF1-57597BB14BF2}" type="pres">
      <dgm:prSet presAssocID="{10919C1B-50DC-4069-8845-B032C2E6015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47692-F956-4A61-A071-B91E9B1C1256}" type="pres">
      <dgm:prSet presAssocID="{88355DB1-DAB4-456F-943B-430800CF6AC2}" presName="sp" presStyleCnt="0"/>
      <dgm:spPr/>
    </dgm:pt>
    <dgm:pt modelId="{63878A19-37BD-414D-94FE-5C43BC91BC8E}" type="pres">
      <dgm:prSet presAssocID="{AA14AEAF-EF58-4567-A2C8-9BD15B94A228}" presName="linNode" presStyleCnt="0"/>
      <dgm:spPr/>
    </dgm:pt>
    <dgm:pt modelId="{3868A991-DB84-4F0A-80DE-856DA7387C28}" type="pres">
      <dgm:prSet presAssocID="{AA14AEAF-EF58-4567-A2C8-9BD15B94A228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9F2FB-05B2-4B29-AC45-01AE3E64193D}" type="pres">
      <dgm:prSet presAssocID="{AA14AEAF-EF58-4567-A2C8-9BD15B94A228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A4634-4B1C-4BA7-B5CA-1623D530B409}" srcId="{9FB83D3D-DAE1-4B02-8690-AF1D59EF5AE8}" destId="{03C725BA-2024-41BC-BBAD-452FB85B9918}" srcOrd="0" destOrd="0" parTransId="{234B62EA-B826-4D1E-ADE3-A9D25381A9DC}" sibTransId="{1EC1B172-3D8A-4F8D-91E5-BD9117BAB32C}"/>
    <dgm:cxn modelId="{29E75A17-5D9A-48DE-B1A1-FC44FD41D634}" srcId="{03C725BA-2024-41BC-BBAD-452FB85B9918}" destId="{AF2ABAAD-1EF7-46A3-A068-0BF25E916759}" srcOrd="0" destOrd="0" parTransId="{1FD82E8B-A353-4C56-BB75-800A3463AB5C}" sibTransId="{6C523BDD-2D12-4C9C-94BC-D890EE548C00}"/>
    <dgm:cxn modelId="{2572E942-BCC5-4D11-87CB-B2204A10817F}" type="presOf" srcId="{B739138A-9292-4F56-A4B3-F71095900093}" destId="{228AE275-69DF-473B-B65D-33B178A06741}" srcOrd="0" destOrd="0" presId="urn:microsoft.com/office/officeart/2005/8/layout/vList5"/>
    <dgm:cxn modelId="{D0D8042D-8688-4626-8862-1366F9A1C3D8}" type="presOf" srcId="{D0AD2AD8-16E8-406B-A619-6ED1A5E45EF7}" destId="{ED02D328-D99D-4378-8DF1-57597BB14BF2}" srcOrd="0" destOrd="0" presId="urn:microsoft.com/office/officeart/2005/8/layout/vList5"/>
    <dgm:cxn modelId="{8A0CF4E3-D5A1-40F2-AAB2-1E02E138F7F2}" type="presOf" srcId="{03C725BA-2024-41BC-BBAD-452FB85B9918}" destId="{7D855168-3495-47BE-BEED-0DCF7C5BBF60}" srcOrd="0" destOrd="0" presId="urn:microsoft.com/office/officeart/2005/8/layout/vList5"/>
    <dgm:cxn modelId="{21015698-7CC7-4F0D-BBDB-88366CDCE531}" srcId="{306296FB-FA47-4126-9483-E014AF22C2DA}" destId="{A94B52F6-4B9A-4472-B171-9D171A6B943C}" srcOrd="0" destOrd="0" parTransId="{6EFC7BEF-DD7B-44F4-8797-57E28201245C}" sibTransId="{3C287C7C-8685-49FF-AB66-2788106D44E7}"/>
    <dgm:cxn modelId="{04CBEBDA-1417-49A2-A9AD-253D7C4499A5}" type="presOf" srcId="{AA14AEAF-EF58-4567-A2C8-9BD15B94A228}" destId="{3868A991-DB84-4F0A-80DE-856DA7387C28}" srcOrd="0" destOrd="0" presId="urn:microsoft.com/office/officeart/2005/8/layout/vList5"/>
    <dgm:cxn modelId="{A414FBF2-7D5D-4C45-A3F4-E9672A349E05}" srcId="{9FB83D3D-DAE1-4B02-8690-AF1D59EF5AE8}" destId="{306296FB-FA47-4126-9483-E014AF22C2DA}" srcOrd="2" destOrd="0" parTransId="{012B97B5-C6D1-42D2-9973-2BCE2E85C56F}" sibTransId="{3A6301F9-1496-4208-B1DF-88AD66EE17E0}"/>
    <dgm:cxn modelId="{568C2461-8E96-45E2-9473-80F2DE294B7B}" type="presOf" srcId="{10919C1B-50DC-4069-8845-B032C2E60156}" destId="{81E3805A-EF86-499E-AE7F-861ABFCD3C9A}" srcOrd="0" destOrd="0" presId="urn:microsoft.com/office/officeart/2005/8/layout/vList5"/>
    <dgm:cxn modelId="{146B3900-0B16-4BF2-AF81-F0898886649F}" srcId="{9FB83D3D-DAE1-4B02-8690-AF1D59EF5AE8}" destId="{B739138A-9292-4F56-A4B3-F71095900093}" srcOrd="1" destOrd="0" parTransId="{4D168F9D-0BA8-4EB1-A628-08C821344C31}" sibTransId="{1B74E7E9-288F-4BA9-84DF-87D5F3B92990}"/>
    <dgm:cxn modelId="{0E7B0A7D-90D0-4078-9398-980516CEC325}" srcId="{9FB83D3D-DAE1-4B02-8690-AF1D59EF5AE8}" destId="{10919C1B-50DC-4069-8845-B032C2E60156}" srcOrd="4" destOrd="0" parTransId="{27F683B9-E9D8-4633-8BEE-ACA036616EBF}" sibTransId="{88355DB1-DAB4-456F-943B-430800CF6AC2}"/>
    <dgm:cxn modelId="{CFB921FE-F4A3-4F6A-B35E-C1E5171AEF70}" type="presOf" srcId="{AF2ABAAD-1EF7-46A3-A068-0BF25E916759}" destId="{C469B3A2-8C9E-4051-B605-FF9D9CF94A3A}" srcOrd="0" destOrd="0" presId="urn:microsoft.com/office/officeart/2005/8/layout/vList5"/>
    <dgm:cxn modelId="{49B86969-E0FC-45E8-B70B-4F321FD7B04A}" type="presOf" srcId="{2B8D0281-BB32-4B46-BBE8-96FC29CE1F0F}" destId="{D489F2FB-05B2-4B29-AC45-01AE3E64193D}" srcOrd="0" destOrd="0" presId="urn:microsoft.com/office/officeart/2005/8/layout/vList5"/>
    <dgm:cxn modelId="{B9793CD1-4B69-4D21-9128-DB4FEAA73E14}" srcId="{AA14AEAF-EF58-4567-A2C8-9BD15B94A228}" destId="{2B8D0281-BB32-4B46-BBE8-96FC29CE1F0F}" srcOrd="0" destOrd="0" parTransId="{DBB1B208-732F-4756-898C-9E9099FCF161}" sibTransId="{AE785773-7F8D-4926-B7DF-4FACFC49CE2C}"/>
    <dgm:cxn modelId="{81D9F265-3191-48B9-AFD1-88A8BAEFD288}" srcId="{9FB83D3D-DAE1-4B02-8690-AF1D59EF5AE8}" destId="{AA14AEAF-EF58-4567-A2C8-9BD15B94A228}" srcOrd="5" destOrd="0" parTransId="{BE39821E-5A0D-4B38-874B-ADFB9B48D0CE}" sibTransId="{3D6A0552-70E7-478A-AF71-8F5CDAB39405}"/>
    <dgm:cxn modelId="{3BA0D52B-7AA5-4847-9A46-F6CBC22F7259}" srcId="{10919C1B-50DC-4069-8845-B032C2E60156}" destId="{D0AD2AD8-16E8-406B-A619-6ED1A5E45EF7}" srcOrd="0" destOrd="0" parTransId="{1E2628C0-3D78-4D09-B4B3-B569E185DB9C}" sibTransId="{99C2DC43-EBC8-42B7-8965-7B7E88A2FAE9}"/>
    <dgm:cxn modelId="{1FDCA89C-53A0-4315-AE7B-D4D580AA771E}" type="presOf" srcId="{A94B52F6-4B9A-4472-B171-9D171A6B943C}" destId="{110498AE-C222-4C5D-A723-940A31F382B7}" srcOrd="0" destOrd="0" presId="urn:microsoft.com/office/officeart/2005/8/layout/vList5"/>
    <dgm:cxn modelId="{899640C0-11F6-4EAD-AD80-03EC45E5A3AD}" type="presOf" srcId="{9266F2E3-80E0-427F-A3A4-C1BF2C2477F9}" destId="{259047A3-93FF-4EAB-BBB2-AF7455F83E65}" srcOrd="0" destOrd="0" presId="urn:microsoft.com/office/officeart/2005/8/layout/vList5"/>
    <dgm:cxn modelId="{E2249942-895E-4CF1-B2F7-D898CFB0202F}" srcId="{9FB83D3D-DAE1-4B02-8690-AF1D59EF5AE8}" destId="{9266F2E3-80E0-427F-A3A4-C1BF2C2477F9}" srcOrd="3" destOrd="0" parTransId="{F5FCA397-9CB2-40E9-8C8B-68AED81C9046}" sibTransId="{BB79B813-1E3F-4C4A-A9B0-F80D64E7479F}"/>
    <dgm:cxn modelId="{6719B167-540C-4658-8607-16F8C68E5A25}" type="presOf" srcId="{306296FB-FA47-4126-9483-E014AF22C2DA}" destId="{C2DCCFA7-B5AC-4085-8744-53921443FB6D}" srcOrd="0" destOrd="0" presId="urn:microsoft.com/office/officeart/2005/8/layout/vList5"/>
    <dgm:cxn modelId="{02DA5F69-2CF7-4A68-9F5B-4F99CBC1102A}" type="presOf" srcId="{B7374ADA-1D47-4D04-9DDF-DDFF19B9601D}" destId="{87BA4568-B5B7-415F-BA3E-8E8B4A170EE6}" srcOrd="0" destOrd="0" presId="urn:microsoft.com/office/officeart/2005/8/layout/vList5"/>
    <dgm:cxn modelId="{89AD500E-FAAF-4F77-9A44-1619C08F2160}" srcId="{B739138A-9292-4F56-A4B3-F71095900093}" destId="{B7374ADA-1D47-4D04-9DDF-DDFF19B9601D}" srcOrd="0" destOrd="0" parTransId="{51C65763-AF2A-4A82-B3D8-F1DDCFA7782C}" sibTransId="{252F7EE5-AEAE-4607-8051-7E17D6771037}"/>
    <dgm:cxn modelId="{2E926546-608E-4A17-BCCA-89E693FD5F37}" srcId="{9266F2E3-80E0-427F-A3A4-C1BF2C2477F9}" destId="{C331CB92-E12A-464B-8E56-F3193EEE8502}" srcOrd="0" destOrd="0" parTransId="{762B01B5-9FDD-4F01-A991-866522383325}" sibTransId="{F70FE8A3-ADD0-4A98-A003-3D862581992D}"/>
    <dgm:cxn modelId="{6C85EF5E-8D78-41BD-A9D6-7C20605A9B47}" type="presOf" srcId="{C331CB92-E12A-464B-8E56-F3193EEE8502}" destId="{9A2EF43F-869A-4821-B343-AF33A87860B4}" srcOrd="0" destOrd="0" presId="urn:microsoft.com/office/officeart/2005/8/layout/vList5"/>
    <dgm:cxn modelId="{BFE4807B-5335-4CF9-836D-47FDCC468FFE}" type="presOf" srcId="{9FB83D3D-DAE1-4B02-8690-AF1D59EF5AE8}" destId="{EF12974F-14FB-4FDD-A28C-B863883A0971}" srcOrd="0" destOrd="0" presId="urn:microsoft.com/office/officeart/2005/8/layout/vList5"/>
    <dgm:cxn modelId="{FE3F6178-9C06-4477-A69C-C71603B70E86}" type="presParOf" srcId="{EF12974F-14FB-4FDD-A28C-B863883A0971}" destId="{1AC1EF8E-0EE4-40B6-AF59-93FD5F0ACD75}" srcOrd="0" destOrd="0" presId="urn:microsoft.com/office/officeart/2005/8/layout/vList5"/>
    <dgm:cxn modelId="{A6CD1F7A-6339-4ADC-A483-200C8A32F89D}" type="presParOf" srcId="{1AC1EF8E-0EE4-40B6-AF59-93FD5F0ACD75}" destId="{7D855168-3495-47BE-BEED-0DCF7C5BBF60}" srcOrd="0" destOrd="0" presId="urn:microsoft.com/office/officeart/2005/8/layout/vList5"/>
    <dgm:cxn modelId="{E0272BAC-0058-414D-894A-B66F12A3F5EF}" type="presParOf" srcId="{1AC1EF8E-0EE4-40B6-AF59-93FD5F0ACD75}" destId="{C469B3A2-8C9E-4051-B605-FF9D9CF94A3A}" srcOrd="1" destOrd="0" presId="urn:microsoft.com/office/officeart/2005/8/layout/vList5"/>
    <dgm:cxn modelId="{8CB2F4B6-1307-4282-8350-D5E7F94F116F}" type="presParOf" srcId="{EF12974F-14FB-4FDD-A28C-B863883A0971}" destId="{F90171AF-9963-4620-912A-CB9D295B25B6}" srcOrd="1" destOrd="0" presId="urn:microsoft.com/office/officeart/2005/8/layout/vList5"/>
    <dgm:cxn modelId="{4C30D139-7720-4B73-A2AD-57F5783E04E0}" type="presParOf" srcId="{EF12974F-14FB-4FDD-A28C-B863883A0971}" destId="{11BE1266-F5F6-44D2-832E-C8D989991E4F}" srcOrd="2" destOrd="0" presId="urn:microsoft.com/office/officeart/2005/8/layout/vList5"/>
    <dgm:cxn modelId="{D43C6B35-F961-4DB0-9B3A-7F04191E44A7}" type="presParOf" srcId="{11BE1266-F5F6-44D2-832E-C8D989991E4F}" destId="{228AE275-69DF-473B-B65D-33B178A06741}" srcOrd="0" destOrd="0" presId="urn:microsoft.com/office/officeart/2005/8/layout/vList5"/>
    <dgm:cxn modelId="{76CEB356-EECA-4D82-A9B0-48C9CED3E0E5}" type="presParOf" srcId="{11BE1266-F5F6-44D2-832E-C8D989991E4F}" destId="{87BA4568-B5B7-415F-BA3E-8E8B4A170EE6}" srcOrd="1" destOrd="0" presId="urn:microsoft.com/office/officeart/2005/8/layout/vList5"/>
    <dgm:cxn modelId="{53697B9E-E2FB-48D8-8C52-5663765DED91}" type="presParOf" srcId="{EF12974F-14FB-4FDD-A28C-B863883A0971}" destId="{AE25E765-6F38-4510-B292-3D0153F94653}" srcOrd="3" destOrd="0" presId="urn:microsoft.com/office/officeart/2005/8/layout/vList5"/>
    <dgm:cxn modelId="{777745E1-8B76-4730-B6CB-4EE506E38FB7}" type="presParOf" srcId="{EF12974F-14FB-4FDD-A28C-B863883A0971}" destId="{B9549E48-6437-4F39-B0BA-5D66D7776E73}" srcOrd="4" destOrd="0" presId="urn:microsoft.com/office/officeart/2005/8/layout/vList5"/>
    <dgm:cxn modelId="{C867CAA5-2863-48BE-AB58-419F4FC0E121}" type="presParOf" srcId="{B9549E48-6437-4F39-B0BA-5D66D7776E73}" destId="{C2DCCFA7-B5AC-4085-8744-53921443FB6D}" srcOrd="0" destOrd="0" presId="urn:microsoft.com/office/officeart/2005/8/layout/vList5"/>
    <dgm:cxn modelId="{A1DFE3DB-6D70-4781-9F3F-718C705121F1}" type="presParOf" srcId="{B9549E48-6437-4F39-B0BA-5D66D7776E73}" destId="{110498AE-C222-4C5D-A723-940A31F382B7}" srcOrd="1" destOrd="0" presId="urn:microsoft.com/office/officeart/2005/8/layout/vList5"/>
    <dgm:cxn modelId="{5B3B1045-0E22-4CE4-971E-9CE60ABFC9FD}" type="presParOf" srcId="{EF12974F-14FB-4FDD-A28C-B863883A0971}" destId="{C34F7358-E52A-448C-BD22-6AF9E8AD4F75}" srcOrd="5" destOrd="0" presId="urn:microsoft.com/office/officeart/2005/8/layout/vList5"/>
    <dgm:cxn modelId="{7541A1E9-9FD0-4C56-BDFE-F6977E341847}" type="presParOf" srcId="{EF12974F-14FB-4FDD-A28C-B863883A0971}" destId="{329C8C43-6340-4429-9FBE-5048502E0DD4}" srcOrd="6" destOrd="0" presId="urn:microsoft.com/office/officeart/2005/8/layout/vList5"/>
    <dgm:cxn modelId="{79601981-5D86-4CB1-B95F-7419C24B2812}" type="presParOf" srcId="{329C8C43-6340-4429-9FBE-5048502E0DD4}" destId="{259047A3-93FF-4EAB-BBB2-AF7455F83E65}" srcOrd="0" destOrd="0" presId="urn:microsoft.com/office/officeart/2005/8/layout/vList5"/>
    <dgm:cxn modelId="{A6EB11F6-AA3C-466E-A6ED-48452A78D68D}" type="presParOf" srcId="{329C8C43-6340-4429-9FBE-5048502E0DD4}" destId="{9A2EF43F-869A-4821-B343-AF33A87860B4}" srcOrd="1" destOrd="0" presId="urn:microsoft.com/office/officeart/2005/8/layout/vList5"/>
    <dgm:cxn modelId="{A7E387E3-DDD7-4845-B569-2F485AC01B20}" type="presParOf" srcId="{EF12974F-14FB-4FDD-A28C-B863883A0971}" destId="{13733794-51F6-437C-81DF-F2334C6B35DC}" srcOrd="7" destOrd="0" presId="urn:microsoft.com/office/officeart/2005/8/layout/vList5"/>
    <dgm:cxn modelId="{84BD38C7-FCB3-4036-BD74-BA4F4F3F0A3F}" type="presParOf" srcId="{EF12974F-14FB-4FDD-A28C-B863883A0971}" destId="{69A4FA3C-AE15-4AA4-97E2-08039897CD2F}" srcOrd="8" destOrd="0" presId="urn:microsoft.com/office/officeart/2005/8/layout/vList5"/>
    <dgm:cxn modelId="{9C69FC49-6562-4306-B0BA-8704FA7BAF9E}" type="presParOf" srcId="{69A4FA3C-AE15-4AA4-97E2-08039897CD2F}" destId="{81E3805A-EF86-499E-AE7F-861ABFCD3C9A}" srcOrd="0" destOrd="0" presId="urn:microsoft.com/office/officeart/2005/8/layout/vList5"/>
    <dgm:cxn modelId="{C31FA00B-3F74-481C-9473-CF20E44D3616}" type="presParOf" srcId="{69A4FA3C-AE15-4AA4-97E2-08039897CD2F}" destId="{ED02D328-D99D-4378-8DF1-57597BB14BF2}" srcOrd="1" destOrd="0" presId="urn:microsoft.com/office/officeart/2005/8/layout/vList5"/>
    <dgm:cxn modelId="{B28D6DBF-FFD0-4238-AC78-851770BC6DA3}" type="presParOf" srcId="{EF12974F-14FB-4FDD-A28C-B863883A0971}" destId="{EEE47692-F956-4A61-A071-B91E9B1C1256}" srcOrd="9" destOrd="0" presId="urn:microsoft.com/office/officeart/2005/8/layout/vList5"/>
    <dgm:cxn modelId="{BF0F56FB-4645-4A17-A84D-5E0564D0321F}" type="presParOf" srcId="{EF12974F-14FB-4FDD-A28C-B863883A0971}" destId="{63878A19-37BD-414D-94FE-5C43BC91BC8E}" srcOrd="10" destOrd="0" presId="urn:microsoft.com/office/officeart/2005/8/layout/vList5"/>
    <dgm:cxn modelId="{02D56180-89E4-4838-BE00-3CE004305C14}" type="presParOf" srcId="{63878A19-37BD-414D-94FE-5C43BC91BC8E}" destId="{3868A991-DB84-4F0A-80DE-856DA7387C28}" srcOrd="0" destOrd="0" presId="urn:microsoft.com/office/officeart/2005/8/layout/vList5"/>
    <dgm:cxn modelId="{F58672E0-A81A-4AA5-BB5B-AB2960E249EA}" type="presParOf" srcId="{63878A19-37BD-414D-94FE-5C43BC91BC8E}" destId="{D489F2FB-05B2-4B29-AC45-01AE3E6419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852F0-E17B-4770-A1EC-164113F28DA8}" type="doc">
      <dgm:prSet loTypeId="urn:microsoft.com/office/officeart/2005/8/layout/radial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6E9BD2-D351-40C5-9651-1F8F53FC03DE}">
      <dgm:prSet phldrT="[Text]"/>
      <dgm:spPr/>
      <dgm:t>
        <a:bodyPr/>
        <a:lstStyle/>
        <a:p>
          <a:r>
            <a:rPr lang="en-US" b="1" dirty="0" smtClean="0"/>
            <a:t>Ownership, Monitoring, Tracking, Communicating &amp; Reporting</a:t>
          </a:r>
          <a:endParaRPr lang="en-US" dirty="0"/>
        </a:p>
      </dgm:t>
    </dgm:pt>
    <dgm:pt modelId="{8EEECF68-0364-4A07-8734-8C9F9F4D4DA4}" type="parTrans" cxnId="{17B9AD01-D90D-4BD9-87E3-6F8A17F2F3FE}">
      <dgm:prSet/>
      <dgm:spPr/>
      <dgm:t>
        <a:bodyPr/>
        <a:lstStyle/>
        <a:p>
          <a:endParaRPr lang="en-US"/>
        </a:p>
      </dgm:t>
    </dgm:pt>
    <dgm:pt modelId="{EC23B2D2-B52C-4757-BDB2-A53527A96F81}" type="sibTrans" cxnId="{17B9AD01-D90D-4BD9-87E3-6F8A17F2F3FE}">
      <dgm:prSet/>
      <dgm:spPr/>
      <dgm:t>
        <a:bodyPr/>
        <a:lstStyle/>
        <a:p>
          <a:endParaRPr lang="en-US"/>
        </a:p>
      </dgm:t>
    </dgm:pt>
    <dgm:pt modelId="{6650AA10-C44C-4DD9-94A9-78830D32DC02}">
      <dgm:prSet phldrT="[Text]"/>
      <dgm:spPr/>
      <dgm:t>
        <a:bodyPr/>
        <a:lstStyle/>
        <a:p>
          <a:r>
            <a:rPr lang="en-US" dirty="0" smtClean="0"/>
            <a:t>Incident Logging</a:t>
          </a:r>
          <a:endParaRPr lang="en-US" dirty="0"/>
        </a:p>
      </dgm:t>
    </dgm:pt>
    <dgm:pt modelId="{3D6CA43C-DEED-48DF-AC4E-B6EF92107704}" type="parTrans" cxnId="{AEEE0F41-AAE1-4A97-82B3-0BA8239F6D6D}">
      <dgm:prSet/>
      <dgm:spPr/>
      <dgm:t>
        <a:bodyPr/>
        <a:lstStyle/>
        <a:p>
          <a:endParaRPr lang="en-US"/>
        </a:p>
      </dgm:t>
    </dgm:pt>
    <dgm:pt modelId="{2831E3EB-1170-43FB-8189-7F46F92568D9}" type="sibTrans" cxnId="{AEEE0F41-AAE1-4A97-82B3-0BA8239F6D6D}">
      <dgm:prSet/>
      <dgm:spPr/>
      <dgm:t>
        <a:bodyPr/>
        <a:lstStyle/>
        <a:p>
          <a:endParaRPr lang="en-US"/>
        </a:p>
      </dgm:t>
    </dgm:pt>
    <dgm:pt modelId="{6E4A5AB9-46ED-4D2E-84BE-D3C1ABB99489}">
      <dgm:prSet phldrT="[Text]"/>
      <dgm:spPr/>
      <dgm:t>
        <a:bodyPr/>
        <a:lstStyle/>
        <a:p>
          <a:r>
            <a:rPr lang="en-US" dirty="0" smtClean="0"/>
            <a:t>Ticket Assignment</a:t>
          </a:r>
          <a:endParaRPr lang="en-US" dirty="0"/>
        </a:p>
      </dgm:t>
    </dgm:pt>
    <dgm:pt modelId="{DF04D569-D8FA-4098-88F8-57C2096C6C59}" type="parTrans" cxnId="{B36E4375-525F-47C2-87B7-B97703868FF9}">
      <dgm:prSet/>
      <dgm:spPr/>
      <dgm:t>
        <a:bodyPr/>
        <a:lstStyle/>
        <a:p>
          <a:endParaRPr lang="en-US"/>
        </a:p>
      </dgm:t>
    </dgm:pt>
    <dgm:pt modelId="{236F6F45-CE00-4D3E-B6AA-DB28109FF0E1}" type="sibTrans" cxnId="{B36E4375-525F-47C2-87B7-B97703868FF9}">
      <dgm:prSet/>
      <dgm:spPr/>
      <dgm:t>
        <a:bodyPr/>
        <a:lstStyle/>
        <a:p>
          <a:endParaRPr lang="en-US"/>
        </a:p>
      </dgm:t>
    </dgm:pt>
    <dgm:pt modelId="{799ECAA2-367F-43C0-B9CF-DF3BF48A1532}">
      <dgm:prSet phldrT="[Text]"/>
      <dgm:spPr/>
      <dgm:t>
        <a:bodyPr/>
        <a:lstStyle/>
        <a:p>
          <a:r>
            <a:rPr lang="en-US" dirty="0" smtClean="0"/>
            <a:t>Incident Categorization</a:t>
          </a:r>
          <a:endParaRPr lang="en-US" dirty="0"/>
        </a:p>
      </dgm:t>
    </dgm:pt>
    <dgm:pt modelId="{C2872252-BFBB-4CE8-B682-7D26369D7657}" type="parTrans" cxnId="{ACF70083-4782-4A5B-BCB8-7DC6CFE7229A}">
      <dgm:prSet/>
      <dgm:spPr/>
      <dgm:t>
        <a:bodyPr/>
        <a:lstStyle/>
        <a:p>
          <a:endParaRPr lang="en-US"/>
        </a:p>
      </dgm:t>
    </dgm:pt>
    <dgm:pt modelId="{32EB6D21-C2FC-40B7-B8D3-A78562C0E6F4}" type="sibTrans" cxnId="{ACF70083-4782-4A5B-BCB8-7DC6CFE7229A}">
      <dgm:prSet/>
      <dgm:spPr/>
      <dgm:t>
        <a:bodyPr/>
        <a:lstStyle/>
        <a:p>
          <a:endParaRPr lang="en-US"/>
        </a:p>
      </dgm:t>
    </dgm:pt>
    <dgm:pt modelId="{014C774A-256F-4644-ABC6-F07290548720}">
      <dgm:prSet phldrT="[Text]"/>
      <dgm:spPr/>
      <dgm:t>
        <a:bodyPr/>
        <a:lstStyle/>
        <a:p>
          <a:r>
            <a:rPr lang="en-US" dirty="0" smtClean="0"/>
            <a:t>Incident Prioritization</a:t>
          </a:r>
        </a:p>
      </dgm:t>
    </dgm:pt>
    <dgm:pt modelId="{33BA7CA0-4119-486C-91E0-F392A94963C9}" type="parTrans" cxnId="{9AB83153-067A-44A8-9770-1A957DE8640D}">
      <dgm:prSet/>
      <dgm:spPr/>
      <dgm:t>
        <a:bodyPr/>
        <a:lstStyle/>
        <a:p>
          <a:endParaRPr lang="en-US"/>
        </a:p>
      </dgm:t>
    </dgm:pt>
    <dgm:pt modelId="{ADCE7E6A-F2F4-4C25-B35E-B2D42BC53C97}" type="sibTrans" cxnId="{9AB83153-067A-44A8-9770-1A957DE8640D}">
      <dgm:prSet/>
      <dgm:spPr/>
      <dgm:t>
        <a:bodyPr/>
        <a:lstStyle/>
        <a:p>
          <a:endParaRPr lang="en-US"/>
        </a:p>
      </dgm:t>
    </dgm:pt>
    <dgm:pt modelId="{B924DB6A-0E55-49AD-AB23-89357E9E98EA}">
      <dgm:prSet phldrT="[Text]"/>
      <dgm:spPr/>
      <dgm:t>
        <a:bodyPr/>
        <a:lstStyle/>
        <a:p>
          <a:r>
            <a:rPr lang="en-US" dirty="0" smtClean="0"/>
            <a:t>Incident Resolution</a:t>
          </a:r>
        </a:p>
      </dgm:t>
    </dgm:pt>
    <dgm:pt modelId="{665D3D58-15D5-4563-9173-97DDAD19407A}" type="parTrans" cxnId="{175E14C8-5561-46B8-9999-BB0570F3F1A2}">
      <dgm:prSet/>
      <dgm:spPr/>
      <dgm:t>
        <a:bodyPr/>
        <a:lstStyle/>
        <a:p>
          <a:endParaRPr lang="en-US"/>
        </a:p>
      </dgm:t>
    </dgm:pt>
    <dgm:pt modelId="{A754ED05-9E70-40BE-ABE9-4B552356F41A}" type="sibTrans" cxnId="{175E14C8-5561-46B8-9999-BB0570F3F1A2}">
      <dgm:prSet/>
      <dgm:spPr/>
      <dgm:t>
        <a:bodyPr/>
        <a:lstStyle/>
        <a:p>
          <a:endParaRPr lang="en-US"/>
        </a:p>
      </dgm:t>
    </dgm:pt>
    <dgm:pt modelId="{790498CA-8EAD-4FD9-8768-2C99CCE3109B}">
      <dgm:prSet phldrT="[Text]"/>
      <dgm:spPr/>
      <dgm:t>
        <a:bodyPr/>
        <a:lstStyle/>
        <a:p>
          <a:r>
            <a:rPr lang="en-US" dirty="0" smtClean="0"/>
            <a:t>Incident Closure</a:t>
          </a:r>
        </a:p>
      </dgm:t>
    </dgm:pt>
    <dgm:pt modelId="{7E7BA86D-58D2-4579-B011-707D2A13D1B2}" type="sibTrans" cxnId="{FB41118D-93AF-4582-8950-050C26935F00}">
      <dgm:prSet/>
      <dgm:spPr/>
      <dgm:t>
        <a:bodyPr/>
        <a:lstStyle/>
        <a:p>
          <a:endParaRPr lang="en-US"/>
        </a:p>
      </dgm:t>
    </dgm:pt>
    <dgm:pt modelId="{81FA85B7-6321-419B-98E7-54BCC59A8578}" type="parTrans" cxnId="{FB41118D-93AF-4582-8950-050C26935F00}">
      <dgm:prSet/>
      <dgm:spPr/>
      <dgm:t>
        <a:bodyPr/>
        <a:lstStyle/>
        <a:p>
          <a:endParaRPr lang="en-US"/>
        </a:p>
      </dgm:t>
    </dgm:pt>
    <dgm:pt modelId="{090254C1-8024-48D6-9CBA-350B84EB1774}" type="pres">
      <dgm:prSet presAssocID="{B7E852F0-E17B-4770-A1EC-164113F28DA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C6EB7-40AA-4BD4-8910-A2244B01268B}" type="pres">
      <dgm:prSet presAssocID="{B7E852F0-E17B-4770-A1EC-164113F28DA8}" presName="radial" presStyleCnt="0">
        <dgm:presLayoutVars>
          <dgm:animLvl val="ctr"/>
        </dgm:presLayoutVars>
      </dgm:prSet>
      <dgm:spPr/>
    </dgm:pt>
    <dgm:pt modelId="{4B8C2CD1-E374-43E7-A481-C1887D8D3DCF}" type="pres">
      <dgm:prSet presAssocID="{526E9BD2-D351-40C5-9651-1F8F53FC03DE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7AD01701-9BA0-4D01-8AC2-E96748AC1B44}" type="pres">
      <dgm:prSet presAssocID="{6650AA10-C44C-4DD9-94A9-78830D32DC02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5CB0E-E3F2-4D9B-B7BB-59220C2A8F0F}" type="pres">
      <dgm:prSet presAssocID="{6E4A5AB9-46ED-4D2E-84BE-D3C1ABB99489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95979-0391-41B1-AEAE-187312B2B78B}" type="pres">
      <dgm:prSet presAssocID="{799ECAA2-367F-43C0-B9CF-DF3BF48A1532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0B296-7468-47A2-AC8F-ABF7521A9022}" type="pres">
      <dgm:prSet presAssocID="{014C774A-256F-4644-ABC6-F07290548720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B5CDC-3307-4B07-A48D-1839325EC655}" type="pres">
      <dgm:prSet presAssocID="{B924DB6A-0E55-49AD-AB23-89357E9E98EA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73DA2-9168-4524-A133-231B4C5DD827}" type="pres">
      <dgm:prSet presAssocID="{790498CA-8EAD-4FD9-8768-2C99CCE3109B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F70083-4782-4A5B-BCB8-7DC6CFE7229A}" srcId="{526E9BD2-D351-40C5-9651-1F8F53FC03DE}" destId="{799ECAA2-367F-43C0-B9CF-DF3BF48A1532}" srcOrd="2" destOrd="0" parTransId="{C2872252-BFBB-4CE8-B682-7D26369D7657}" sibTransId="{32EB6D21-C2FC-40B7-B8D3-A78562C0E6F4}"/>
    <dgm:cxn modelId="{2E401418-0ED7-4AA5-9C8E-888F0D3ADE73}" type="presOf" srcId="{B7E852F0-E17B-4770-A1EC-164113F28DA8}" destId="{090254C1-8024-48D6-9CBA-350B84EB1774}" srcOrd="0" destOrd="0" presId="urn:microsoft.com/office/officeart/2005/8/layout/radial3"/>
    <dgm:cxn modelId="{DECF7D53-FD16-412F-9D4C-278B4F04BAA3}" type="presOf" srcId="{014C774A-256F-4644-ABC6-F07290548720}" destId="{9990B296-7468-47A2-AC8F-ABF7521A9022}" srcOrd="0" destOrd="0" presId="urn:microsoft.com/office/officeart/2005/8/layout/radial3"/>
    <dgm:cxn modelId="{9AB83153-067A-44A8-9770-1A957DE8640D}" srcId="{526E9BD2-D351-40C5-9651-1F8F53FC03DE}" destId="{014C774A-256F-4644-ABC6-F07290548720}" srcOrd="3" destOrd="0" parTransId="{33BA7CA0-4119-486C-91E0-F392A94963C9}" sibTransId="{ADCE7E6A-F2F4-4C25-B35E-B2D42BC53C97}"/>
    <dgm:cxn modelId="{175E14C8-5561-46B8-9999-BB0570F3F1A2}" srcId="{526E9BD2-D351-40C5-9651-1F8F53FC03DE}" destId="{B924DB6A-0E55-49AD-AB23-89357E9E98EA}" srcOrd="4" destOrd="0" parTransId="{665D3D58-15D5-4563-9173-97DDAD19407A}" sibTransId="{A754ED05-9E70-40BE-ABE9-4B552356F41A}"/>
    <dgm:cxn modelId="{37C35031-94FA-4034-B1B9-5DC729E72995}" type="presOf" srcId="{B924DB6A-0E55-49AD-AB23-89357E9E98EA}" destId="{17EB5CDC-3307-4B07-A48D-1839325EC655}" srcOrd="0" destOrd="0" presId="urn:microsoft.com/office/officeart/2005/8/layout/radial3"/>
    <dgm:cxn modelId="{869E0C63-21F1-44D3-B333-B72E7B79A5AB}" type="presOf" srcId="{799ECAA2-367F-43C0-B9CF-DF3BF48A1532}" destId="{5B395979-0391-41B1-AEAE-187312B2B78B}" srcOrd="0" destOrd="0" presId="urn:microsoft.com/office/officeart/2005/8/layout/radial3"/>
    <dgm:cxn modelId="{ADEEAF1F-7C3C-484C-A393-7DEC77CFE5AD}" type="presOf" srcId="{6650AA10-C44C-4DD9-94A9-78830D32DC02}" destId="{7AD01701-9BA0-4D01-8AC2-E96748AC1B44}" srcOrd="0" destOrd="0" presId="urn:microsoft.com/office/officeart/2005/8/layout/radial3"/>
    <dgm:cxn modelId="{B36E4375-525F-47C2-87B7-B97703868FF9}" srcId="{526E9BD2-D351-40C5-9651-1F8F53FC03DE}" destId="{6E4A5AB9-46ED-4D2E-84BE-D3C1ABB99489}" srcOrd="1" destOrd="0" parTransId="{DF04D569-D8FA-4098-88F8-57C2096C6C59}" sibTransId="{236F6F45-CE00-4D3E-B6AA-DB28109FF0E1}"/>
    <dgm:cxn modelId="{AEEE0F41-AAE1-4A97-82B3-0BA8239F6D6D}" srcId="{526E9BD2-D351-40C5-9651-1F8F53FC03DE}" destId="{6650AA10-C44C-4DD9-94A9-78830D32DC02}" srcOrd="0" destOrd="0" parTransId="{3D6CA43C-DEED-48DF-AC4E-B6EF92107704}" sibTransId="{2831E3EB-1170-43FB-8189-7F46F92568D9}"/>
    <dgm:cxn modelId="{AF9551DC-5219-4331-9A80-70C970953F25}" type="presOf" srcId="{790498CA-8EAD-4FD9-8768-2C99CCE3109B}" destId="{79373DA2-9168-4524-A133-231B4C5DD827}" srcOrd="0" destOrd="0" presId="urn:microsoft.com/office/officeart/2005/8/layout/radial3"/>
    <dgm:cxn modelId="{7AA65D11-DC9E-41F3-A516-3FBBCE707F6A}" type="presOf" srcId="{526E9BD2-D351-40C5-9651-1F8F53FC03DE}" destId="{4B8C2CD1-E374-43E7-A481-C1887D8D3DCF}" srcOrd="0" destOrd="0" presId="urn:microsoft.com/office/officeart/2005/8/layout/radial3"/>
    <dgm:cxn modelId="{FB41118D-93AF-4582-8950-050C26935F00}" srcId="{526E9BD2-D351-40C5-9651-1F8F53FC03DE}" destId="{790498CA-8EAD-4FD9-8768-2C99CCE3109B}" srcOrd="5" destOrd="0" parTransId="{81FA85B7-6321-419B-98E7-54BCC59A8578}" sibTransId="{7E7BA86D-58D2-4579-B011-707D2A13D1B2}"/>
    <dgm:cxn modelId="{17B9AD01-D90D-4BD9-87E3-6F8A17F2F3FE}" srcId="{B7E852F0-E17B-4770-A1EC-164113F28DA8}" destId="{526E9BD2-D351-40C5-9651-1F8F53FC03DE}" srcOrd="0" destOrd="0" parTransId="{8EEECF68-0364-4A07-8734-8C9F9F4D4DA4}" sibTransId="{EC23B2D2-B52C-4757-BDB2-A53527A96F81}"/>
    <dgm:cxn modelId="{956704B8-80EB-4521-B340-B2B1D9FB63A0}" type="presOf" srcId="{6E4A5AB9-46ED-4D2E-84BE-D3C1ABB99489}" destId="{7F75CB0E-E3F2-4D9B-B7BB-59220C2A8F0F}" srcOrd="0" destOrd="0" presId="urn:microsoft.com/office/officeart/2005/8/layout/radial3"/>
    <dgm:cxn modelId="{1BBADF4E-253A-4D1E-8107-B624B2988156}" type="presParOf" srcId="{090254C1-8024-48D6-9CBA-350B84EB1774}" destId="{05CC6EB7-40AA-4BD4-8910-A2244B01268B}" srcOrd="0" destOrd="0" presId="urn:microsoft.com/office/officeart/2005/8/layout/radial3"/>
    <dgm:cxn modelId="{6219072D-E8EB-4A63-88FD-1F856CCA6CAF}" type="presParOf" srcId="{05CC6EB7-40AA-4BD4-8910-A2244B01268B}" destId="{4B8C2CD1-E374-43E7-A481-C1887D8D3DCF}" srcOrd="0" destOrd="0" presId="urn:microsoft.com/office/officeart/2005/8/layout/radial3"/>
    <dgm:cxn modelId="{B3361C06-9002-456C-A02C-C6E0C2CC08B4}" type="presParOf" srcId="{05CC6EB7-40AA-4BD4-8910-A2244B01268B}" destId="{7AD01701-9BA0-4D01-8AC2-E96748AC1B44}" srcOrd="1" destOrd="0" presId="urn:microsoft.com/office/officeart/2005/8/layout/radial3"/>
    <dgm:cxn modelId="{5A1D1BE0-390C-477E-B471-7C586607A1F0}" type="presParOf" srcId="{05CC6EB7-40AA-4BD4-8910-A2244B01268B}" destId="{7F75CB0E-E3F2-4D9B-B7BB-59220C2A8F0F}" srcOrd="2" destOrd="0" presId="urn:microsoft.com/office/officeart/2005/8/layout/radial3"/>
    <dgm:cxn modelId="{FF4CEA05-59E2-43A8-82BF-AA138511FA6F}" type="presParOf" srcId="{05CC6EB7-40AA-4BD4-8910-A2244B01268B}" destId="{5B395979-0391-41B1-AEAE-187312B2B78B}" srcOrd="3" destOrd="0" presId="urn:microsoft.com/office/officeart/2005/8/layout/radial3"/>
    <dgm:cxn modelId="{EC0CF240-A3CB-47E7-91D4-20E25F2F4B2A}" type="presParOf" srcId="{05CC6EB7-40AA-4BD4-8910-A2244B01268B}" destId="{9990B296-7468-47A2-AC8F-ABF7521A9022}" srcOrd="4" destOrd="0" presId="urn:microsoft.com/office/officeart/2005/8/layout/radial3"/>
    <dgm:cxn modelId="{A2BF3693-40B3-4912-A012-02591D094AEB}" type="presParOf" srcId="{05CC6EB7-40AA-4BD4-8910-A2244B01268B}" destId="{17EB5CDC-3307-4B07-A48D-1839325EC655}" srcOrd="5" destOrd="0" presId="urn:microsoft.com/office/officeart/2005/8/layout/radial3"/>
    <dgm:cxn modelId="{EEFEE8C3-8671-41AB-9330-629C32E04185}" type="presParOf" srcId="{05CC6EB7-40AA-4BD4-8910-A2244B01268B}" destId="{79373DA2-9168-4524-A133-231B4C5DD82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7328-5419-4012-B1A7-89B91BB719DB}">
      <dsp:nvSpPr>
        <dsp:cNvPr id="0" name=""/>
        <dsp:cNvSpPr/>
      </dsp:nvSpPr>
      <dsp:spPr>
        <a:xfrm>
          <a:off x="3278925" y="1426"/>
          <a:ext cx="1747949" cy="17479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Incident Identification &amp; Logging</a:t>
          </a:r>
          <a:endParaRPr lang="en-US" sz="1700" kern="1200" dirty="0"/>
        </a:p>
      </dsp:txBody>
      <dsp:txXfrm>
        <a:off x="3534906" y="257407"/>
        <a:ext cx="1235987" cy="1235987"/>
      </dsp:txXfrm>
    </dsp:sp>
    <dsp:sp modelId="{7F3D48C1-4F6D-4F30-98B6-6C22A7573CF0}">
      <dsp:nvSpPr>
        <dsp:cNvPr id="0" name=""/>
        <dsp:cNvSpPr/>
      </dsp:nvSpPr>
      <dsp:spPr>
        <a:xfrm rot="2160000">
          <a:off x="4971750" y="1344343"/>
          <a:ext cx="465160" cy="58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85076" y="1421317"/>
        <a:ext cx="325612" cy="353960"/>
      </dsp:txXfrm>
    </dsp:sp>
    <dsp:sp modelId="{ED8DBC4B-4D38-44CD-9E3E-783401D547D9}">
      <dsp:nvSpPr>
        <dsp:cNvPr id="0" name=""/>
        <dsp:cNvSpPr/>
      </dsp:nvSpPr>
      <dsp:spPr>
        <a:xfrm>
          <a:off x="5403088" y="1544721"/>
          <a:ext cx="1747949" cy="1747949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 &amp; Prioritization</a:t>
          </a:r>
          <a:endParaRPr lang="en-US" sz="1700" kern="1200" dirty="0"/>
        </a:p>
      </dsp:txBody>
      <dsp:txXfrm>
        <a:off x="5659069" y="1800702"/>
        <a:ext cx="1235987" cy="1235987"/>
      </dsp:txXfrm>
    </dsp:sp>
    <dsp:sp modelId="{A86CC2F4-3F81-43D6-9186-5E09AAE811F8}">
      <dsp:nvSpPr>
        <dsp:cNvPr id="0" name=""/>
        <dsp:cNvSpPr/>
      </dsp:nvSpPr>
      <dsp:spPr>
        <a:xfrm rot="6480000">
          <a:off x="5642872" y="3359760"/>
          <a:ext cx="465160" cy="58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734207" y="3411387"/>
        <a:ext cx="325612" cy="353960"/>
      </dsp:txXfrm>
    </dsp:sp>
    <dsp:sp modelId="{0E1F7C19-771E-4E78-B511-824C93E9B704}">
      <dsp:nvSpPr>
        <dsp:cNvPr id="0" name=""/>
        <dsp:cNvSpPr/>
      </dsp:nvSpPr>
      <dsp:spPr>
        <a:xfrm>
          <a:off x="4591730" y="4041824"/>
          <a:ext cx="1747949" cy="1747949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Investigation &amp; Analysis</a:t>
          </a:r>
          <a:endParaRPr lang="en-US" sz="1700" kern="1200" dirty="0"/>
        </a:p>
      </dsp:txBody>
      <dsp:txXfrm>
        <a:off x="4847711" y="4297805"/>
        <a:ext cx="1235987" cy="1235987"/>
      </dsp:txXfrm>
    </dsp:sp>
    <dsp:sp modelId="{660051D9-E9FD-4D60-B27F-EF7077858BE0}">
      <dsp:nvSpPr>
        <dsp:cNvPr id="0" name=""/>
        <dsp:cNvSpPr/>
      </dsp:nvSpPr>
      <dsp:spPr>
        <a:xfrm rot="10800000">
          <a:off x="3933484" y="4620832"/>
          <a:ext cx="465160" cy="58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73032" y="4738818"/>
        <a:ext cx="325612" cy="353960"/>
      </dsp:txXfrm>
    </dsp:sp>
    <dsp:sp modelId="{9CB594EB-C5FC-42AD-A8BA-86420DD6F713}">
      <dsp:nvSpPr>
        <dsp:cNvPr id="0" name=""/>
        <dsp:cNvSpPr/>
      </dsp:nvSpPr>
      <dsp:spPr>
        <a:xfrm>
          <a:off x="1966120" y="4041824"/>
          <a:ext cx="1747949" cy="1747949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Resolution &amp; Recovery</a:t>
          </a:r>
          <a:endParaRPr lang="en-US" sz="1700" kern="1200" dirty="0"/>
        </a:p>
      </dsp:txBody>
      <dsp:txXfrm>
        <a:off x="2222101" y="4297805"/>
        <a:ext cx="1235987" cy="1235987"/>
      </dsp:txXfrm>
    </dsp:sp>
    <dsp:sp modelId="{78601B67-48DA-46A8-90E5-C65A31DF5208}">
      <dsp:nvSpPr>
        <dsp:cNvPr id="0" name=""/>
        <dsp:cNvSpPr/>
      </dsp:nvSpPr>
      <dsp:spPr>
        <a:xfrm rot="15120000">
          <a:off x="2205904" y="3384801"/>
          <a:ext cx="465160" cy="58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297239" y="3569146"/>
        <a:ext cx="325612" cy="353960"/>
      </dsp:txXfrm>
    </dsp:sp>
    <dsp:sp modelId="{032B26FD-3283-47FC-A606-3E936F5F06D1}">
      <dsp:nvSpPr>
        <dsp:cNvPr id="0" name=""/>
        <dsp:cNvSpPr/>
      </dsp:nvSpPr>
      <dsp:spPr>
        <a:xfrm>
          <a:off x="1154762" y="1544721"/>
          <a:ext cx="1747949" cy="1747949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Incident Closure</a:t>
          </a:r>
          <a:endParaRPr lang="en-US" sz="1700" kern="1200" dirty="0"/>
        </a:p>
      </dsp:txBody>
      <dsp:txXfrm>
        <a:off x="1410743" y="1800702"/>
        <a:ext cx="1235987" cy="1235987"/>
      </dsp:txXfrm>
    </dsp:sp>
    <dsp:sp modelId="{0DDF5CBE-EBE9-4F76-89BB-DE755C7DC5B5}">
      <dsp:nvSpPr>
        <dsp:cNvPr id="0" name=""/>
        <dsp:cNvSpPr/>
      </dsp:nvSpPr>
      <dsp:spPr>
        <a:xfrm rot="19440000">
          <a:off x="2847587" y="1359820"/>
          <a:ext cx="465160" cy="58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860913" y="1518818"/>
        <a:ext cx="325612" cy="353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9B3A2-8C9E-4051-B605-FF9D9CF94A3A}">
      <dsp:nvSpPr>
        <dsp:cNvPr id="0" name=""/>
        <dsp:cNvSpPr/>
      </dsp:nvSpPr>
      <dsp:spPr>
        <a:xfrm rot="5400000">
          <a:off x="2346570" y="-791038"/>
          <a:ext cx="799355" cy="25847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Web Portal</a:t>
          </a:r>
          <a:endParaRPr lang="en-US" sz="2200" kern="1200" dirty="0"/>
        </a:p>
      </dsp:txBody>
      <dsp:txXfrm rot="-5400000">
        <a:off x="1453896" y="140657"/>
        <a:ext cx="2545683" cy="721313"/>
      </dsp:txXfrm>
    </dsp:sp>
    <dsp:sp modelId="{7D855168-3495-47BE-BEED-0DCF7C5BBF60}">
      <dsp:nvSpPr>
        <dsp:cNvPr id="0" name=""/>
        <dsp:cNvSpPr/>
      </dsp:nvSpPr>
      <dsp:spPr>
        <a:xfrm>
          <a:off x="0" y="1716"/>
          <a:ext cx="1453896" cy="9991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Incident Logging</a:t>
          </a:r>
          <a:endParaRPr lang="en-US" sz="1500" kern="1200" dirty="0"/>
        </a:p>
      </dsp:txBody>
      <dsp:txXfrm>
        <a:off x="48777" y="50493"/>
        <a:ext cx="1356342" cy="901640"/>
      </dsp:txXfrm>
    </dsp:sp>
    <dsp:sp modelId="{87BA4568-B5B7-415F-BA3E-8E8B4A170EE6}">
      <dsp:nvSpPr>
        <dsp:cNvPr id="0" name=""/>
        <dsp:cNvSpPr/>
      </dsp:nvSpPr>
      <dsp:spPr>
        <a:xfrm rot="5400000">
          <a:off x="2346570" y="258116"/>
          <a:ext cx="799355" cy="2584704"/>
        </a:xfrm>
        <a:prstGeom prst="round2Same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Incident / Service Request / Status</a:t>
          </a:r>
          <a:endParaRPr lang="en-US" sz="2200" kern="1200" dirty="0"/>
        </a:p>
      </dsp:txBody>
      <dsp:txXfrm rot="-5400000">
        <a:off x="1453896" y="1189812"/>
        <a:ext cx="2545683" cy="721313"/>
      </dsp:txXfrm>
    </dsp:sp>
    <dsp:sp modelId="{228AE275-69DF-473B-B65D-33B178A06741}">
      <dsp:nvSpPr>
        <dsp:cNvPr id="0" name=""/>
        <dsp:cNvSpPr/>
      </dsp:nvSpPr>
      <dsp:spPr>
        <a:xfrm>
          <a:off x="0" y="1050870"/>
          <a:ext cx="1453896" cy="999194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Ticket Assignment</a:t>
          </a:r>
          <a:endParaRPr lang="en-US" sz="1500" kern="1200" dirty="0"/>
        </a:p>
      </dsp:txBody>
      <dsp:txXfrm>
        <a:off x="48777" y="1099647"/>
        <a:ext cx="1356342" cy="901640"/>
      </dsp:txXfrm>
    </dsp:sp>
    <dsp:sp modelId="{110498AE-C222-4C5D-A723-940A31F382B7}">
      <dsp:nvSpPr>
        <dsp:cNvPr id="0" name=""/>
        <dsp:cNvSpPr/>
      </dsp:nvSpPr>
      <dsp:spPr>
        <a:xfrm rot="5400000">
          <a:off x="2346570" y="1307270"/>
          <a:ext cx="799355" cy="2584704"/>
        </a:xfrm>
        <a:prstGeom prst="round2Same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High | Medium | Low</a:t>
          </a:r>
          <a:endParaRPr lang="en-US" sz="2200" kern="1200" dirty="0"/>
        </a:p>
      </dsp:txBody>
      <dsp:txXfrm rot="-5400000">
        <a:off x="1453896" y="2238966"/>
        <a:ext cx="2545683" cy="721313"/>
      </dsp:txXfrm>
    </dsp:sp>
    <dsp:sp modelId="{C2DCCFA7-B5AC-4085-8744-53921443FB6D}">
      <dsp:nvSpPr>
        <dsp:cNvPr id="0" name=""/>
        <dsp:cNvSpPr/>
      </dsp:nvSpPr>
      <dsp:spPr>
        <a:xfrm>
          <a:off x="0" y="2100025"/>
          <a:ext cx="1453896" cy="999194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Incident Categorization</a:t>
          </a:r>
          <a:endParaRPr lang="en-US" sz="1500" kern="1200" dirty="0"/>
        </a:p>
      </dsp:txBody>
      <dsp:txXfrm>
        <a:off x="48777" y="2148802"/>
        <a:ext cx="1356342" cy="901640"/>
      </dsp:txXfrm>
    </dsp:sp>
    <dsp:sp modelId="{9A2EF43F-869A-4821-B343-AF33A87860B4}">
      <dsp:nvSpPr>
        <dsp:cNvPr id="0" name=""/>
        <dsp:cNvSpPr/>
      </dsp:nvSpPr>
      <dsp:spPr>
        <a:xfrm rot="5400000">
          <a:off x="2346570" y="2356425"/>
          <a:ext cx="799355" cy="2584704"/>
        </a:xfrm>
        <a:prstGeom prst="round2Same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Critical | High | Medium | Low</a:t>
          </a:r>
        </a:p>
      </dsp:txBody>
      <dsp:txXfrm rot="-5400000">
        <a:off x="1453896" y="3288121"/>
        <a:ext cx="2545683" cy="721313"/>
      </dsp:txXfrm>
    </dsp:sp>
    <dsp:sp modelId="{259047A3-93FF-4EAB-BBB2-AF7455F83E65}">
      <dsp:nvSpPr>
        <dsp:cNvPr id="0" name=""/>
        <dsp:cNvSpPr/>
      </dsp:nvSpPr>
      <dsp:spPr>
        <a:xfrm>
          <a:off x="0" y="3149179"/>
          <a:ext cx="1453896" cy="999194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Incident Prioritization</a:t>
          </a:r>
        </a:p>
      </dsp:txBody>
      <dsp:txXfrm>
        <a:off x="48777" y="3197956"/>
        <a:ext cx="1356342" cy="901640"/>
      </dsp:txXfrm>
    </dsp:sp>
    <dsp:sp modelId="{ED02D328-D99D-4378-8DF1-57597BB14BF2}">
      <dsp:nvSpPr>
        <dsp:cNvPr id="0" name=""/>
        <dsp:cNvSpPr/>
      </dsp:nvSpPr>
      <dsp:spPr>
        <a:xfrm rot="5400000">
          <a:off x="2346570" y="3405579"/>
          <a:ext cx="799355" cy="2584704"/>
        </a:xfrm>
        <a:prstGeom prst="round2Same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Resolution &amp; Recovery</a:t>
          </a:r>
        </a:p>
      </dsp:txBody>
      <dsp:txXfrm rot="-5400000">
        <a:off x="1453896" y="4337275"/>
        <a:ext cx="2545683" cy="721313"/>
      </dsp:txXfrm>
    </dsp:sp>
    <dsp:sp modelId="{81E3805A-EF86-499E-AE7F-861ABFCD3C9A}">
      <dsp:nvSpPr>
        <dsp:cNvPr id="0" name=""/>
        <dsp:cNvSpPr/>
      </dsp:nvSpPr>
      <dsp:spPr>
        <a:xfrm>
          <a:off x="0" y="4198334"/>
          <a:ext cx="1453896" cy="999194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Incident Resolution</a:t>
          </a:r>
        </a:p>
      </dsp:txBody>
      <dsp:txXfrm>
        <a:off x="48777" y="4247111"/>
        <a:ext cx="1356342" cy="901640"/>
      </dsp:txXfrm>
    </dsp:sp>
    <dsp:sp modelId="{D489F2FB-05B2-4B29-AC45-01AE3E64193D}">
      <dsp:nvSpPr>
        <dsp:cNvPr id="0" name=""/>
        <dsp:cNvSpPr/>
      </dsp:nvSpPr>
      <dsp:spPr>
        <a:xfrm rot="5400000">
          <a:off x="2346570" y="4454734"/>
          <a:ext cx="799355" cy="258470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Close</a:t>
          </a:r>
        </a:p>
      </dsp:txBody>
      <dsp:txXfrm rot="-5400000">
        <a:off x="1453896" y="5386430"/>
        <a:ext cx="2545683" cy="721313"/>
      </dsp:txXfrm>
    </dsp:sp>
    <dsp:sp modelId="{3868A991-DB84-4F0A-80DE-856DA7387C28}">
      <dsp:nvSpPr>
        <dsp:cNvPr id="0" name=""/>
        <dsp:cNvSpPr/>
      </dsp:nvSpPr>
      <dsp:spPr>
        <a:xfrm>
          <a:off x="0" y="5247489"/>
          <a:ext cx="1453896" cy="99919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Incident Closure</a:t>
          </a:r>
        </a:p>
      </dsp:txBody>
      <dsp:txXfrm>
        <a:off x="48777" y="5296266"/>
        <a:ext cx="1356342" cy="901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C2CD1-E374-43E7-A481-C1887D8D3DCF}">
      <dsp:nvSpPr>
        <dsp:cNvPr id="0" name=""/>
        <dsp:cNvSpPr/>
      </dsp:nvSpPr>
      <dsp:spPr>
        <a:xfrm>
          <a:off x="2551211" y="1408211"/>
          <a:ext cx="3508176" cy="350817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Ownership, Monitoring, Tracking, Communicating &amp; Reporting</a:t>
          </a:r>
          <a:endParaRPr lang="en-US" sz="2900" kern="1200" dirty="0"/>
        </a:p>
      </dsp:txBody>
      <dsp:txXfrm>
        <a:off x="3064971" y="1921971"/>
        <a:ext cx="2480656" cy="2480656"/>
      </dsp:txXfrm>
    </dsp:sp>
    <dsp:sp modelId="{7AD01701-9BA0-4D01-8AC2-E96748AC1B44}">
      <dsp:nvSpPr>
        <dsp:cNvPr id="0" name=""/>
        <dsp:cNvSpPr/>
      </dsp:nvSpPr>
      <dsp:spPr>
        <a:xfrm>
          <a:off x="3428255" y="626"/>
          <a:ext cx="1754088" cy="1754088"/>
        </a:xfrm>
        <a:prstGeom prst="ellipse">
          <a:avLst/>
        </a:prstGeom>
        <a:solidFill>
          <a:schemeClr val="accent2">
            <a:alpha val="50000"/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Incident Logging</a:t>
          </a:r>
          <a:endParaRPr lang="en-US" sz="1600" kern="1200" dirty="0"/>
        </a:p>
      </dsp:txBody>
      <dsp:txXfrm>
        <a:off x="3685135" y="257506"/>
        <a:ext cx="1240328" cy="1240328"/>
      </dsp:txXfrm>
    </dsp:sp>
    <dsp:sp modelId="{7F75CB0E-E3F2-4D9B-B7BB-59220C2A8F0F}">
      <dsp:nvSpPr>
        <dsp:cNvPr id="0" name=""/>
        <dsp:cNvSpPr/>
      </dsp:nvSpPr>
      <dsp:spPr>
        <a:xfrm>
          <a:off x="5406803" y="1142941"/>
          <a:ext cx="1754088" cy="1754088"/>
        </a:xfrm>
        <a:prstGeom prst="ellipse">
          <a:avLst/>
        </a:prstGeom>
        <a:solidFill>
          <a:schemeClr val="accent2">
            <a:alpha val="50000"/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Ticket Assignment</a:t>
          </a:r>
          <a:endParaRPr lang="en-US" sz="1600" kern="1200" dirty="0"/>
        </a:p>
      </dsp:txBody>
      <dsp:txXfrm>
        <a:off x="5663683" y="1399821"/>
        <a:ext cx="1240328" cy="1240328"/>
      </dsp:txXfrm>
    </dsp:sp>
    <dsp:sp modelId="{5B395979-0391-41B1-AEAE-187312B2B78B}">
      <dsp:nvSpPr>
        <dsp:cNvPr id="0" name=""/>
        <dsp:cNvSpPr/>
      </dsp:nvSpPr>
      <dsp:spPr>
        <a:xfrm>
          <a:off x="5406803" y="3427570"/>
          <a:ext cx="1754088" cy="1754088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Incident Categorization</a:t>
          </a:r>
          <a:endParaRPr lang="en-US" sz="1600" kern="1200" dirty="0"/>
        </a:p>
      </dsp:txBody>
      <dsp:txXfrm>
        <a:off x="5663683" y="3684450"/>
        <a:ext cx="1240328" cy="1240328"/>
      </dsp:txXfrm>
    </dsp:sp>
    <dsp:sp modelId="{9990B296-7468-47A2-AC8F-ABF7521A9022}">
      <dsp:nvSpPr>
        <dsp:cNvPr id="0" name=""/>
        <dsp:cNvSpPr/>
      </dsp:nvSpPr>
      <dsp:spPr>
        <a:xfrm>
          <a:off x="3428255" y="4569885"/>
          <a:ext cx="1754088" cy="1754088"/>
        </a:xfrm>
        <a:prstGeom prst="ellipse">
          <a:avLst/>
        </a:prstGeom>
        <a:solidFill>
          <a:schemeClr val="accent2">
            <a:alpha val="50000"/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Incident Prioritization</a:t>
          </a:r>
        </a:p>
      </dsp:txBody>
      <dsp:txXfrm>
        <a:off x="3685135" y="4826765"/>
        <a:ext cx="1240328" cy="1240328"/>
      </dsp:txXfrm>
    </dsp:sp>
    <dsp:sp modelId="{17EB5CDC-3307-4B07-A48D-1839325EC655}">
      <dsp:nvSpPr>
        <dsp:cNvPr id="0" name=""/>
        <dsp:cNvSpPr/>
      </dsp:nvSpPr>
      <dsp:spPr>
        <a:xfrm>
          <a:off x="1449708" y="3427570"/>
          <a:ext cx="1754088" cy="1754088"/>
        </a:xfrm>
        <a:prstGeom prst="ellipse">
          <a:avLst/>
        </a:prstGeom>
        <a:solidFill>
          <a:schemeClr val="accent2">
            <a:alpha val="50000"/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Incident Resolution</a:t>
          </a:r>
        </a:p>
      </dsp:txBody>
      <dsp:txXfrm>
        <a:off x="1706588" y="3684450"/>
        <a:ext cx="1240328" cy="1240328"/>
      </dsp:txXfrm>
    </dsp:sp>
    <dsp:sp modelId="{79373DA2-9168-4524-A133-231B4C5DD827}">
      <dsp:nvSpPr>
        <dsp:cNvPr id="0" name=""/>
        <dsp:cNvSpPr/>
      </dsp:nvSpPr>
      <dsp:spPr>
        <a:xfrm>
          <a:off x="1449708" y="1142941"/>
          <a:ext cx="1754088" cy="1754088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Incident Closure</a:t>
          </a:r>
        </a:p>
      </dsp:txBody>
      <dsp:txXfrm>
        <a:off x="1706588" y="1399821"/>
        <a:ext cx="1240328" cy="124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256C-1778-458F-A928-52E9F76BE7A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740D-8AFE-45C5-B771-56815AB94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2179318"/>
              </p:ext>
            </p:extLst>
          </p:nvPr>
        </p:nvGraphicFramePr>
        <p:xfrm>
          <a:off x="457200" y="533400"/>
          <a:ext cx="8305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85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2440026"/>
              </p:ext>
            </p:extLst>
          </p:nvPr>
        </p:nvGraphicFramePr>
        <p:xfrm>
          <a:off x="304800" y="304800"/>
          <a:ext cx="40386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248400" y="304800"/>
            <a:ext cx="20574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Ownership, Monitoring, Tracking, Communicating &amp; Reporting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43400" y="685800"/>
            <a:ext cx="19050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1828800"/>
            <a:ext cx="19050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2895600"/>
            <a:ext cx="19050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962400"/>
            <a:ext cx="19050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5029200"/>
            <a:ext cx="19050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6096000"/>
            <a:ext cx="19050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495800" y="31242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– 48Hrs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304800"/>
            <a:ext cx="8077200" cy="6172200"/>
            <a:chOff x="228600" y="304800"/>
            <a:chExt cx="8077200" cy="6172200"/>
          </a:xfrm>
        </p:grpSpPr>
        <p:sp>
          <p:nvSpPr>
            <p:cNvPr id="5" name="Rectangle 4"/>
            <p:cNvSpPr/>
            <p:nvPr/>
          </p:nvSpPr>
          <p:spPr>
            <a:xfrm>
              <a:off x="6248400" y="304800"/>
              <a:ext cx="2057400" cy="617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Ownership, Monitoring, Tracking, Communicating &amp; Reporting</a:t>
              </a:r>
              <a:endParaRPr lang="en-US" sz="20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43400" y="685800"/>
              <a:ext cx="1905000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1828800"/>
              <a:ext cx="1905000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43400" y="2895600"/>
              <a:ext cx="1905000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43400" y="3962400"/>
              <a:ext cx="1905000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43400" y="5029200"/>
              <a:ext cx="1905000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43400" y="6096000"/>
              <a:ext cx="1905000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495800" y="3124200"/>
              <a:ext cx="1676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– 48Hrs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8600" y="304800"/>
              <a:ext cx="4114800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Incident Logging - Web Portal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" y="1409700"/>
              <a:ext cx="411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Ticket Assignment - Incident / Service Request / Status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0163" y="2476500"/>
              <a:ext cx="411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Incident </a:t>
              </a:r>
              <a:r>
                <a:rPr lang="en-US" dirty="0" smtClean="0"/>
                <a:t> Status / Categorization – Resolved| In Progress| New | Amend | Hold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799" y="3543300"/>
              <a:ext cx="411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Incident Prioritization </a:t>
              </a:r>
              <a:r>
                <a:rPr lang="en-US" dirty="0" smtClean="0"/>
                <a:t>– Not Applicable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799" y="4610100"/>
              <a:ext cx="411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Incident Resolution - Resolution &amp; </a:t>
              </a:r>
              <a:r>
                <a:rPr lang="en-US" dirty="0" smtClean="0"/>
                <a:t>Recovery / Amend / Hold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799" y="5628409"/>
              <a:ext cx="411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Incident Closure - Resolved</a:t>
              </a:r>
            </a:p>
          </p:txBody>
        </p:sp>
        <p:sp>
          <p:nvSpPr>
            <p:cNvPr id="4" name="Cloud Callout 3"/>
            <p:cNvSpPr/>
            <p:nvPr/>
          </p:nvSpPr>
          <p:spPr>
            <a:xfrm>
              <a:off x="4495800" y="4038600"/>
              <a:ext cx="1524000" cy="8382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Email-Gateway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456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0418338"/>
              </p:ext>
            </p:extLst>
          </p:nvPr>
        </p:nvGraphicFramePr>
        <p:xfrm>
          <a:off x="228600" y="304800"/>
          <a:ext cx="8610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45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</dc:creator>
  <cp:lastModifiedBy>saba</cp:lastModifiedBy>
  <cp:revision>13</cp:revision>
  <dcterms:created xsi:type="dcterms:W3CDTF">2019-09-02T12:48:32Z</dcterms:created>
  <dcterms:modified xsi:type="dcterms:W3CDTF">2019-09-04T10:06:20Z</dcterms:modified>
</cp:coreProperties>
</file>