
<file path=[Content_Types].xml><?xml version="1.0" encoding="utf-8"?>
<Types xmlns="http://schemas.openxmlformats.org/package/2006/content-types">
  <Default Extension="PhpPresentationReaderPpt2007BkgedpePC" ContentType="application/octet-stream"/>
  <Default Extension="PhpPresentationReaderPpt2007BkggcGFjC" ContentType="application/octet-stream"/>
  <Default Extension="PhpPresentationReaderPpt2007BkggpDCAC" ContentType="application/octet-stream"/>
  <Default Extension="PhpPresentationReaderPpt2007BkgKJFCNC" ContentType="application/octet-stream"/>
  <Default Extension="PhpPresentationReaderPpt2007BkgmeOmEC" ContentType="application/octet-stream"/>
  <Default Extension="PhpPresentationReaderPpt2007BkgmHPkHC" ContentType="application/octet-stream"/>
  <Default Extension="PhpPresentationReaderPpt2007BkgMPcGeC" ContentType="application/octet-stream"/>
  <Default Extension="PhpPresentationReaderPpt2007BkgodElgC" ContentType="application/octet-stream"/>
  <Default Extension="PhpPresentationReaderPpt2007BkgojiLcC" ContentType="application/octet-stream"/>
  <Default Extension="PhpPresentationReaderPpt2007BkgOmFEKC" ContentType="application/octet-stream"/>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p:cViewPr>
        <p:scale>
          <a:sx n="118" d="100"/>
          <a:sy n="118" d="100"/>
        </p:scale>
        <p:origin x="47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gpDCAC"/><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gcGFjC"/><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OmFEKC"/><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edpePC"/><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meOmEC"/><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mHPkHC"/><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OmFEKC"/><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KJFCNC"/><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edpePC"/><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ojiLcC"/><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MPcGeC"/><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odElgC"/><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0342592" r:id="rId1"/>
    <p:sldLayoutId id="2420342593" r:id="rId2"/>
    <p:sldLayoutId id="2420342594" r:id="rId3"/>
    <p:sldLayoutId id="2420342595" r:id="rId4"/>
    <p:sldLayoutId id="2420342596" r:id="rId5"/>
    <p:sldLayoutId id="2420342597" r:id="rId6"/>
    <p:sldLayoutId id="2420342598" r:id="rId7"/>
    <p:sldLayoutId id="2420342599" r:id="rId8"/>
    <p:sldLayoutId id="2420342600" r:id="rId9"/>
    <p:sldLayoutId id="2420342601" r:id="rId10"/>
    <p:sldLayoutId id="2420342602" r:id="rId11"/>
    <p:sldLayoutId id="2420342603"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828800" y="1347614"/>
            <a:ext cx="5486400" cy="1714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FFFF">
                    <a:alpha val="100000"/>
                  </a:srgbClr>
                </a:solidFill>
                <a:latin typeface="Calibri"/>
              </a:rPr>
              <a:t>Alzheimer’s Detection Using Convolutional Neural Networks</a:t>
            </a:r>
          </a:p>
        </p:txBody>
      </p:sp>
      <p:sp>
        <p:nvSpPr>
          <p:cNvPr id="3" name="TextBox 2"/>
          <p:cNvSpPr txBox="1"/>
          <p:nvPr/>
        </p:nvSpPr>
        <p:spPr>
          <a:xfrm>
            <a:off x="914400" y="3363838"/>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FFAB40">
                    <a:alpha val="100000"/>
                  </a:srgbClr>
                </a:solidFill>
                <a:latin typeface="Calibri"/>
              </a:rPr>
              <a:t>A Machine Learning Approach to Classify MRI Images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System Requirements</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Software: Python 3.x, TensorFlow, Keras, Tkinter, NumPy, and Matplotlib.
Hardware: High-performance GPU with a minimum of 16 GB RAM recommended.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555526"/>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Conclusion</a:t>
            </a:r>
          </a:p>
        </p:txBody>
      </p:sp>
      <p:sp>
        <p:nvSpPr>
          <p:cNvPr id="3" name="TextBox 2"/>
          <p:cNvSpPr txBox="1"/>
          <p:nvPr/>
        </p:nvSpPr>
        <p:spPr>
          <a:xfrm>
            <a:off x="914400" y="1347614"/>
            <a:ext cx="7315200" cy="335280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FFFFFF">
                    <a:alpha val="100000"/>
                  </a:srgbClr>
                </a:solidFill>
                <a:latin typeface="Calibri"/>
              </a:rPr>
              <a:t>This project aims to advance Alzheimer's detection through a robust CNN model, enhancing diagnostic accuracy and providing timely access to treatment for patients. The findings will contribute significantly to the field of medical AI and healthcare.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38350"/>
          <a:chOff x="914400" y="1028700"/>
          <a:chExt cx="8229600" cy="20383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References</a:t>
            </a:r>
          </a:p>
        </p:txBody>
      </p:sp>
      <p:sp>
        <p:nvSpPr>
          <p:cNvPr id="3" name="TextBox 2"/>
          <p:cNvSpPr txBox="1"/>
          <p:nvPr/>
        </p:nvSpPr>
        <p:spPr>
          <a:xfrm>
            <a:off x="914400" y="1543050"/>
            <a:ext cx="7315200" cy="4953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Open Access Series of Imaging Studies (OASIS) dataset</a:t>
            </a:r>
          </a:p>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Kaggle: ImagesOASIS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7145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FFFFFF">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483518"/>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Introduction</a:t>
            </a:r>
          </a:p>
        </p:txBody>
      </p:sp>
      <p:sp>
        <p:nvSpPr>
          <p:cNvPr id="3" name="TextBox 2"/>
          <p:cNvSpPr txBox="1"/>
          <p:nvPr/>
        </p:nvSpPr>
        <p:spPr>
          <a:xfrm>
            <a:off x="914400" y="1055018"/>
            <a:ext cx="7315200" cy="3838575"/>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FFFFFF">
                    <a:alpha val="100000"/>
                  </a:srgbClr>
                </a:solidFill>
                <a:latin typeface="Calibri"/>
              </a:rPr>
              <a:t>Alzheimer’s disease is the most prevalent form of dementia, highlighting the need for early detection. This project aims to leverage Convolutional Neural Networks (CNNs) to enhance the classification of brain images and predict the stages of Alzheimer’s, improving timely interventions.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Literature Review</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CNNs are effective in classifying medical images.
Research demonstrates high accuracy in classifying Alzheimer's MRI scans using CNNs.
Transfer learning enhances performance, even with smaller datasets.
Machine learning is increasingly vital in healthcare diagnosis, especially for neurodegenerative diseases.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Problem Statement</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Design a CNN model to classify MRI images into stages of Alzheimer’s disease: Non-Demented, Very Mild Dementia, Mild Dementia, and Moderate Dementia.
Automating classification can reduce delays and inaccuracies in the current diagnostic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Objectives</a:t>
            </a:r>
          </a:p>
        </p:txBody>
      </p:sp>
      <p:sp>
        <p:nvSpPr>
          <p:cNvPr id="3" name="TextBox 2"/>
          <p:cNvSpPr txBox="1"/>
          <p:nvPr/>
        </p:nvSpPr>
        <p:spPr>
          <a:xfrm>
            <a:off x="914400" y="1800225"/>
            <a:ext cx="7315200" cy="3048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Develop a CNN model for Alzheimer's classification from MRI images.
Create a user-friendly interface accessible to healthcare professionals.
Optimize model performance for accuracy and speed in real-world environments.
Integrate additional imaging modalities and patient data.
Disseminate findings through comprehensive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Methodology</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Requirement analysis based on a high-quality, labeled dataset sourced from OASIS.
Utilizing TensorFlow and Keras for model development and training.
Implementing data preprocessing and augmentation to address overfitting.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Performance Evaluation &amp; Optimization</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Model performance assessed using accuracy, loss, precision, and recall.
Utilization of confusion matrices to visualize classification results.
Optimization through hyperparameter tuning and parameter adjustments.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System Development</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The CNN model architecture includes multiple convolutional and dense layers.
Real-time data augmentation is implemented during training to enhance generalization.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Project Schedule</a:t>
            </a:r>
          </a:p>
        </p:txBody>
      </p:sp>
      <p:sp>
        <p:nvSpPr>
          <p:cNvPr id="3" name="TextBox 2"/>
          <p:cNvSpPr txBox="1"/>
          <p:nvPr/>
        </p:nvSpPr>
        <p:spPr>
          <a:xfrm>
            <a:off x="914400" y="1800225"/>
            <a:ext cx="7315200" cy="2743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Weeks 1-2: Requirement analysis and dataset preparation.
Weeks 3-4: Development of the CNN model and initial training.
Weeks 5-6: Performance evaluation and optimization.
Weeks 7-8: Creation of the user interface.
Weeks 9-10: Testing and validation of the model.
Weeks 11-12: Final report preparation and presentations.</a:t>
            </a:r>
          </a:p>
        </p:txBody>
      </p:sp>
    </p:spTree>
  </p:cSld>
  <p:clrMapOvr>
    <a:masterClrMapping/>
  </p:clrMapOvr>
</p:sld>
</file>

<file path=ppt/theme/theme1.xml><?xml version="1.0" encoding="utf-8"?>
<a:theme xmlns:a="http://schemas.openxmlformats.org/drawingml/2006/main" name="Theme71">
  <a:themeElements>
    <a:clrScheme name="Theme71">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7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On-screen Show (16:9)</PresentationFormat>
  <Paragraphs>26</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Calibri</vt:lpstr>
      <vt:lpstr>Theme71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Milind Sharma</cp:lastModifiedBy>
  <cp:revision>1</cp:revision>
  <dcterms:created xsi:type="dcterms:W3CDTF">2024-11-11T11:58:39Z</dcterms:created>
  <dcterms:modified xsi:type="dcterms:W3CDTF">2024-11-18T12:53:50Z</dcterms:modified>
  <cp:category/>
  <cp:contentStatus/>
</cp:coreProperties>
</file>