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12344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30" d="100"/>
          <a:sy n="130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EE8D-AAE5-5944-A858-0F27626AA23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7188" y="1143000"/>
            <a:ext cx="7572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FED38-D4E9-F04C-A133-14BFB8D3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7188" y="1143000"/>
            <a:ext cx="75723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FED38-D4E9-F04C-A133-14BFB8D33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823066"/>
            <a:ext cx="92583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2641495"/>
            <a:ext cx="9258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267758"/>
            <a:ext cx="2661761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267758"/>
            <a:ext cx="7830979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253808"/>
            <a:ext cx="1064704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3365607"/>
            <a:ext cx="1064704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338792"/>
            <a:ext cx="524637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338792"/>
            <a:ext cx="524637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267758"/>
            <a:ext cx="1064704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232853"/>
            <a:ext cx="522225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1837055"/>
            <a:ext cx="522225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232853"/>
            <a:ext cx="524797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1837055"/>
            <a:ext cx="524797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35280"/>
            <a:ext cx="398139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724112"/>
            <a:ext cx="624935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508760"/>
            <a:ext cx="398139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335280"/>
            <a:ext cx="3981390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724112"/>
            <a:ext cx="624935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508760"/>
            <a:ext cx="3981390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267758"/>
            <a:ext cx="1064704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338792"/>
            <a:ext cx="1064704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4661324"/>
            <a:ext cx="277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4661324"/>
            <a:ext cx="416623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4661324"/>
            <a:ext cx="277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4418501" y="1865131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605553" y="2117000"/>
            <a:ext cx="278543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14390D-9573-974A-921A-0384ACF1E103}"/>
              </a:ext>
            </a:extLst>
          </p:cNvPr>
          <p:cNvCxnSpPr>
            <a:cxnSpLocks/>
          </p:cNvCxnSpPr>
          <p:nvPr/>
        </p:nvCxnSpPr>
        <p:spPr>
          <a:xfrm>
            <a:off x="1605541" y="2498917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9011118" y="2117000"/>
            <a:ext cx="2573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9592316" y="2498917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233415" y="1906642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DeepHF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E8B8E4-76D5-4A47-823B-FA82AD690B7A}"/>
              </a:ext>
            </a:extLst>
          </p:cNvPr>
          <p:cNvSpPr txBox="1"/>
          <p:nvPr/>
        </p:nvSpPr>
        <p:spPr>
          <a:xfrm>
            <a:off x="3659655" y="2251770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AEE269-5D1D-1B49-8976-06434B7C8158}"/>
              </a:ext>
            </a:extLst>
          </p:cNvPr>
          <p:cNvSpPr txBox="1"/>
          <p:nvPr/>
        </p:nvSpPr>
        <p:spPr>
          <a:xfrm>
            <a:off x="233415" y="230828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Azimuth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047F4A-714A-E445-83BE-DE0CDC6B4C7F}"/>
              </a:ext>
            </a:extLst>
          </p:cNvPr>
          <p:cNvSpPr txBox="1"/>
          <p:nvPr/>
        </p:nvSpPr>
        <p:spPr>
          <a:xfrm>
            <a:off x="11740902" y="194140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FFB6AB-82F5-3149-A7D8-7548F46497C5}"/>
              </a:ext>
            </a:extLst>
          </p:cNvPr>
          <p:cNvSpPr txBox="1"/>
          <p:nvPr/>
        </p:nvSpPr>
        <p:spPr>
          <a:xfrm>
            <a:off x="11740902" y="2329915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066A55-3D65-4340-AC53-A615AF591884}"/>
              </a:ext>
            </a:extLst>
          </p:cNvPr>
          <p:cNvCxnSpPr>
            <a:cxnSpLocks/>
          </p:cNvCxnSpPr>
          <p:nvPr/>
        </p:nvCxnSpPr>
        <p:spPr>
          <a:xfrm>
            <a:off x="1605541" y="4046861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E449EC-98D1-3045-A795-8C57866F12FE}"/>
              </a:ext>
            </a:extLst>
          </p:cNvPr>
          <p:cNvCxnSpPr/>
          <p:nvPr/>
        </p:nvCxnSpPr>
        <p:spPr>
          <a:xfrm>
            <a:off x="10281487" y="4046861"/>
            <a:ext cx="130302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9FDCC16-0FA8-BC47-B509-C5A95F80A95E}"/>
              </a:ext>
            </a:extLst>
          </p:cNvPr>
          <p:cNvSpPr txBox="1"/>
          <p:nvPr/>
        </p:nvSpPr>
        <p:spPr>
          <a:xfrm>
            <a:off x="2908561" y="3813307"/>
            <a:ext cx="7615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GTG…ACCT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TTG…ATT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17B6A3-355A-0847-AB0E-83FEE04335BF}"/>
              </a:ext>
            </a:extLst>
          </p:cNvPr>
          <p:cNvSpPr txBox="1"/>
          <p:nvPr/>
        </p:nvSpPr>
        <p:spPr>
          <a:xfrm>
            <a:off x="233415" y="3876219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Lindel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947F729-5090-D54F-AB0C-9CF19533BF30}"/>
              </a:ext>
            </a:extLst>
          </p:cNvPr>
          <p:cNvSpPr txBox="1"/>
          <p:nvPr/>
        </p:nvSpPr>
        <p:spPr>
          <a:xfrm>
            <a:off x="11740902" y="3884733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65nt</a:t>
            </a:r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D29DD2D2-64D1-EF42-A1AE-3EE47A2BB9EB}"/>
              </a:ext>
            </a:extLst>
          </p:cNvPr>
          <p:cNvSpPr/>
          <p:nvPr/>
        </p:nvSpPr>
        <p:spPr>
          <a:xfrm rot="16200000">
            <a:off x="9410552" y="3732729"/>
            <a:ext cx="369332" cy="1338398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4E468B69-9A99-D645-8A20-51646EF4BB27}"/>
              </a:ext>
            </a:extLst>
          </p:cNvPr>
          <p:cNvSpPr/>
          <p:nvPr/>
        </p:nvSpPr>
        <p:spPr>
          <a:xfrm rot="16200000">
            <a:off x="3557903" y="3705667"/>
            <a:ext cx="409377" cy="1438850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09E46038-994E-4146-858A-28942B22F965}"/>
              </a:ext>
            </a:extLst>
          </p:cNvPr>
          <p:cNvSpPr/>
          <p:nvPr/>
        </p:nvSpPr>
        <p:spPr>
          <a:xfrm rot="16200000">
            <a:off x="6212665" y="2578263"/>
            <a:ext cx="409377" cy="371543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72CE255D-BE1F-3048-BC73-92EDF2BF03E0}"/>
              </a:ext>
            </a:extLst>
          </p:cNvPr>
          <p:cNvSpPr/>
          <p:nvPr/>
        </p:nvSpPr>
        <p:spPr>
          <a:xfrm rot="16200000">
            <a:off x="8435295" y="4131527"/>
            <a:ext cx="330521" cy="565346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6542D0-F7A4-154B-AAA2-7C088DE6C937}"/>
              </a:ext>
            </a:extLst>
          </p:cNvPr>
          <p:cNvSpPr txBox="1"/>
          <p:nvPr/>
        </p:nvSpPr>
        <p:spPr>
          <a:xfrm>
            <a:off x="5688465" y="4671082"/>
            <a:ext cx="20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Spacer (20nt)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5B0D5-3E2C-034E-BB1D-D4391A8165D2}"/>
              </a:ext>
            </a:extLst>
          </p:cNvPr>
          <p:cNvSpPr txBox="1"/>
          <p:nvPr/>
        </p:nvSpPr>
        <p:spPr>
          <a:xfrm>
            <a:off x="7907890" y="4671082"/>
            <a:ext cx="139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PAM (3nt)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8225D88-FCAF-524B-B341-5CC88A42DF7F}"/>
              </a:ext>
            </a:extLst>
          </p:cNvPr>
          <p:cNvSpPr txBox="1"/>
          <p:nvPr/>
        </p:nvSpPr>
        <p:spPr>
          <a:xfrm>
            <a:off x="9300813" y="4671082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29nt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788A505-8CBC-0B40-87C3-9D706645AF27}"/>
              </a:ext>
            </a:extLst>
          </p:cNvPr>
          <p:cNvSpPr txBox="1"/>
          <p:nvPr/>
        </p:nvSpPr>
        <p:spPr>
          <a:xfrm>
            <a:off x="3364301" y="4671082"/>
            <a:ext cx="76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7CAE90-9EDC-D9CD-57F4-77EB9BEB22E1}"/>
              </a:ext>
            </a:extLst>
          </p:cNvPr>
          <p:cNvGrpSpPr/>
          <p:nvPr/>
        </p:nvGrpSpPr>
        <p:grpSpPr>
          <a:xfrm>
            <a:off x="-164978" y="10999"/>
            <a:ext cx="13149592" cy="1170845"/>
            <a:chOff x="-164978" y="1983991"/>
            <a:chExt cx="13149592" cy="117084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BFC8EEB-1A0D-0A48-98DE-1BB80F380F5A}"/>
                </a:ext>
              </a:extLst>
            </p:cNvPr>
            <p:cNvSpPr txBox="1"/>
            <p:nvPr/>
          </p:nvSpPr>
          <p:spPr>
            <a:xfrm>
              <a:off x="4418501" y="2677782"/>
              <a:ext cx="66979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ATCGATGCTGATGCTA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A</a:t>
              </a:r>
              <a:r>
                <a:rPr lang="en-US" sz="25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GG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B502C1C-B6D0-2F4B-AC27-CA377546D459}"/>
                </a:ext>
              </a:extLst>
            </p:cNvPr>
            <p:cNvCxnSpPr>
              <a:cxnSpLocks/>
            </p:cNvCxnSpPr>
            <p:nvPr/>
          </p:nvCxnSpPr>
          <p:spPr>
            <a:xfrm>
              <a:off x="1605548" y="2929651"/>
              <a:ext cx="27693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25D61B9-2E97-5A45-AE38-ED08B9B042B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029" y="2929651"/>
              <a:ext cx="260548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8BDB0FE-E39F-7444-A79D-D79DF4082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363" y="2335001"/>
              <a:ext cx="0" cy="3833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44025A-0A77-AF4E-BFFE-9F92B6CB07BE}"/>
                </a:ext>
              </a:extLst>
            </p:cNvPr>
            <p:cNvSpPr txBox="1"/>
            <p:nvPr/>
          </p:nvSpPr>
          <p:spPr>
            <a:xfrm>
              <a:off x="7907874" y="1983991"/>
              <a:ext cx="158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PAM site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44D67F-480D-0B4F-8250-6375B2FE8220}"/>
                </a:ext>
              </a:extLst>
            </p:cNvPr>
            <p:cNvSpPr txBox="1"/>
            <p:nvPr/>
          </p:nvSpPr>
          <p:spPr>
            <a:xfrm>
              <a:off x="6842636" y="1983991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Cut site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8009394-0FA5-D349-9E57-A50B993AB0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293" y="2367014"/>
              <a:ext cx="198141" cy="3596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AF12E23-815D-F947-9118-BD309A15DCDA}"/>
                </a:ext>
              </a:extLst>
            </p:cNvPr>
            <p:cNvSpPr txBox="1"/>
            <p:nvPr/>
          </p:nvSpPr>
          <p:spPr>
            <a:xfrm>
              <a:off x="-164978" y="2693922"/>
              <a:ext cx="163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(Protospacer)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6AA5B2F-4151-2043-A295-4B32C2A0865B}"/>
                </a:ext>
              </a:extLst>
            </p:cNvPr>
            <p:cNvSpPr txBox="1"/>
            <p:nvPr/>
          </p:nvSpPr>
          <p:spPr>
            <a:xfrm>
              <a:off x="4260801" y="2547668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5’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E33A65-E663-3C49-AA65-B034A09DE076}"/>
                </a:ext>
              </a:extLst>
            </p:cNvPr>
            <p:cNvSpPr txBox="1"/>
            <p:nvPr/>
          </p:nvSpPr>
          <p:spPr>
            <a:xfrm>
              <a:off x="8882492" y="2547668"/>
              <a:ext cx="1013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3’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9884D7E-D945-8948-8883-D42511E75F73}"/>
                </a:ext>
              </a:extLst>
            </p:cNvPr>
            <p:cNvSpPr txBox="1"/>
            <p:nvPr/>
          </p:nvSpPr>
          <p:spPr>
            <a:xfrm>
              <a:off x="11746997" y="2741803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23nt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1B72F6-11A2-494A-93E1-A7DFEFF70072}"/>
              </a:ext>
            </a:extLst>
          </p:cNvPr>
          <p:cNvCxnSpPr>
            <a:cxnSpLocks/>
          </p:cNvCxnSpPr>
          <p:nvPr/>
        </p:nvCxnSpPr>
        <p:spPr>
          <a:xfrm>
            <a:off x="1605541" y="2877440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026001-BE30-0345-A59B-CECB28035DA4}"/>
              </a:ext>
            </a:extLst>
          </p:cNvPr>
          <p:cNvCxnSpPr>
            <a:cxnSpLocks/>
          </p:cNvCxnSpPr>
          <p:nvPr/>
        </p:nvCxnSpPr>
        <p:spPr>
          <a:xfrm>
            <a:off x="9592316" y="2877440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F6D912-0762-3D4B-8D62-A3C8EE7EC126}"/>
              </a:ext>
            </a:extLst>
          </p:cNvPr>
          <p:cNvSpPr txBox="1"/>
          <p:nvPr/>
        </p:nvSpPr>
        <p:spPr>
          <a:xfrm>
            <a:off x="3659655" y="2630293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D260F-9F3A-E146-AA41-DF665B55904E}"/>
              </a:ext>
            </a:extLst>
          </p:cNvPr>
          <p:cNvSpPr txBox="1"/>
          <p:nvPr/>
        </p:nvSpPr>
        <p:spPr>
          <a:xfrm>
            <a:off x="233415" y="2686803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RuleSet1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B8A459-7B82-294C-9571-6CC093904502}"/>
              </a:ext>
            </a:extLst>
          </p:cNvPr>
          <p:cNvSpPr txBox="1"/>
          <p:nvPr/>
        </p:nvSpPr>
        <p:spPr>
          <a:xfrm>
            <a:off x="11740902" y="2708438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5CAE65-674C-AF4C-88C0-728ABC12B5BA}"/>
              </a:ext>
            </a:extLst>
          </p:cNvPr>
          <p:cNvCxnSpPr>
            <a:cxnSpLocks/>
          </p:cNvCxnSpPr>
          <p:nvPr/>
        </p:nvCxnSpPr>
        <p:spPr>
          <a:xfrm>
            <a:off x="1605541" y="3619360"/>
            <a:ext cx="17587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B07041-16B5-3B44-8781-3373AAFFB806}"/>
              </a:ext>
            </a:extLst>
          </p:cNvPr>
          <p:cNvCxnSpPr>
            <a:cxnSpLocks/>
          </p:cNvCxnSpPr>
          <p:nvPr/>
        </p:nvCxnSpPr>
        <p:spPr>
          <a:xfrm>
            <a:off x="10068636" y="3619360"/>
            <a:ext cx="151588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04F1E5-DEE7-3F48-AADA-77A414F6472C}"/>
              </a:ext>
            </a:extLst>
          </p:cNvPr>
          <p:cNvSpPr txBox="1"/>
          <p:nvPr/>
        </p:nvSpPr>
        <p:spPr>
          <a:xfrm>
            <a:off x="3295471" y="3372213"/>
            <a:ext cx="7228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AAACCT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TTGGGC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E8C7BC-9FB5-714D-9518-478C89B03EFF}"/>
              </a:ext>
            </a:extLst>
          </p:cNvPr>
          <p:cNvSpPr txBox="1"/>
          <p:nvPr/>
        </p:nvSpPr>
        <p:spPr>
          <a:xfrm>
            <a:off x="-164977" y="3428723"/>
            <a:ext cx="1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CRISPRscan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2DEB0-C976-6440-A3DF-75F54E003640}"/>
              </a:ext>
            </a:extLst>
          </p:cNvPr>
          <p:cNvSpPr txBox="1"/>
          <p:nvPr/>
        </p:nvSpPr>
        <p:spPr>
          <a:xfrm>
            <a:off x="11740902" y="3450358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C2141D-9A8D-5D3B-2F43-0E5B9FAEA2CA}"/>
              </a:ext>
            </a:extLst>
          </p:cNvPr>
          <p:cNvGrpSpPr/>
          <p:nvPr/>
        </p:nvGrpSpPr>
        <p:grpSpPr>
          <a:xfrm>
            <a:off x="231263" y="1476617"/>
            <a:ext cx="12751209" cy="477054"/>
            <a:chOff x="231258" y="2729930"/>
            <a:chExt cx="12751209" cy="4770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AC3701-1CFD-729A-9FE7-705AEDC212EF}"/>
                </a:ext>
              </a:extLst>
            </p:cNvPr>
            <p:cNvSpPr txBox="1"/>
            <p:nvPr/>
          </p:nvSpPr>
          <p:spPr>
            <a:xfrm>
              <a:off x="4416353" y="2729930"/>
              <a:ext cx="66979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ATCGATGCTGATGCTA</a:t>
              </a:r>
              <a:r>
                <a:rPr lang="en-US" sz="250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25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urier" pitchFamily="2" charset="0"/>
                </a:rPr>
                <a:t>ATA</a:t>
              </a:r>
              <a:endPara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B4061C-BDF0-6B0D-A3ED-FBF15FA27A19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00" y="2981799"/>
              <a:ext cx="278543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59AE01-4F18-F1D0-6D8A-71336E8F8AAE}"/>
                </a:ext>
              </a:extLst>
            </p:cNvPr>
            <p:cNvCxnSpPr>
              <a:cxnSpLocks/>
            </p:cNvCxnSpPr>
            <p:nvPr/>
          </p:nvCxnSpPr>
          <p:spPr>
            <a:xfrm>
              <a:off x="8427363" y="2981799"/>
              <a:ext cx="315500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2877A7-21E2-1B5C-431F-CFA5E595693B}"/>
                </a:ext>
              </a:extLst>
            </p:cNvPr>
            <p:cNvSpPr txBox="1"/>
            <p:nvPr/>
          </p:nvSpPr>
          <p:spPr>
            <a:xfrm>
              <a:off x="231258" y="2771441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CRISPRater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2D4A18-074B-47A0-72A1-FAD5859E3EA5}"/>
                </a:ext>
              </a:extLst>
            </p:cNvPr>
            <p:cNvSpPr txBox="1"/>
            <p:nvPr/>
          </p:nvSpPr>
          <p:spPr>
            <a:xfrm>
              <a:off x="11744850" y="2806199"/>
              <a:ext cx="123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20nt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A77E9B4-D4DA-EB0B-450F-0488DB1B43B3}"/>
              </a:ext>
            </a:extLst>
          </p:cNvPr>
          <p:cNvSpPr txBox="1"/>
          <p:nvPr/>
        </p:nvSpPr>
        <p:spPr>
          <a:xfrm>
            <a:off x="4412400" y="1089976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 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BD3026-D1D9-3957-6E48-1733F5B83971}"/>
              </a:ext>
            </a:extLst>
          </p:cNvPr>
          <p:cNvCxnSpPr>
            <a:cxnSpLocks/>
          </p:cNvCxnSpPr>
          <p:nvPr/>
        </p:nvCxnSpPr>
        <p:spPr>
          <a:xfrm flipV="1">
            <a:off x="1599452" y="1340534"/>
            <a:ext cx="2972553" cy="13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78C979-980A-CBCB-477C-85E75B41C471}"/>
              </a:ext>
            </a:extLst>
          </p:cNvPr>
          <p:cNvCxnSpPr>
            <a:cxnSpLocks/>
          </p:cNvCxnSpPr>
          <p:nvPr/>
        </p:nvCxnSpPr>
        <p:spPr>
          <a:xfrm>
            <a:off x="9005017" y="1341845"/>
            <a:ext cx="2573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1A89FC-F379-8691-9FF3-C303739CF444}"/>
              </a:ext>
            </a:extLst>
          </p:cNvPr>
          <p:cNvSpPr txBox="1"/>
          <p:nvPr/>
        </p:nvSpPr>
        <p:spPr>
          <a:xfrm>
            <a:off x="233415" y="1131487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CRISPRai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10DDA3-C9D2-2587-09AB-CEB4814ECE5B}"/>
              </a:ext>
            </a:extLst>
          </p:cNvPr>
          <p:cNvSpPr txBox="1"/>
          <p:nvPr/>
        </p:nvSpPr>
        <p:spPr>
          <a:xfrm>
            <a:off x="11740902" y="1111653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22nt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3B742A-3799-6453-8B82-BEC0C4E441B4}"/>
              </a:ext>
            </a:extLst>
          </p:cNvPr>
          <p:cNvCxnSpPr>
            <a:cxnSpLocks/>
          </p:cNvCxnSpPr>
          <p:nvPr/>
        </p:nvCxnSpPr>
        <p:spPr>
          <a:xfrm>
            <a:off x="1610456" y="3246146"/>
            <a:ext cx="2054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714C57-B336-C5D1-B474-4865D9F3107F}"/>
              </a:ext>
            </a:extLst>
          </p:cNvPr>
          <p:cNvCxnSpPr>
            <a:cxnSpLocks/>
          </p:cNvCxnSpPr>
          <p:nvPr/>
        </p:nvCxnSpPr>
        <p:spPr>
          <a:xfrm>
            <a:off x="9597231" y="3246146"/>
            <a:ext cx="1992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A2AF18-B4D3-579C-F87E-80E1AA74AD10}"/>
              </a:ext>
            </a:extLst>
          </p:cNvPr>
          <p:cNvSpPr txBox="1"/>
          <p:nvPr/>
        </p:nvSpPr>
        <p:spPr>
          <a:xfrm>
            <a:off x="3664570" y="2998999"/>
            <a:ext cx="595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ACCT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ATCGATGCTGATGCTA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ATA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TTG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0389D-EFB2-348F-9C3E-6E21C1DB3554}"/>
              </a:ext>
            </a:extLst>
          </p:cNvPr>
          <p:cNvSpPr txBox="1"/>
          <p:nvPr/>
        </p:nvSpPr>
        <p:spPr>
          <a:xfrm>
            <a:off x="1" y="3055509"/>
            <a:ext cx="14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DeepSpCas9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527034-95CF-7431-8261-BD22FC5FFEB1}"/>
              </a:ext>
            </a:extLst>
          </p:cNvPr>
          <p:cNvSpPr txBox="1"/>
          <p:nvPr/>
        </p:nvSpPr>
        <p:spPr>
          <a:xfrm>
            <a:off x="11745817" y="3077144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30nt</a:t>
            </a:r>
          </a:p>
        </p:txBody>
      </p:sp>
    </p:spTree>
    <p:extLst>
      <p:ext uri="{BB962C8B-B14F-4D97-AF65-F5344CB8AC3E}">
        <p14:creationId xmlns:p14="http://schemas.microsoft.com/office/powerpoint/2010/main" val="400680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53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119</cp:revision>
  <dcterms:created xsi:type="dcterms:W3CDTF">2020-05-07T13:53:30Z</dcterms:created>
  <dcterms:modified xsi:type="dcterms:W3CDTF">2022-06-29T19:50:12Z</dcterms:modified>
</cp:coreProperties>
</file>