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2344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30" d="100"/>
          <a:sy n="130" d="100"/>
        </p:scale>
        <p:origin x="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748242"/>
            <a:ext cx="9258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2401359"/>
            <a:ext cx="92583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243417"/>
            <a:ext cx="2661761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243417"/>
            <a:ext cx="7830979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139826"/>
            <a:ext cx="1064704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3059642"/>
            <a:ext cx="1064704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217083"/>
            <a:ext cx="52463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217083"/>
            <a:ext cx="52463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243417"/>
            <a:ext cx="1064704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120775"/>
            <a:ext cx="52222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1670050"/>
            <a:ext cx="52222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120775"/>
            <a:ext cx="524797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1670050"/>
            <a:ext cx="524797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04800"/>
            <a:ext cx="398139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658284"/>
            <a:ext cx="624935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371600"/>
            <a:ext cx="398139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04800"/>
            <a:ext cx="398139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658284"/>
            <a:ext cx="624935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371600"/>
            <a:ext cx="398139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243417"/>
            <a:ext cx="1064704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217083"/>
            <a:ext cx="1064704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4237567"/>
            <a:ext cx="41662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4418501" y="1263886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605547" y="1515755"/>
            <a:ext cx="278543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1605541" y="1936309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9011112" y="1515755"/>
            <a:ext cx="2573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9592310" y="1936309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233405" y="1305397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DeepHF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E8B8E4-76D5-4A47-823B-FA82AD690B7A}"/>
              </a:ext>
            </a:extLst>
          </p:cNvPr>
          <p:cNvSpPr txBox="1"/>
          <p:nvPr/>
        </p:nvSpPr>
        <p:spPr>
          <a:xfrm>
            <a:off x="3659655" y="1689162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AEE269-5D1D-1B49-8976-06434B7C8158}"/>
              </a:ext>
            </a:extLst>
          </p:cNvPr>
          <p:cNvSpPr txBox="1"/>
          <p:nvPr/>
        </p:nvSpPr>
        <p:spPr>
          <a:xfrm>
            <a:off x="233405" y="1745672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Azimuth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047F4A-714A-E445-83BE-DE0CDC6B4C7F}"/>
              </a:ext>
            </a:extLst>
          </p:cNvPr>
          <p:cNvSpPr txBox="1"/>
          <p:nvPr/>
        </p:nvSpPr>
        <p:spPr>
          <a:xfrm>
            <a:off x="11746997" y="1340155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FFB6AB-82F5-3149-A7D8-7548F46497C5}"/>
              </a:ext>
            </a:extLst>
          </p:cNvPr>
          <p:cNvSpPr txBox="1"/>
          <p:nvPr/>
        </p:nvSpPr>
        <p:spPr>
          <a:xfrm>
            <a:off x="11746997" y="1767307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066A55-3D65-4340-AC53-A615AF591884}"/>
              </a:ext>
            </a:extLst>
          </p:cNvPr>
          <p:cNvCxnSpPr>
            <a:cxnSpLocks/>
          </p:cNvCxnSpPr>
          <p:nvPr/>
        </p:nvCxnSpPr>
        <p:spPr>
          <a:xfrm>
            <a:off x="1605541" y="3162833"/>
            <a:ext cx="1303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E449EC-98D1-3045-A795-8C57866F12FE}"/>
              </a:ext>
            </a:extLst>
          </p:cNvPr>
          <p:cNvCxnSpPr/>
          <p:nvPr/>
        </p:nvCxnSpPr>
        <p:spPr>
          <a:xfrm>
            <a:off x="10281487" y="3162833"/>
            <a:ext cx="1303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9FDCC16-0FA8-BC47-B509-C5A95F80A95E}"/>
              </a:ext>
            </a:extLst>
          </p:cNvPr>
          <p:cNvSpPr txBox="1"/>
          <p:nvPr/>
        </p:nvSpPr>
        <p:spPr>
          <a:xfrm>
            <a:off x="2908561" y="2929279"/>
            <a:ext cx="7615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GTG…ACCT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TTG…ATT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17B6A3-355A-0847-AB0E-83FEE04335BF}"/>
              </a:ext>
            </a:extLst>
          </p:cNvPr>
          <p:cNvSpPr txBox="1"/>
          <p:nvPr/>
        </p:nvSpPr>
        <p:spPr>
          <a:xfrm>
            <a:off x="233409" y="2992191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Lindel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947F729-5090-D54F-AB0C-9CF19533BF30}"/>
              </a:ext>
            </a:extLst>
          </p:cNvPr>
          <p:cNvSpPr txBox="1"/>
          <p:nvPr/>
        </p:nvSpPr>
        <p:spPr>
          <a:xfrm>
            <a:off x="11747001" y="3000705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65nt</a:t>
            </a:r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D29DD2D2-64D1-EF42-A1AE-3EE47A2BB9EB}"/>
              </a:ext>
            </a:extLst>
          </p:cNvPr>
          <p:cNvSpPr/>
          <p:nvPr/>
        </p:nvSpPr>
        <p:spPr>
          <a:xfrm rot="16200000">
            <a:off x="9410552" y="3067837"/>
            <a:ext cx="369332" cy="1338398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4E468B69-9A99-D645-8A20-51646EF4BB27}"/>
              </a:ext>
            </a:extLst>
          </p:cNvPr>
          <p:cNvSpPr/>
          <p:nvPr/>
        </p:nvSpPr>
        <p:spPr>
          <a:xfrm rot="16200000">
            <a:off x="3557897" y="3040775"/>
            <a:ext cx="409377" cy="1438850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09E46038-994E-4146-858A-28942B22F965}"/>
              </a:ext>
            </a:extLst>
          </p:cNvPr>
          <p:cNvSpPr/>
          <p:nvPr/>
        </p:nvSpPr>
        <p:spPr>
          <a:xfrm rot="16200000">
            <a:off x="6212659" y="1913371"/>
            <a:ext cx="409377" cy="3715436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72CE255D-BE1F-3048-BC73-92EDF2BF03E0}"/>
              </a:ext>
            </a:extLst>
          </p:cNvPr>
          <p:cNvSpPr/>
          <p:nvPr/>
        </p:nvSpPr>
        <p:spPr>
          <a:xfrm rot="16200000">
            <a:off x="8435289" y="3466635"/>
            <a:ext cx="330521" cy="565346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6542D0-F7A4-154B-AAA2-7C088DE6C937}"/>
              </a:ext>
            </a:extLst>
          </p:cNvPr>
          <p:cNvSpPr txBox="1"/>
          <p:nvPr/>
        </p:nvSpPr>
        <p:spPr>
          <a:xfrm>
            <a:off x="5688465" y="4006190"/>
            <a:ext cx="205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Spacer (20nt)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5B0D5-3E2C-034E-BB1D-D4391A8165D2}"/>
              </a:ext>
            </a:extLst>
          </p:cNvPr>
          <p:cNvSpPr txBox="1"/>
          <p:nvPr/>
        </p:nvSpPr>
        <p:spPr>
          <a:xfrm>
            <a:off x="7907884" y="4006190"/>
            <a:ext cx="139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PAM (3nt)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8225D88-FCAF-524B-B341-5CC88A42DF7F}"/>
              </a:ext>
            </a:extLst>
          </p:cNvPr>
          <p:cNvSpPr txBox="1"/>
          <p:nvPr/>
        </p:nvSpPr>
        <p:spPr>
          <a:xfrm>
            <a:off x="9300807" y="4006190"/>
            <a:ext cx="76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29nt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88A505-8CBC-0B40-87C3-9D706645AF27}"/>
              </a:ext>
            </a:extLst>
          </p:cNvPr>
          <p:cNvSpPr txBox="1"/>
          <p:nvPr/>
        </p:nvSpPr>
        <p:spPr>
          <a:xfrm>
            <a:off x="3364295" y="4006190"/>
            <a:ext cx="76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13nt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BFC8EEB-1A0D-0A48-98DE-1BB80F380F5A}"/>
              </a:ext>
            </a:extLst>
          </p:cNvPr>
          <p:cNvSpPr txBox="1"/>
          <p:nvPr/>
        </p:nvSpPr>
        <p:spPr>
          <a:xfrm>
            <a:off x="4418501" y="848982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B502C1C-B6D0-2F4B-AC27-CA377546D459}"/>
              </a:ext>
            </a:extLst>
          </p:cNvPr>
          <p:cNvCxnSpPr>
            <a:cxnSpLocks/>
          </p:cNvCxnSpPr>
          <p:nvPr/>
        </p:nvCxnSpPr>
        <p:spPr>
          <a:xfrm>
            <a:off x="1605547" y="1100851"/>
            <a:ext cx="276939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5D61B9-2E97-5A45-AE38-ED08B9B042B9}"/>
              </a:ext>
            </a:extLst>
          </p:cNvPr>
          <p:cNvCxnSpPr>
            <a:cxnSpLocks/>
          </p:cNvCxnSpPr>
          <p:nvPr/>
        </p:nvCxnSpPr>
        <p:spPr>
          <a:xfrm>
            <a:off x="8979028" y="1100851"/>
            <a:ext cx="260548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8BDB0FE-E39F-7444-A79D-D79DF408280C}"/>
              </a:ext>
            </a:extLst>
          </p:cNvPr>
          <p:cNvCxnSpPr>
            <a:cxnSpLocks/>
          </p:cNvCxnSpPr>
          <p:nvPr/>
        </p:nvCxnSpPr>
        <p:spPr>
          <a:xfrm flipV="1">
            <a:off x="8427363" y="506200"/>
            <a:ext cx="0" cy="383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C44025A-0A77-AF4E-BFFE-9F92B6CB07BE}"/>
              </a:ext>
            </a:extLst>
          </p:cNvPr>
          <p:cNvSpPr txBox="1"/>
          <p:nvPr/>
        </p:nvSpPr>
        <p:spPr>
          <a:xfrm>
            <a:off x="7907874" y="155191"/>
            <a:ext cx="158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44D67F-480D-0B4F-8250-6375B2FE8220}"/>
              </a:ext>
            </a:extLst>
          </p:cNvPr>
          <p:cNvSpPr txBox="1"/>
          <p:nvPr/>
        </p:nvSpPr>
        <p:spPr>
          <a:xfrm>
            <a:off x="6842635" y="155191"/>
            <a:ext cx="10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 site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8009394-0FA5-D349-9E57-A50B993AB067}"/>
              </a:ext>
            </a:extLst>
          </p:cNvPr>
          <p:cNvCxnSpPr>
            <a:cxnSpLocks/>
          </p:cNvCxnSpPr>
          <p:nvPr/>
        </p:nvCxnSpPr>
        <p:spPr>
          <a:xfrm flipH="1" flipV="1">
            <a:off x="7426292" y="538214"/>
            <a:ext cx="198141" cy="359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AF12E23-815D-F947-9118-BD309A15DCDA}"/>
              </a:ext>
            </a:extLst>
          </p:cNvPr>
          <p:cNvSpPr txBox="1"/>
          <p:nvPr/>
        </p:nvSpPr>
        <p:spPr>
          <a:xfrm>
            <a:off x="-164978" y="865122"/>
            <a:ext cx="163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(Protospacer)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6AA5B2F-4151-2043-A295-4B32C2A0865B}"/>
              </a:ext>
            </a:extLst>
          </p:cNvPr>
          <p:cNvSpPr txBox="1"/>
          <p:nvPr/>
        </p:nvSpPr>
        <p:spPr>
          <a:xfrm>
            <a:off x="4260800" y="718868"/>
            <a:ext cx="10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E33A65-E663-3C49-AA65-B034A09DE076}"/>
              </a:ext>
            </a:extLst>
          </p:cNvPr>
          <p:cNvSpPr txBox="1"/>
          <p:nvPr/>
        </p:nvSpPr>
        <p:spPr>
          <a:xfrm>
            <a:off x="8882491" y="718868"/>
            <a:ext cx="10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9884D7E-D945-8948-8883-D42511E75F73}"/>
              </a:ext>
            </a:extLst>
          </p:cNvPr>
          <p:cNvSpPr txBox="1"/>
          <p:nvPr/>
        </p:nvSpPr>
        <p:spPr>
          <a:xfrm>
            <a:off x="11746996" y="913003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1B72F6-11A2-494A-93E1-A7DFEFF70072}"/>
              </a:ext>
            </a:extLst>
          </p:cNvPr>
          <p:cNvCxnSpPr>
            <a:cxnSpLocks/>
          </p:cNvCxnSpPr>
          <p:nvPr/>
        </p:nvCxnSpPr>
        <p:spPr>
          <a:xfrm>
            <a:off x="1605541" y="2314832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026001-BE30-0345-A59B-CECB28035DA4}"/>
              </a:ext>
            </a:extLst>
          </p:cNvPr>
          <p:cNvCxnSpPr>
            <a:cxnSpLocks/>
          </p:cNvCxnSpPr>
          <p:nvPr/>
        </p:nvCxnSpPr>
        <p:spPr>
          <a:xfrm>
            <a:off x="9592310" y="2314832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F6D912-0762-3D4B-8D62-A3C8EE7EC126}"/>
              </a:ext>
            </a:extLst>
          </p:cNvPr>
          <p:cNvSpPr txBox="1"/>
          <p:nvPr/>
        </p:nvSpPr>
        <p:spPr>
          <a:xfrm>
            <a:off x="3659655" y="2067685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D260F-9F3A-E146-AA41-DF665B55904E}"/>
              </a:ext>
            </a:extLst>
          </p:cNvPr>
          <p:cNvSpPr txBox="1"/>
          <p:nvPr/>
        </p:nvSpPr>
        <p:spPr>
          <a:xfrm>
            <a:off x="233405" y="2124195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RuleSet1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B8A459-7B82-294C-9571-6CC093904502}"/>
              </a:ext>
            </a:extLst>
          </p:cNvPr>
          <p:cNvSpPr txBox="1"/>
          <p:nvPr/>
        </p:nvSpPr>
        <p:spPr>
          <a:xfrm>
            <a:off x="11746997" y="2145830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5CAE65-674C-AF4C-88C0-728ABC12B5BA}"/>
              </a:ext>
            </a:extLst>
          </p:cNvPr>
          <p:cNvCxnSpPr>
            <a:cxnSpLocks/>
          </p:cNvCxnSpPr>
          <p:nvPr/>
        </p:nvCxnSpPr>
        <p:spPr>
          <a:xfrm>
            <a:off x="1605541" y="2722453"/>
            <a:ext cx="17587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B07041-16B5-3B44-8781-3373AAFFB806}"/>
              </a:ext>
            </a:extLst>
          </p:cNvPr>
          <p:cNvCxnSpPr>
            <a:cxnSpLocks/>
          </p:cNvCxnSpPr>
          <p:nvPr/>
        </p:nvCxnSpPr>
        <p:spPr>
          <a:xfrm>
            <a:off x="10068630" y="2722453"/>
            <a:ext cx="15158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04F1E5-DEE7-3F48-AADA-77A414F6472C}"/>
              </a:ext>
            </a:extLst>
          </p:cNvPr>
          <p:cNvSpPr txBox="1"/>
          <p:nvPr/>
        </p:nvSpPr>
        <p:spPr>
          <a:xfrm>
            <a:off x="3295471" y="2475306"/>
            <a:ext cx="7228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AAACCT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TTGGGC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8C7BC-9FB5-714D-9518-478C89B03EFF}"/>
              </a:ext>
            </a:extLst>
          </p:cNvPr>
          <p:cNvSpPr txBox="1"/>
          <p:nvPr/>
        </p:nvSpPr>
        <p:spPr>
          <a:xfrm>
            <a:off x="-164977" y="2531816"/>
            <a:ext cx="1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CRISPRscan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2DEB0-C976-6440-A3DF-75F54E003640}"/>
              </a:ext>
            </a:extLst>
          </p:cNvPr>
          <p:cNvSpPr txBox="1"/>
          <p:nvPr/>
        </p:nvSpPr>
        <p:spPr>
          <a:xfrm>
            <a:off x="11746997" y="2553451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35nt</a:t>
            </a:r>
          </a:p>
        </p:txBody>
      </p:sp>
    </p:spTree>
    <p:extLst>
      <p:ext uri="{BB962C8B-B14F-4D97-AF65-F5344CB8AC3E}">
        <p14:creationId xmlns:p14="http://schemas.microsoft.com/office/powerpoint/2010/main" val="400680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42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109</cp:revision>
  <dcterms:created xsi:type="dcterms:W3CDTF">2020-05-07T13:53:30Z</dcterms:created>
  <dcterms:modified xsi:type="dcterms:W3CDTF">2022-02-11T22:35:28Z</dcterms:modified>
</cp:coreProperties>
</file>