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8" r:id="rId2"/>
  </p:sldIdLst>
  <p:sldSz cx="11430000" cy="3154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/>
    <p:restoredTop sz="94607"/>
  </p:normalViewPr>
  <p:slideViewPr>
    <p:cSldViewPr snapToGrid="0" snapToObjects="1">
      <p:cViewPr varScale="1">
        <p:scale>
          <a:sx n="141" d="100"/>
          <a:sy n="141" d="100"/>
        </p:scale>
        <p:origin x="176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516235"/>
            <a:ext cx="8572500" cy="1098186"/>
          </a:xfrm>
        </p:spPr>
        <p:txBody>
          <a:bodyPr anchor="b"/>
          <a:lstStyle>
            <a:lvl1pPr algn="ctr"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1656771"/>
            <a:ext cx="8572500" cy="761574"/>
          </a:xfrm>
        </p:spPr>
        <p:txBody>
          <a:bodyPr/>
          <a:lstStyle>
            <a:lvl1pPr marL="0" indent="0" algn="ctr">
              <a:buNone/>
              <a:defRPr sz="1104"/>
            </a:lvl1pPr>
            <a:lvl2pPr marL="210312" indent="0" algn="ctr">
              <a:buNone/>
              <a:defRPr sz="920"/>
            </a:lvl2pPr>
            <a:lvl3pPr marL="420624" indent="0" algn="ctr">
              <a:buNone/>
              <a:defRPr sz="828"/>
            </a:lvl3pPr>
            <a:lvl4pPr marL="630936" indent="0" algn="ctr">
              <a:buNone/>
              <a:defRPr sz="736"/>
            </a:lvl4pPr>
            <a:lvl5pPr marL="841248" indent="0" algn="ctr">
              <a:buNone/>
              <a:defRPr sz="736"/>
            </a:lvl5pPr>
            <a:lvl6pPr marL="1051560" indent="0" algn="ctr">
              <a:buNone/>
              <a:defRPr sz="736"/>
            </a:lvl6pPr>
            <a:lvl7pPr marL="1261872" indent="0" algn="ctr">
              <a:buNone/>
              <a:defRPr sz="736"/>
            </a:lvl7pPr>
            <a:lvl8pPr marL="1472184" indent="0" algn="ctr">
              <a:buNone/>
              <a:defRPr sz="736"/>
            </a:lvl8pPr>
            <a:lvl9pPr marL="1682496" indent="0" algn="ctr">
              <a:buNone/>
              <a:defRPr sz="7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9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167941"/>
            <a:ext cx="2464594" cy="26731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167941"/>
            <a:ext cx="7250906" cy="26731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0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2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786401"/>
            <a:ext cx="9858375" cy="1312127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2110941"/>
            <a:ext cx="9858375" cy="690017"/>
          </a:xfrm>
        </p:spPr>
        <p:txBody>
          <a:bodyPr/>
          <a:lstStyle>
            <a:lvl1pPr marL="0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1pPr>
            <a:lvl2pPr marL="210312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2pPr>
            <a:lvl3pPr marL="420624" indent="0">
              <a:buNone/>
              <a:defRPr sz="828">
                <a:solidFill>
                  <a:schemeClr val="tx1">
                    <a:tint val="75000"/>
                  </a:schemeClr>
                </a:solidFill>
              </a:defRPr>
            </a:lvl3pPr>
            <a:lvl4pPr marL="630936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4pPr>
            <a:lvl5pPr marL="841248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5pPr>
            <a:lvl6pPr marL="1051560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6pPr>
            <a:lvl7pPr marL="1261872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7pPr>
            <a:lvl8pPr marL="1472184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8pPr>
            <a:lvl9pPr marL="1682496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3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839703"/>
            <a:ext cx="4857750" cy="2001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839703"/>
            <a:ext cx="4857750" cy="2001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167941"/>
            <a:ext cx="9858375" cy="6096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773257"/>
            <a:ext cx="4835425" cy="378961"/>
          </a:xfrm>
        </p:spPr>
        <p:txBody>
          <a:bodyPr anchor="b"/>
          <a:lstStyle>
            <a:lvl1pPr marL="0" indent="0">
              <a:buNone/>
              <a:defRPr sz="1104" b="1"/>
            </a:lvl1pPr>
            <a:lvl2pPr marL="210312" indent="0">
              <a:buNone/>
              <a:defRPr sz="920" b="1"/>
            </a:lvl2pPr>
            <a:lvl3pPr marL="420624" indent="0">
              <a:buNone/>
              <a:defRPr sz="828" b="1"/>
            </a:lvl3pPr>
            <a:lvl4pPr marL="630936" indent="0">
              <a:buNone/>
              <a:defRPr sz="736" b="1"/>
            </a:lvl4pPr>
            <a:lvl5pPr marL="841248" indent="0">
              <a:buNone/>
              <a:defRPr sz="736" b="1"/>
            </a:lvl5pPr>
            <a:lvl6pPr marL="1051560" indent="0">
              <a:buNone/>
              <a:defRPr sz="736" b="1"/>
            </a:lvl6pPr>
            <a:lvl7pPr marL="1261872" indent="0">
              <a:buNone/>
              <a:defRPr sz="736" b="1"/>
            </a:lvl7pPr>
            <a:lvl8pPr marL="1472184" indent="0">
              <a:buNone/>
              <a:defRPr sz="736" b="1"/>
            </a:lvl8pPr>
            <a:lvl9pPr marL="1682496" indent="0">
              <a:buNone/>
              <a:defRPr sz="7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1152219"/>
            <a:ext cx="4835425" cy="1694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773257"/>
            <a:ext cx="4859239" cy="378961"/>
          </a:xfrm>
        </p:spPr>
        <p:txBody>
          <a:bodyPr anchor="b"/>
          <a:lstStyle>
            <a:lvl1pPr marL="0" indent="0">
              <a:buNone/>
              <a:defRPr sz="1104" b="1"/>
            </a:lvl1pPr>
            <a:lvl2pPr marL="210312" indent="0">
              <a:buNone/>
              <a:defRPr sz="920" b="1"/>
            </a:lvl2pPr>
            <a:lvl3pPr marL="420624" indent="0">
              <a:buNone/>
              <a:defRPr sz="828" b="1"/>
            </a:lvl3pPr>
            <a:lvl4pPr marL="630936" indent="0">
              <a:buNone/>
              <a:defRPr sz="736" b="1"/>
            </a:lvl4pPr>
            <a:lvl5pPr marL="841248" indent="0">
              <a:buNone/>
              <a:defRPr sz="736" b="1"/>
            </a:lvl5pPr>
            <a:lvl6pPr marL="1051560" indent="0">
              <a:buNone/>
              <a:defRPr sz="736" b="1"/>
            </a:lvl6pPr>
            <a:lvl7pPr marL="1261872" indent="0">
              <a:buNone/>
              <a:defRPr sz="736" b="1"/>
            </a:lvl7pPr>
            <a:lvl8pPr marL="1472184" indent="0">
              <a:buNone/>
              <a:defRPr sz="736" b="1"/>
            </a:lvl8pPr>
            <a:lvl9pPr marL="1682496" indent="0">
              <a:buNone/>
              <a:defRPr sz="7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1152219"/>
            <a:ext cx="4859239" cy="1694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7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9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2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210291"/>
            <a:ext cx="3686472" cy="736018"/>
          </a:xfrm>
        </p:spPr>
        <p:txBody>
          <a:bodyPr anchor="b"/>
          <a:lstStyle>
            <a:lvl1pPr>
              <a:defRPr sz="14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454170"/>
            <a:ext cx="5786438" cy="2241642"/>
          </a:xfrm>
        </p:spPr>
        <p:txBody>
          <a:bodyPr/>
          <a:lstStyle>
            <a:lvl1pPr>
              <a:defRPr sz="1472"/>
            </a:lvl1pPr>
            <a:lvl2pPr>
              <a:defRPr sz="1288"/>
            </a:lvl2pPr>
            <a:lvl3pPr>
              <a:defRPr sz="1104"/>
            </a:lvl3pPr>
            <a:lvl4pPr>
              <a:defRPr sz="920"/>
            </a:lvl4pPr>
            <a:lvl5pPr>
              <a:defRPr sz="920"/>
            </a:lvl5pPr>
            <a:lvl6pPr>
              <a:defRPr sz="920"/>
            </a:lvl6pPr>
            <a:lvl7pPr>
              <a:defRPr sz="920"/>
            </a:lvl7pPr>
            <a:lvl8pPr>
              <a:defRPr sz="920"/>
            </a:lvl8pPr>
            <a:lvl9pPr>
              <a:defRPr sz="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946309"/>
            <a:ext cx="3686472" cy="1753154"/>
          </a:xfrm>
        </p:spPr>
        <p:txBody>
          <a:bodyPr/>
          <a:lstStyle>
            <a:lvl1pPr marL="0" indent="0">
              <a:buNone/>
              <a:defRPr sz="736"/>
            </a:lvl1pPr>
            <a:lvl2pPr marL="210312" indent="0">
              <a:buNone/>
              <a:defRPr sz="644"/>
            </a:lvl2pPr>
            <a:lvl3pPr marL="420624" indent="0">
              <a:buNone/>
              <a:defRPr sz="552"/>
            </a:lvl3pPr>
            <a:lvl4pPr marL="630936" indent="0">
              <a:buNone/>
              <a:defRPr sz="460"/>
            </a:lvl4pPr>
            <a:lvl5pPr marL="841248" indent="0">
              <a:buNone/>
              <a:defRPr sz="460"/>
            </a:lvl5pPr>
            <a:lvl6pPr marL="1051560" indent="0">
              <a:buNone/>
              <a:defRPr sz="460"/>
            </a:lvl6pPr>
            <a:lvl7pPr marL="1261872" indent="0">
              <a:buNone/>
              <a:defRPr sz="460"/>
            </a:lvl7pPr>
            <a:lvl8pPr marL="1472184" indent="0">
              <a:buNone/>
              <a:defRPr sz="460"/>
            </a:lvl8pPr>
            <a:lvl9pPr marL="1682496" indent="0">
              <a:buNone/>
              <a:defRPr sz="4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6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210291"/>
            <a:ext cx="3686472" cy="736018"/>
          </a:xfrm>
        </p:spPr>
        <p:txBody>
          <a:bodyPr anchor="b"/>
          <a:lstStyle>
            <a:lvl1pPr>
              <a:defRPr sz="14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454170"/>
            <a:ext cx="5786438" cy="2241642"/>
          </a:xfrm>
        </p:spPr>
        <p:txBody>
          <a:bodyPr anchor="t"/>
          <a:lstStyle>
            <a:lvl1pPr marL="0" indent="0">
              <a:buNone/>
              <a:defRPr sz="1472"/>
            </a:lvl1pPr>
            <a:lvl2pPr marL="210312" indent="0">
              <a:buNone/>
              <a:defRPr sz="1288"/>
            </a:lvl2pPr>
            <a:lvl3pPr marL="420624" indent="0">
              <a:buNone/>
              <a:defRPr sz="1104"/>
            </a:lvl3pPr>
            <a:lvl4pPr marL="630936" indent="0">
              <a:buNone/>
              <a:defRPr sz="920"/>
            </a:lvl4pPr>
            <a:lvl5pPr marL="841248" indent="0">
              <a:buNone/>
              <a:defRPr sz="920"/>
            </a:lvl5pPr>
            <a:lvl6pPr marL="1051560" indent="0">
              <a:buNone/>
              <a:defRPr sz="920"/>
            </a:lvl6pPr>
            <a:lvl7pPr marL="1261872" indent="0">
              <a:buNone/>
              <a:defRPr sz="920"/>
            </a:lvl7pPr>
            <a:lvl8pPr marL="1472184" indent="0">
              <a:buNone/>
              <a:defRPr sz="920"/>
            </a:lvl8pPr>
            <a:lvl9pPr marL="1682496" indent="0">
              <a:buNone/>
              <a:defRPr sz="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946309"/>
            <a:ext cx="3686472" cy="1753154"/>
          </a:xfrm>
        </p:spPr>
        <p:txBody>
          <a:bodyPr/>
          <a:lstStyle>
            <a:lvl1pPr marL="0" indent="0">
              <a:buNone/>
              <a:defRPr sz="736"/>
            </a:lvl1pPr>
            <a:lvl2pPr marL="210312" indent="0">
              <a:buNone/>
              <a:defRPr sz="644"/>
            </a:lvl2pPr>
            <a:lvl3pPr marL="420624" indent="0">
              <a:buNone/>
              <a:defRPr sz="552"/>
            </a:lvl3pPr>
            <a:lvl4pPr marL="630936" indent="0">
              <a:buNone/>
              <a:defRPr sz="460"/>
            </a:lvl4pPr>
            <a:lvl5pPr marL="841248" indent="0">
              <a:buNone/>
              <a:defRPr sz="460"/>
            </a:lvl5pPr>
            <a:lvl6pPr marL="1051560" indent="0">
              <a:buNone/>
              <a:defRPr sz="460"/>
            </a:lvl6pPr>
            <a:lvl7pPr marL="1261872" indent="0">
              <a:buNone/>
              <a:defRPr sz="460"/>
            </a:lvl7pPr>
            <a:lvl8pPr marL="1472184" indent="0">
              <a:buNone/>
              <a:defRPr sz="460"/>
            </a:lvl8pPr>
            <a:lvl9pPr marL="1682496" indent="0">
              <a:buNone/>
              <a:defRPr sz="4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1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167941"/>
            <a:ext cx="9858375" cy="609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839703"/>
            <a:ext cx="9858375" cy="2001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2923627"/>
            <a:ext cx="2571750" cy="1679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2923627"/>
            <a:ext cx="3857625" cy="1679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2923627"/>
            <a:ext cx="2571750" cy="1679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5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20624" rtl="0" eaLnBrk="1" latinLnBrk="0" hangingPunct="1">
        <a:lnSpc>
          <a:spcPct val="90000"/>
        </a:lnSpc>
        <a:spcBef>
          <a:spcPct val="0"/>
        </a:spcBef>
        <a:buNone/>
        <a:defRPr sz="20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156" indent="-105156" algn="l" defTabSz="420624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288" kern="1200">
          <a:solidFill>
            <a:schemeClr val="tx1"/>
          </a:solidFill>
          <a:latin typeface="+mn-lt"/>
          <a:ea typeface="+mn-ea"/>
          <a:cs typeface="+mn-cs"/>
        </a:defRPr>
      </a:lvl1pPr>
      <a:lvl2pPr marL="315468" indent="-105156" algn="l" defTabSz="420624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1104" kern="1200">
          <a:solidFill>
            <a:schemeClr val="tx1"/>
          </a:solidFill>
          <a:latin typeface="+mn-lt"/>
          <a:ea typeface="+mn-ea"/>
          <a:cs typeface="+mn-cs"/>
        </a:defRPr>
      </a:lvl2pPr>
      <a:lvl3pPr marL="525780" indent="-105156" algn="l" defTabSz="420624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920" kern="1200">
          <a:solidFill>
            <a:schemeClr val="tx1"/>
          </a:solidFill>
          <a:latin typeface="+mn-lt"/>
          <a:ea typeface="+mn-ea"/>
          <a:cs typeface="+mn-cs"/>
        </a:defRPr>
      </a:lvl3pPr>
      <a:lvl4pPr marL="736092" indent="-105156" algn="l" defTabSz="420624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4pPr>
      <a:lvl5pPr marL="946404" indent="-105156" algn="l" defTabSz="420624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5pPr>
      <a:lvl6pPr marL="1156716" indent="-105156" algn="l" defTabSz="420624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6pPr>
      <a:lvl7pPr marL="1367028" indent="-105156" algn="l" defTabSz="420624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05156" algn="l" defTabSz="420624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8pPr>
      <a:lvl9pPr marL="1787652" indent="-105156" algn="l" defTabSz="420624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0624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1pPr>
      <a:lvl2pPr marL="210312" algn="l" defTabSz="420624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2pPr>
      <a:lvl3pPr marL="420624" algn="l" defTabSz="420624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algn="l" defTabSz="420624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4pPr>
      <a:lvl5pPr marL="841248" algn="l" defTabSz="420624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algn="l" defTabSz="420624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6pPr>
      <a:lvl7pPr marL="1261872" algn="l" defTabSz="420624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7pPr>
      <a:lvl8pPr marL="1472184" algn="l" defTabSz="420624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8pPr>
      <a:lvl9pPr marL="1682496" algn="l" defTabSz="420624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4FED3763-F4FE-4A4D-91A1-F644D3B46027}"/>
              </a:ext>
            </a:extLst>
          </p:cNvPr>
          <p:cNvSpPr txBox="1"/>
          <p:nvPr/>
        </p:nvSpPr>
        <p:spPr>
          <a:xfrm>
            <a:off x="3611437" y="828571"/>
            <a:ext cx="66979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TTA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GGCTTGCAAACTCTCGCT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C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TACA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9071B8-F4F6-E044-9A76-C3B062E97E48}"/>
              </a:ext>
            </a:extLst>
          </p:cNvPr>
          <p:cNvCxnSpPr>
            <a:cxnSpLocks/>
          </p:cNvCxnSpPr>
          <p:nvPr/>
        </p:nvCxnSpPr>
        <p:spPr>
          <a:xfrm>
            <a:off x="1670854" y="1075069"/>
            <a:ext cx="194058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4F6570-DF22-D14E-90F3-7308D847025F}"/>
              </a:ext>
            </a:extLst>
          </p:cNvPr>
          <p:cNvCxnSpPr>
            <a:cxnSpLocks/>
          </p:cNvCxnSpPr>
          <p:nvPr/>
        </p:nvCxnSpPr>
        <p:spPr>
          <a:xfrm>
            <a:off x="8881413" y="1075070"/>
            <a:ext cx="139246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747878-C3FC-9E4F-BFAA-52C2A4621BDA}"/>
              </a:ext>
            </a:extLst>
          </p:cNvPr>
          <p:cNvCxnSpPr>
            <a:cxnSpLocks/>
          </p:cNvCxnSpPr>
          <p:nvPr/>
        </p:nvCxnSpPr>
        <p:spPr>
          <a:xfrm flipV="1">
            <a:off x="3806180" y="315723"/>
            <a:ext cx="0" cy="569228"/>
          </a:xfrm>
          <a:prstGeom prst="straightConnector1">
            <a:avLst/>
          </a:prstGeom>
          <a:ln w="28575">
            <a:solidFill>
              <a:srgbClr val="FF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6978C22-D394-CC4B-BD83-405606EBC1F0}"/>
              </a:ext>
            </a:extLst>
          </p:cNvPr>
          <p:cNvSpPr txBox="1"/>
          <p:nvPr/>
        </p:nvSpPr>
        <p:spPr>
          <a:xfrm>
            <a:off x="3359305" y="-50968"/>
            <a:ext cx="158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PAM site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3CB6F0-71CC-9842-8D10-1FC3504B8EE7}"/>
              </a:ext>
            </a:extLst>
          </p:cNvPr>
          <p:cNvSpPr txBox="1"/>
          <p:nvPr/>
        </p:nvSpPr>
        <p:spPr>
          <a:xfrm>
            <a:off x="7646938" y="-50968"/>
            <a:ext cx="101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Cut site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9166F0-0852-8F45-AA13-2B0AB6E5D411}"/>
              </a:ext>
            </a:extLst>
          </p:cNvPr>
          <p:cNvCxnSpPr>
            <a:cxnSpLocks/>
          </p:cNvCxnSpPr>
          <p:nvPr/>
        </p:nvCxnSpPr>
        <p:spPr>
          <a:xfrm flipV="1">
            <a:off x="8002630" y="264325"/>
            <a:ext cx="0" cy="5642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8787DB0-25D0-0045-A42D-DB685BFF48D1}"/>
              </a:ext>
            </a:extLst>
          </p:cNvPr>
          <p:cNvSpPr txBox="1"/>
          <p:nvPr/>
        </p:nvSpPr>
        <p:spPr>
          <a:xfrm>
            <a:off x="3437733" y="689808"/>
            <a:ext cx="101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5’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C02962-6E3C-CE46-8B9E-950A9A0C11EE}"/>
              </a:ext>
            </a:extLst>
          </p:cNvPr>
          <p:cNvSpPr txBox="1"/>
          <p:nvPr/>
        </p:nvSpPr>
        <p:spPr>
          <a:xfrm>
            <a:off x="8800064" y="700285"/>
            <a:ext cx="101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5E2A1FA-E4E2-3D4C-B6D0-5186E761C01E}"/>
              </a:ext>
            </a:extLst>
          </p:cNvPr>
          <p:cNvSpPr txBox="1"/>
          <p:nvPr/>
        </p:nvSpPr>
        <p:spPr>
          <a:xfrm>
            <a:off x="2873502" y="1258751"/>
            <a:ext cx="66979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GTAG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TTA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GGCTTGCAAACTCTCGCT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C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TACA</a:t>
            </a:r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GT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DABD787-7092-C848-9EDE-8E284A9829EA}"/>
              </a:ext>
            </a:extLst>
          </p:cNvPr>
          <p:cNvCxnSpPr>
            <a:cxnSpLocks/>
          </p:cNvCxnSpPr>
          <p:nvPr/>
        </p:nvCxnSpPr>
        <p:spPr>
          <a:xfrm>
            <a:off x="1670850" y="1489207"/>
            <a:ext cx="120265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31FDCC-B0DD-1744-9CD9-793F87C0ACC0}"/>
              </a:ext>
            </a:extLst>
          </p:cNvPr>
          <p:cNvCxnSpPr>
            <a:cxnSpLocks/>
          </p:cNvCxnSpPr>
          <p:nvPr/>
        </p:nvCxnSpPr>
        <p:spPr>
          <a:xfrm>
            <a:off x="9314568" y="1489207"/>
            <a:ext cx="95931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CB18973-FC36-5848-8502-4C47D64294D4}"/>
              </a:ext>
            </a:extLst>
          </p:cNvPr>
          <p:cNvSpPr txBox="1"/>
          <p:nvPr/>
        </p:nvSpPr>
        <p:spPr>
          <a:xfrm>
            <a:off x="2873502" y="1680860"/>
            <a:ext cx="66979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GTAG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T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TTA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GGCTTGCAAACTCTCGCT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</a:rPr>
              <a:t>C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" pitchFamily="2" charset="0"/>
              </a:rPr>
              <a:t>TACA</a:t>
            </a:r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GT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B94A68-D599-7C45-B52E-19E41A052BCE}"/>
              </a:ext>
            </a:extLst>
          </p:cNvPr>
          <p:cNvCxnSpPr>
            <a:cxnSpLocks/>
          </p:cNvCxnSpPr>
          <p:nvPr/>
        </p:nvCxnSpPr>
        <p:spPr>
          <a:xfrm>
            <a:off x="1670850" y="1911316"/>
            <a:ext cx="120265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874CC50-9AD7-EC48-8199-B2F7874FEF5D}"/>
              </a:ext>
            </a:extLst>
          </p:cNvPr>
          <p:cNvCxnSpPr>
            <a:cxnSpLocks/>
          </p:cNvCxnSpPr>
          <p:nvPr/>
        </p:nvCxnSpPr>
        <p:spPr>
          <a:xfrm>
            <a:off x="9330612" y="1911316"/>
            <a:ext cx="94327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7225B30-63EF-2543-99B6-281B24F97C68}"/>
              </a:ext>
            </a:extLst>
          </p:cNvPr>
          <p:cNvSpPr txBox="1"/>
          <p:nvPr/>
        </p:nvSpPr>
        <p:spPr>
          <a:xfrm>
            <a:off x="10407656" y="904100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27nt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1645A77-FF7F-DA4E-8C5B-A4AD44565F0E}"/>
              </a:ext>
            </a:extLst>
          </p:cNvPr>
          <p:cNvSpPr txBox="1"/>
          <p:nvPr/>
        </p:nvSpPr>
        <p:spPr>
          <a:xfrm>
            <a:off x="10407656" y="1306211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BFAFAE5-DACE-4D48-8AF9-221FAC0C47EE}"/>
              </a:ext>
            </a:extLst>
          </p:cNvPr>
          <p:cNvSpPr txBox="1"/>
          <p:nvPr/>
        </p:nvSpPr>
        <p:spPr>
          <a:xfrm>
            <a:off x="10407656" y="1708321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5B977C1-979B-1245-8E2B-F1DEF658A863}"/>
              </a:ext>
            </a:extLst>
          </p:cNvPr>
          <p:cNvSpPr txBox="1"/>
          <p:nvPr/>
        </p:nvSpPr>
        <p:spPr>
          <a:xfrm>
            <a:off x="328515" y="1295148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DeepCpf1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86ABF5-CE62-4146-AAE9-BC44B1204732}"/>
              </a:ext>
            </a:extLst>
          </p:cNvPr>
          <p:cNvSpPr txBox="1"/>
          <p:nvPr/>
        </p:nvSpPr>
        <p:spPr>
          <a:xfrm>
            <a:off x="328515" y="1708321"/>
            <a:ext cx="12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enPAM+GB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E4F9AF-2ED8-EA43-AFBD-AC7EA9F612E4}"/>
              </a:ext>
            </a:extLst>
          </p:cNvPr>
          <p:cNvSpPr txBox="1"/>
          <p:nvPr/>
        </p:nvSpPr>
        <p:spPr>
          <a:xfrm>
            <a:off x="0" y="881974"/>
            <a:ext cx="156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(Protospacer)</a:t>
            </a:r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51754B61-34E3-7E46-93A0-D87AFA51CA4E}"/>
              </a:ext>
            </a:extLst>
          </p:cNvPr>
          <p:cNvSpPr/>
          <p:nvPr/>
        </p:nvSpPr>
        <p:spPr>
          <a:xfrm rot="16200000">
            <a:off x="6477561" y="300991"/>
            <a:ext cx="409377" cy="4398338"/>
          </a:xfrm>
          <a:prstGeom prst="leftBrace">
            <a:avLst>
              <a:gd name="adj1" fmla="val 8333"/>
              <a:gd name="adj2" fmla="val 507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Left Brace 102">
            <a:extLst>
              <a:ext uri="{FF2B5EF4-FFF2-40B4-BE49-F238E27FC236}">
                <a16:creationId xmlns:a16="http://schemas.microsoft.com/office/drawing/2014/main" id="{E856E772-25ED-364E-A66D-66E069C3FAE3}"/>
              </a:ext>
            </a:extLst>
          </p:cNvPr>
          <p:cNvSpPr/>
          <p:nvPr/>
        </p:nvSpPr>
        <p:spPr>
          <a:xfrm rot="16200000">
            <a:off x="3890646" y="2164196"/>
            <a:ext cx="409377" cy="711327"/>
          </a:xfrm>
          <a:prstGeom prst="leftBrace">
            <a:avLst>
              <a:gd name="adj1" fmla="val 8333"/>
              <a:gd name="adj2" fmla="val 507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614FBC-71D4-C645-B98E-9E442A9332DC}"/>
              </a:ext>
            </a:extLst>
          </p:cNvPr>
          <p:cNvSpPr txBox="1"/>
          <p:nvPr/>
        </p:nvSpPr>
        <p:spPr>
          <a:xfrm>
            <a:off x="5946654" y="2805591"/>
            <a:ext cx="2055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Spacer (23nt)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A5A2479-BD6E-DF40-BEDD-0C964DDFAB93}"/>
              </a:ext>
            </a:extLst>
          </p:cNvPr>
          <p:cNvSpPr txBox="1"/>
          <p:nvPr/>
        </p:nvSpPr>
        <p:spPr>
          <a:xfrm>
            <a:off x="3551124" y="2817624"/>
            <a:ext cx="139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PAM (4nt)</a:t>
            </a:r>
          </a:p>
        </p:txBody>
      </p:sp>
    </p:spTree>
    <p:extLst>
      <p:ext uri="{BB962C8B-B14F-4D97-AF65-F5344CB8AC3E}">
        <p14:creationId xmlns:p14="http://schemas.microsoft.com/office/powerpoint/2010/main" val="46701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29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106</cp:revision>
  <dcterms:created xsi:type="dcterms:W3CDTF">2020-05-07T13:53:30Z</dcterms:created>
  <dcterms:modified xsi:type="dcterms:W3CDTF">2021-01-08T15:40:39Z</dcterms:modified>
</cp:coreProperties>
</file>