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7" r:id="rId2"/>
  </p:sldIdLst>
  <p:sldSz cx="12344400" cy="5394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 varScale="1">
        <p:scale>
          <a:sx n="130" d="100"/>
          <a:sy n="130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5EE8D-AAE5-5944-A858-0F27626AA23E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1600" y="1143000"/>
            <a:ext cx="7061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FED38-D4E9-F04C-A133-14BFB8D3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01600" y="1143000"/>
            <a:ext cx="7061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FED38-D4E9-F04C-A133-14BFB8D33A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882822"/>
            <a:ext cx="9258300" cy="1878024"/>
          </a:xfrm>
        </p:spPr>
        <p:txBody>
          <a:bodyPr anchor="b"/>
          <a:lstStyle>
            <a:lvl1pPr algn="ctr"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2833270"/>
            <a:ext cx="9258300" cy="1302379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634" indent="0" algn="ctr">
              <a:buNone/>
              <a:defRPr sz="1573"/>
            </a:lvl2pPr>
            <a:lvl3pPr marL="719267" indent="0" algn="ctr">
              <a:buNone/>
              <a:defRPr sz="1416"/>
            </a:lvl3pPr>
            <a:lvl4pPr marL="1078901" indent="0" algn="ctr">
              <a:buNone/>
              <a:defRPr sz="1259"/>
            </a:lvl4pPr>
            <a:lvl5pPr marL="1438534" indent="0" algn="ctr">
              <a:buNone/>
              <a:defRPr sz="1259"/>
            </a:lvl5pPr>
            <a:lvl6pPr marL="1798168" indent="0" algn="ctr">
              <a:buNone/>
              <a:defRPr sz="1259"/>
            </a:lvl6pPr>
            <a:lvl7pPr marL="2157801" indent="0" algn="ctr">
              <a:buNone/>
              <a:defRPr sz="1259"/>
            </a:lvl7pPr>
            <a:lvl8pPr marL="2517435" indent="0" algn="ctr">
              <a:buNone/>
              <a:defRPr sz="1259"/>
            </a:lvl8pPr>
            <a:lvl9pPr marL="2877068" indent="0" algn="ctr">
              <a:buNone/>
              <a:defRPr sz="12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287198"/>
            <a:ext cx="2661761" cy="4571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287198"/>
            <a:ext cx="7830979" cy="4571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344836"/>
            <a:ext cx="10647045" cy="2243889"/>
          </a:xfrm>
        </p:spPr>
        <p:txBody>
          <a:bodyPr anchor="b"/>
          <a:lstStyle>
            <a:lvl1pPr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3609953"/>
            <a:ext cx="10647045" cy="1180008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75000"/>
                  </a:schemeClr>
                </a:solidFill>
              </a:defRPr>
            </a:lvl1pPr>
            <a:lvl2pPr marL="35963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2pPr>
            <a:lvl3pPr marL="719267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78901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8534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8168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7801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743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7068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435989"/>
            <a:ext cx="5246370" cy="342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435989"/>
            <a:ext cx="5246370" cy="342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287198"/>
            <a:ext cx="10647045" cy="1042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322359"/>
            <a:ext cx="5222259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1970427"/>
            <a:ext cx="5222259" cy="289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322359"/>
            <a:ext cx="5247978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1970427"/>
            <a:ext cx="5247978" cy="289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359622"/>
            <a:ext cx="3981390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776683"/>
            <a:ext cx="6249353" cy="3833467"/>
          </a:xfrm>
        </p:spPr>
        <p:txBody>
          <a:bodyPr/>
          <a:lstStyle>
            <a:lvl1pPr>
              <a:defRPr sz="2517"/>
            </a:lvl1pPr>
            <a:lvl2pPr>
              <a:defRPr sz="2202"/>
            </a:lvl2pPr>
            <a:lvl3pPr>
              <a:defRPr sz="1888"/>
            </a:lvl3pPr>
            <a:lvl4pPr>
              <a:defRPr sz="1573"/>
            </a:lvl4pPr>
            <a:lvl5pPr>
              <a:defRPr sz="1573"/>
            </a:lvl5pPr>
            <a:lvl6pPr>
              <a:defRPr sz="1573"/>
            </a:lvl6pPr>
            <a:lvl7pPr>
              <a:defRPr sz="1573"/>
            </a:lvl7pPr>
            <a:lvl8pPr>
              <a:defRPr sz="1573"/>
            </a:lvl8pPr>
            <a:lvl9pPr>
              <a:defRPr sz="15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618298"/>
            <a:ext cx="3981390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359622"/>
            <a:ext cx="3981390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776683"/>
            <a:ext cx="6249353" cy="3833467"/>
          </a:xfrm>
        </p:spPr>
        <p:txBody>
          <a:bodyPr anchor="t"/>
          <a:lstStyle>
            <a:lvl1pPr marL="0" indent="0">
              <a:buNone/>
              <a:defRPr sz="2517"/>
            </a:lvl1pPr>
            <a:lvl2pPr marL="359634" indent="0">
              <a:buNone/>
              <a:defRPr sz="2202"/>
            </a:lvl2pPr>
            <a:lvl3pPr marL="719267" indent="0">
              <a:buNone/>
              <a:defRPr sz="1888"/>
            </a:lvl3pPr>
            <a:lvl4pPr marL="1078901" indent="0">
              <a:buNone/>
              <a:defRPr sz="1573"/>
            </a:lvl4pPr>
            <a:lvl5pPr marL="1438534" indent="0">
              <a:buNone/>
              <a:defRPr sz="1573"/>
            </a:lvl5pPr>
            <a:lvl6pPr marL="1798168" indent="0">
              <a:buNone/>
              <a:defRPr sz="1573"/>
            </a:lvl6pPr>
            <a:lvl7pPr marL="2157801" indent="0">
              <a:buNone/>
              <a:defRPr sz="1573"/>
            </a:lvl7pPr>
            <a:lvl8pPr marL="2517435" indent="0">
              <a:buNone/>
              <a:defRPr sz="1573"/>
            </a:lvl8pPr>
            <a:lvl9pPr marL="2877068" indent="0">
              <a:buNone/>
              <a:defRPr sz="15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618298"/>
            <a:ext cx="3981390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9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287198"/>
            <a:ext cx="10647045" cy="1042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435989"/>
            <a:ext cx="10647045" cy="34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4999740"/>
            <a:ext cx="2777490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4999740"/>
            <a:ext cx="4166235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4999740"/>
            <a:ext cx="2777490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6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19267" rtl="0" eaLnBrk="1" latinLnBrk="0" hangingPunct="1">
        <a:lnSpc>
          <a:spcPct val="90000"/>
        </a:lnSpc>
        <a:spcBef>
          <a:spcPct val="0"/>
        </a:spcBef>
        <a:buNone/>
        <a:defRPr sz="34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17" indent="-179817" algn="l" defTabSz="71926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2" kern="1200">
          <a:solidFill>
            <a:schemeClr val="tx1"/>
          </a:solidFill>
          <a:latin typeface="+mn-lt"/>
          <a:ea typeface="+mn-ea"/>
          <a:cs typeface="+mn-cs"/>
        </a:defRPr>
      </a:lvl1pPr>
      <a:lvl2pPr marL="539450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0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3pPr>
      <a:lvl4pPr marL="1258717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3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79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7618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2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6885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6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267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89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5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1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78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7435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0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4418501" y="1860885"/>
            <a:ext cx="6697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1605554" y="2112754"/>
            <a:ext cx="278543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1605541" y="2494671"/>
            <a:ext cx="2054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9011119" y="2112754"/>
            <a:ext cx="2573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>
            <a:off x="9592317" y="2494671"/>
            <a:ext cx="1992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233416" y="1902396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DeepHF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E8B8E4-76D5-4A47-823B-FA82AD690B7A}"/>
              </a:ext>
            </a:extLst>
          </p:cNvPr>
          <p:cNvSpPr txBox="1"/>
          <p:nvPr/>
        </p:nvSpPr>
        <p:spPr>
          <a:xfrm>
            <a:off x="3659655" y="2247524"/>
            <a:ext cx="595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AEE269-5D1D-1B49-8976-06434B7C8158}"/>
              </a:ext>
            </a:extLst>
          </p:cNvPr>
          <p:cNvSpPr txBox="1"/>
          <p:nvPr/>
        </p:nvSpPr>
        <p:spPr>
          <a:xfrm>
            <a:off x="233416" y="2304034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Azimuth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E047F4A-714A-E445-83BE-DE0CDC6B4C7F}"/>
              </a:ext>
            </a:extLst>
          </p:cNvPr>
          <p:cNvSpPr txBox="1"/>
          <p:nvPr/>
        </p:nvSpPr>
        <p:spPr>
          <a:xfrm>
            <a:off x="11740903" y="1937154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FFB6AB-82F5-3149-A7D8-7548F46497C5}"/>
              </a:ext>
            </a:extLst>
          </p:cNvPr>
          <p:cNvSpPr txBox="1"/>
          <p:nvPr/>
        </p:nvSpPr>
        <p:spPr>
          <a:xfrm>
            <a:off x="11740903" y="2325669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30nt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7066A55-3D65-4340-AC53-A615AF591884}"/>
              </a:ext>
            </a:extLst>
          </p:cNvPr>
          <p:cNvCxnSpPr>
            <a:cxnSpLocks/>
          </p:cNvCxnSpPr>
          <p:nvPr/>
        </p:nvCxnSpPr>
        <p:spPr>
          <a:xfrm>
            <a:off x="1605541" y="4268758"/>
            <a:ext cx="13030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E449EC-98D1-3045-A795-8C57866F12FE}"/>
              </a:ext>
            </a:extLst>
          </p:cNvPr>
          <p:cNvCxnSpPr/>
          <p:nvPr/>
        </p:nvCxnSpPr>
        <p:spPr>
          <a:xfrm>
            <a:off x="10281487" y="4268758"/>
            <a:ext cx="13030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9FDCC16-0FA8-BC47-B509-C5A95F80A95E}"/>
              </a:ext>
            </a:extLst>
          </p:cNvPr>
          <p:cNvSpPr txBox="1"/>
          <p:nvPr/>
        </p:nvSpPr>
        <p:spPr>
          <a:xfrm>
            <a:off x="2908561" y="4035204"/>
            <a:ext cx="7615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GTG…ACCT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TTG…ATT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17B6A3-355A-0847-AB0E-83FEE04335BF}"/>
              </a:ext>
            </a:extLst>
          </p:cNvPr>
          <p:cNvSpPr txBox="1"/>
          <p:nvPr/>
        </p:nvSpPr>
        <p:spPr>
          <a:xfrm>
            <a:off x="233416" y="4098116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Lindel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947F729-5090-D54F-AB0C-9CF19533BF30}"/>
              </a:ext>
            </a:extLst>
          </p:cNvPr>
          <p:cNvSpPr txBox="1"/>
          <p:nvPr/>
        </p:nvSpPr>
        <p:spPr>
          <a:xfrm>
            <a:off x="11740903" y="4106630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65nt</a:t>
            </a:r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D29DD2D2-64D1-EF42-A1AE-3EE47A2BB9EB}"/>
              </a:ext>
            </a:extLst>
          </p:cNvPr>
          <p:cNvSpPr/>
          <p:nvPr/>
        </p:nvSpPr>
        <p:spPr>
          <a:xfrm rot="16200000">
            <a:off x="9410552" y="3954626"/>
            <a:ext cx="369332" cy="1338398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4E468B69-9A99-D645-8A20-51646EF4BB27}"/>
              </a:ext>
            </a:extLst>
          </p:cNvPr>
          <p:cNvSpPr/>
          <p:nvPr/>
        </p:nvSpPr>
        <p:spPr>
          <a:xfrm rot="16200000">
            <a:off x="3557904" y="3927564"/>
            <a:ext cx="409377" cy="1438850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09E46038-994E-4146-858A-28942B22F965}"/>
              </a:ext>
            </a:extLst>
          </p:cNvPr>
          <p:cNvSpPr/>
          <p:nvPr/>
        </p:nvSpPr>
        <p:spPr>
          <a:xfrm rot="16200000">
            <a:off x="6212666" y="2800160"/>
            <a:ext cx="409377" cy="3715436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72CE255D-BE1F-3048-BC73-92EDF2BF03E0}"/>
              </a:ext>
            </a:extLst>
          </p:cNvPr>
          <p:cNvSpPr/>
          <p:nvPr/>
        </p:nvSpPr>
        <p:spPr>
          <a:xfrm rot="16200000">
            <a:off x="8435296" y="4353424"/>
            <a:ext cx="330521" cy="565346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6542D0-F7A4-154B-AAA2-7C088DE6C937}"/>
              </a:ext>
            </a:extLst>
          </p:cNvPr>
          <p:cNvSpPr txBox="1"/>
          <p:nvPr/>
        </p:nvSpPr>
        <p:spPr>
          <a:xfrm>
            <a:off x="5688465" y="4892979"/>
            <a:ext cx="205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Spacer (20nt)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95B0D5-3E2C-034E-BB1D-D4391A8165D2}"/>
              </a:ext>
            </a:extLst>
          </p:cNvPr>
          <p:cNvSpPr txBox="1"/>
          <p:nvPr/>
        </p:nvSpPr>
        <p:spPr>
          <a:xfrm>
            <a:off x="7907891" y="4892979"/>
            <a:ext cx="139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PAM (3nt)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8225D88-FCAF-524B-B341-5CC88A42DF7F}"/>
              </a:ext>
            </a:extLst>
          </p:cNvPr>
          <p:cNvSpPr txBox="1"/>
          <p:nvPr/>
        </p:nvSpPr>
        <p:spPr>
          <a:xfrm>
            <a:off x="9300814" y="4892979"/>
            <a:ext cx="76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29nt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788A505-8CBC-0B40-87C3-9D706645AF27}"/>
              </a:ext>
            </a:extLst>
          </p:cNvPr>
          <p:cNvSpPr txBox="1"/>
          <p:nvPr/>
        </p:nvSpPr>
        <p:spPr>
          <a:xfrm>
            <a:off x="3364302" y="4892979"/>
            <a:ext cx="76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7CAE90-9EDC-D9CD-57F4-77EB9BEB22E1}"/>
              </a:ext>
            </a:extLst>
          </p:cNvPr>
          <p:cNvGrpSpPr/>
          <p:nvPr/>
        </p:nvGrpSpPr>
        <p:grpSpPr>
          <a:xfrm>
            <a:off x="-164978" y="6754"/>
            <a:ext cx="13149592" cy="1170845"/>
            <a:chOff x="-164978" y="1983991"/>
            <a:chExt cx="13149592" cy="117084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BFC8EEB-1A0D-0A48-98DE-1BB80F380F5A}"/>
                </a:ext>
              </a:extLst>
            </p:cNvPr>
            <p:cNvSpPr txBox="1"/>
            <p:nvPr/>
          </p:nvSpPr>
          <p:spPr>
            <a:xfrm>
              <a:off x="4418501" y="2677782"/>
              <a:ext cx="66979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urier" pitchFamily="2" charset="0"/>
                </a:rPr>
                <a:t>ATCGATGCTGATGCTA</a:t>
              </a:r>
              <a:r>
                <a:rPr lang="en-US" sz="2500" dirty="0">
                  <a:solidFill>
                    <a:srgbClr val="FF0000"/>
                  </a:solidFill>
                  <a:latin typeface="Courier" pitchFamily="2" charset="0"/>
                </a:rPr>
                <a:t>G</a:t>
              </a:r>
              <a:r>
                <a:rPr lang="en-US" sz="25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urier" pitchFamily="2" charset="0"/>
                </a:rPr>
                <a:t>ATA</a:t>
              </a:r>
              <a:r>
                <a:rPr lang="en-US" sz="2500" dirty="0">
                  <a:solidFill>
                    <a:srgbClr val="FF0000"/>
                  </a:solidFill>
                  <a:latin typeface="Courier" pitchFamily="2" charset="0"/>
                </a:rPr>
                <a:t>A</a:t>
              </a:r>
              <a:r>
                <a:rPr lang="en-US" sz="2500" dirty="0">
                  <a:solidFill>
                    <a:schemeClr val="accent2">
                      <a:lumMod val="75000"/>
                    </a:schemeClr>
                  </a:solidFill>
                  <a:latin typeface="Courier" pitchFamily="2" charset="0"/>
                </a:rPr>
                <a:t>GG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B502C1C-B6D0-2F4B-AC27-CA377546D459}"/>
                </a:ext>
              </a:extLst>
            </p:cNvPr>
            <p:cNvCxnSpPr>
              <a:cxnSpLocks/>
            </p:cNvCxnSpPr>
            <p:nvPr/>
          </p:nvCxnSpPr>
          <p:spPr>
            <a:xfrm>
              <a:off x="1605548" y="2929651"/>
              <a:ext cx="27693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25D61B9-2E97-5A45-AE38-ED08B9B042B9}"/>
                </a:ext>
              </a:extLst>
            </p:cNvPr>
            <p:cNvCxnSpPr>
              <a:cxnSpLocks/>
            </p:cNvCxnSpPr>
            <p:nvPr/>
          </p:nvCxnSpPr>
          <p:spPr>
            <a:xfrm>
              <a:off x="8979029" y="2929651"/>
              <a:ext cx="260548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8BDB0FE-E39F-7444-A79D-D79DF4082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7363" y="2335001"/>
              <a:ext cx="0" cy="3833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C44025A-0A77-AF4E-BFFE-9F92B6CB07BE}"/>
                </a:ext>
              </a:extLst>
            </p:cNvPr>
            <p:cNvSpPr txBox="1"/>
            <p:nvPr/>
          </p:nvSpPr>
          <p:spPr>
            <a:xfrm>
              <a:off x="7907874" y="1983991"/>
              <a:ext cx="158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PAM site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44D67F-480D-0B4F-8250-6375B2FE8220}"/>
                </a:ext>
              </a:extLst>
            </p:cNvPr>
            <p:cNvSpPr txBox="1"/>
            <p:nvPr/>
          </p:nvSpPr>
          <p:spPr>
            <a:xfrm>
              <a:off x="6842636" y="1983991"/>
              <a:ext cx="1013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Cut site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8009394-0FA5-D349-9E57-A50B993AB0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293" y="2367014"/>
              <a:ext cx="198141" cy="3596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AF12E23-815D-F947-9118-BD309A15DCDA}"/>
                </a:ext>
              </a:extLst>
            </p:cNvPr>
            <p:cNvSpPr txBox="1"/>
            <p:nvPr/>
          </p:nvSpPr>
          <p:spPr>
            <a:xfrm>
              <a:off x="-164978" y="2693922"/>
              <a:ext cx="1635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(Protospacer)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6AA5B2F-4151-2043-A295-4B32C2A0865B}"/>
                </a:ext>
              </a:extLst>
            </p:cNvPr>
            <p:cNvSpPr txBox="1"/>
            <p:nvPr/>
          </p:nvSpPr>
          <p:spPr>
            <a:xfrm>
              <a:off x="4260801" y="2547668"/>
              <a:ext cx="1013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5’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FE33A65-E663-3C49-AA65-B034A09DE076}"/>
                </a:ext>
              </a:extLst>
            </p:cNvPr>
            <p:cNvSpPr txBox="1"/>
            <p:nvPr/>
          </p:nvSpPr>
          <p:spPr>
            <a:xfrm>
              <a:off x="8882492" y="2547668"/>
              <a:ext cx="1013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3’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9884D7E-D945-8948-8883-D42511E75F73}"/>
                </a:ext>
              </a:extLst>
            </p:cNvPr>
            <p:cNvSpPr txBox="1"/>
            <p:nvPr/>
          </p:nvSpPr>
          <p:spPr>
            <a:xfrm>
              <a:off x="11746997" y="2741803"/>
              <a:ext cx="123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23nt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1B72F6-11A2-494A-93E1-A7DFEFF70072}"/>
              </a:ext>
            </a:extLst>
          </p:cNvPr>
          <p:cNvCxnSpPr>
            <a:cxnSpLocks/>
          </p:cNvCxnSpPr>
          <p:nvPr/>
        </p:nvCxnSpPr>
        <p:spPr>
          <a:xfrm>
            <a:off x="1605541" y="2873194"/>
            <a:ext cx="2054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026001-BE30-0345-A59B-CECB28035DA4}"/>
              </a:ext>
            </a:extLst>
          </p:cNvPr>
          <p:cNvCxnSpPr>
            <a:cxnSpLocks/>
          </p:cNvCxnSpPr>
          <p:nvPr/>
        </p:nvCxnSpPr>
        <p:spPr>
          <a:xfrm>
            <a:off x="9592317" y="2873194"/>
            <a:ext cx="1992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F6D912-0762-3D4B-8D62-A3C8EE7EC126}"/>
              </a:ext>
            </a:extLst>
          </p:cNvPr>
          <p:cNvSpPr txBox="1"/>
          <p:nvPr/>
        </p:nvSpPr>
        <p:spPr>
          <a:xfrm>
            <a:off x="3659655" y="2626047"/>
            <a:ext cx="595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D260F-9F3A-E146-AA41-DF665B55904E}"/>
              </a:ext>
            </a:extLst>
          </p:cNvPr>
          <p:cNvSpPr txBox="1"/>
          <p:nvPr/>
        </p:nvSpPr>
        <p:spPr>
          <a:xfrm>
            <a:off x="233416" y="2682557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RuleSet1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B8A459-7B82-294C-9571-6CC093904502}"/>
              </a:ext>
            </a:extLst>
          </p:cNvPr>
          <p:cNvSpPr txBox="1"/>
          <p:nvPr/>
        </p:nvSpPr>
        <p:spPr>
          <a:xfrm>
            <a:off x="11740903" y="2704192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5CAE65-674C-AF4C-88C0-728ABC12B5BA}"/>
              </a:ext>
            </a:extLst>
          </p:cNvPr>
          <p:cNvCxnSpPr>
            <a:cxnSpLocks/>
          </p:cNvCxnSpPr>
          <p:nvPr/>
        </p:nvCxnSpPr>
        <p:spPr>
          <a:xfrm>
            <a:off x="1605541" y="3880585"/>
            <a:ext cx="17587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B07041-16B5-3B44-8781-3373AAFFB806}"/>
              </a:ext>
            </a:extLst>
          </p:cNvPr>
          <p:cNvCxnSpPr>
            <a:cxnSpLocks/>
          </p:cNvCxnSpPr>
          <p:nvPr/>
        </p:nvCxnSpPr>
        <p:spPr>
          <a:xfrm>
            <a:off x="10068637" y="3880585"/>
            <a:ext cx="15158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04F1E5-DEE7-3F48-AADA-77A414F6472C}"/>
              </a:ext>
            </a:extLst>
          </p:cNvPr>
          <p:cNvSpPr txBox="1"/>
          <p:nvPr/>
        </p:nvSpPr>
        <p:spPr>
          <a:xfrm>
            <a:off x="3295471" y="3633438"/>
            <a:ext cx="72288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AAACCT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TTGGGC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E8C7BC-9FB5-714D-9518-478C89B03EFF}"/>
              </a:ext>
            </a:extLst>
          </p:cNvPr>
          <p:cNvSpPr txBox="1"/>
          <p:nvPr/>
        </p:nvSpPr>
        <p:spPr>
          <a:xfrm>
            <a:off x="-164977" y="3689948"/>
            <a:ext cx="1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CRISPRscan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62DEB0-C976-6440-A3DF-75F54E003640}"/>
              </a:ext>
            </a:extLst>
          </p:cNvPr>
          <p:cNvSpPr txBox="1"/>
          <p:nvPr/>
        </p:nvSpPr>
        <p:spPr>
          <a:xfrm>
            <a:off x="11740903" y="3711583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C2141D-9A8D-5D3B-2F43-0E5B9FAEA2CA}"/>
              </a:ext>
            </a:extLst>
          </p:cNvPr>
          <p:cNvGrpSpPr/>
          <p:nvPr/>
        </p:nvGrpSpPr>
        <p:grpSpPr>
          <a:xfrm>
            <a:off x="231264" y="1472371"/>
            <a:ext cx="12751209" cy="477054"/>
            <a:chOff x="231258" y="2729930"/>
            <a:chExt cx="12751209" cy="4770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AC3701-1CFD-729A-9FE7-705AEDC212EF}"/>
                </a:ext>
              </a:extLst>
            </p:cNvPr>
            <p:cNvSpPr txBox="1"/>
            <p:nvPr/>
          </p:nvSpPr>
          <p:spPr>
            <a:xfrm>
              <a:off x="4416353" y="2729930"/>
              <a:ext cx="66979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urier" pitchFamily="2" charset="0"/>
                </a:rPr>
                <a:t>ATCGATGCTGATGCTA</a:t>
              </a:r>
              <a:r>
                <a:rPr lang="en-US" sz="2500" dirty="0">
                  <a:solidFill>
                    <a:srgbClr val="FF0000"/>
                  </a:solidFill>
                  <a:latin typeface="Courier" pitchFamily="2" charset="0"/>
                </a:rPr>
                <a:t>G</a:t>
              </a:r>
              <a:r>
                <a:rPr lang="en-US" sz="25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urier" pitchFamily="2" charset="0"/>
                </a:rPr>
                <a:t>ATA</a:t>
              </a:r>
              <a:endPara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B4061C-BDF0-6B0D-A3ED-FBF15FA27A19}"/>
                </a:ext>
              </a:extLst>
            </p:cNvPr>
            <p:cNvCxnSpPr>
              <a:cxnSpLocks/>
            </p:cNvCxnSpPr>
            <p:nvPr/>
          </p:nvCxnSpPr>
          <p:spPr>
            <a:xfrm>
              <a:off x="1603400" y="2981799"/>
              <a:ext cx="278543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59AE01-4F18-F1D0-6D8A-71336E8F8AAE}"/>
                </a:ext>
              </a:extLst>
            </p:cNvPr>
            <p:cNvCxnSpPr>
              <a:cxnSpLocks/>
            </p:cNvCxnSpPr>
            <p:nvPr/>
          </p:nvCxnSpPr>
          <p:spPr>
            <a:xfrm>
              <a:off x="8427363" y="2981799"/>
              <a:ext cx="315500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2877A7-21E2-1B5C-431F-CFA5E595693B}"/>
                </a:ext>
              </a:extLst>
            </p:cNvPr>
            <p:cNvSpPr txBox="1"/>
            <p:nvPr/>
          </p:nvSpPr>
          <p:spPr>
            <a:xfrm>
              <a:off x="231258" y="2771441"/>
              <a:ext cx="123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CRISPRater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2D4A18-074B-47A0-72A1-FAD5859E3EA5}"/>
                </a:ext>
              </a:extLst>
            </p:cNvPr>
            <p:cNvSpPr txBox="1"/>
            <p:nvPr/>
          </p:nvSpPr>
          <p:spPr>
            <a:xfrm>
              <a:off x="11744850" y="2806199"/>
              <a:ext cx="123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20nt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A77E9B4-D4DA-EB0B-450F-0488DB1B43B3}"/>
              </a:ext>
            </a:extLst>
          </p:cNvPr>
          <p:cNvSpPr txBox="1"/>
          <p:nvPr/>
        </p:nvSpPr>
        <p:spPr>
          <a:xfrm>
            <a:off x="4412400" y="1085730"/>
            <a:ext cx="6697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 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EBD3026-D1D9-3957-6E48-1733F5B83971}"/>
              </a:ext>
            </a:extLst>
          </p:cNvPr>
          <p:cNvCxnSpPr>
            <a:cxnSpLocks/>
          </p:cNvCxnSpPr>
          <p:nvPr/>
        </p:nvCxnSpPr>
        <p:spPr>
          <a:xfrm flipV="1">
            <a:off x="1599453" y="1336289"/>
            <a:ext cx="2972553" cy="13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78C979-980A-CBCB-477C-85E75B41C471}"/>
              </a:ext>
            </a:extLst>
          </p:cNvPr>
          <p:cNvCxnSpPr>
            <a:cxnSpLocks/>
          </p:cNvCxnSpPr>
          <p:nvPr/>
        </p:nvCxnSpPr>
        <p:spPr>
          <a:xfrm>
            <a:off x="9005018" y="1337599"/>
            <a:ext cx="2573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1A89FC-F379-8691-9FF3-C303739CF444}"/>
              </a:ext>
            </a:extLst>
          </p:cNvPr>
          <p:cNvSpPr txBox="1"/>
          <p:nvPr/>
        </p:nvSpPr>
        <p:spPr>
          <a:xfrm>
            <a:off x="233416" y="1127241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CRISPRai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10DDA3-C9D2-2587-09AB-CEB4814ECE5B}"/>
              </a:ext>
            </a:extLst>
          </p:cNvPr>
          <p:cNvSpPr txBox="1"/>
          <p:nvPr/>
        </p:nvSpPr>
        <p:spPr>
          <a:xfrm>
            <a:off x="11740903" y="1107407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22nt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3B742A-3799-6453-8B82-BEC0C4E441B4}"/>
              </a:ext>
            </a:extLst>
          </p:cNvPr>
          <p:cNvCxnSpPr>
            <a:cxnSpLocks/>
          </p:cNvCxnSpPr>
          <p:nvPr/>
        </p:nvCxnSpPr>
        <p:spPr>
          <a:xfrm>
            <a:off x="1610456" y="3507371"/>
            <a:ext cx="2054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714C57-B336-C5D1-B474-4865D9F3107F}"/>
              </a:ext>
            </a:extLst>
          </p:cNvPr>
          <p:cNvCxnSpPr>
            <a:cxnSpLocks/>
          </p:cNvCxnSpPr>
          <p:nvPr/>
        </p:nvCxnSpPr>
        <p:spPr>
          <a:xfrm>
            <a:off x="9597232" y="3507371"/>
            <a:ext cx="1992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A2AF18-B4D3-579C-F87E-80E1AA74AD10}"/>
              </a:ext>
            </a:extLst>
          </p:cNvPr>
          <p:cNvSpPr txBox="1"/>
          <p:nvPr/>
        </p:nvSpPr>
        <p:spPr>
          <a:xfrm>
            <a:off x="3664570" y="3260224"/>
            <a:ext cx="595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70389D-EFB2-348F-9C3E-6E21C1DB3554}"/>
              </a:ext>
            </a:extLst>
          </p:cNvPr>
          <p:cNvSpPr txBox="1"/>
          <p:nvPr/>
        </p:nvSpPr>
        <p:spPr>
          <a:xfrm>
            <a:off x="1" y="3316734"/>
            <a:ext cx="14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DeepSpCas9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527034-95CF-7431-8261-BD22FC5FFEB1}"/>
              </a:ext>
            </a:extLst>
          </p:cNvPr>
          <p:cNvSpPr txBox="1"/>
          <p:nvPr/>
        </p:nvSpPr>
        <p:spPr>
          <a:xfrm>
            <a:off x="11745818" y="3338369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AA30BA-B5D7-91E0-5424-39FDA8171FA9}"/>
              </a:ext>
            </a:extLst>
          </p:cNvPr>
          <p:cNvCxnSpPr>
            <a:cxnSpLocks/>
          </p:cNvCxnSpPr>
          <p:nvPr/>
        </p:nvCxnSpPr>
        <p:spPr>
          <a:xfrm>
            <a:off x="1600629" y="3192742"/>
            <a:ext cx="2054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228FF4-CB45-E5E5-048E-FAA7D13EEE2D}"/>
              </a:ext>
            </a:extLst>
          </p:cNvPr>
          <p:cNvCxnSpPr>
            <a:cxnSpLocks/>
          </p:cNvCxnSpPr>
          <p:nvPr/>
        </p:nvCxnSpPr>
        <p:spPr>
          <a:xfrm>
            <a:off x="9587405" y="3192742"/>
            <a:ext cx="1992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8CDE1CA-1515-D7EA-35DA-B1DE94BEA743}"/>
              </a:ext>
            </a:extLst>
          </p:cNvPr>
          <p:cNvSpPr txBox="1"/>
          <p:nvPr/>
        </p:nvSpPr>
        <p:spPr>
          <a:xfrm>
            <a:off x="3654743" y="2945595"/>
            <a:ext cx="595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AA71C8-C9FC-1284-9D3C-AA9C2D17BCF4}"/>
              </a:ext>
            </a:extLst>
          </p:cNvPr>
          <p:cNvSpPr txBox="1"/>
          <p:nvPr/>
        </p:nvSpPr>
        <p:spPr>
          <a:xfrm>
            <a:off x="228504" y="3002105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RuleSet3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562DFB-E65C-3D1C-084C-3A2419EC549C}"/>
              </a:ext>
            </a:extLst>
          </p:cNvPr>
          <p:cNvSpPr txBox="1"/>
          <p:nvPr/>
        </p:nvSpPr>
        <p:spPr>
          <a:xfrm>
            <a:off x="11735991" y="3023740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30nt</a:t>
            </a:r>
          </a:p>
        </p:txBody>
      </p:sp>
    </p:spTree>
    <p:extLst>
      <p:ext uri="{BB962C8B-B14F-4D97-AF65-F5344CB8AC3E}">
        <p14:creationId xmlns:p14="http://schemas.microsoft.com/office/powerpoint/2010/main" val="400680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56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122</cp:revision>
  <dcterms:created xsi:type="dcterms:W3CDTF">2020-05-07T13:53:30Z</dcterms:created>
  <dcterms:modified xsi:type="dcterms:W3CDTF">2022-06-30T22:53:36Z</dcterms:modified>
</cp:coreProperties>
</file>