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092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092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092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092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092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0920" cy="141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280" cy="58032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&lt;fecha/hora&gt;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&lt;pie de página&gt;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8315502-8EAD-4621-BB9A-1442C1DBE2A1}" type="slidenum"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&lt;fecha/hora&gt;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&lt;pie de página&gt;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A245C74-AF7F-475F-A724-488AEAA1D85D}" type="slidenum"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920" y="648000"/>
            <a:ext cx="9070920" cy="273528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Proyecto Final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16000" y="3600000"/>
            <a:ext cx="525492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Javier Casco Rodés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latin typeface="Arial"/>
              </a:rPr>
              <a:t>Expansión futura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El proyecto se podría trasladar a un dominio de internet que proporcionara almacenamiento en la nube y una base de datos.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c7243a"/>
                </a:solidFill>
                <a:latin typeface="Arial"/>
                <a:ea typeface="DejaVu Sans"/>
              </a:rPr>
              <a:t>Indice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Diseño web</a:t>
            </a:r>
            <a:endParaRPr b="0" lang="es-E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Registro</a:t>
            </a:r>
            <a:endParaRPr b="0" lang="es-E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Inicio de sesion</a:t>
            </a:r>
            <a:endParaRPr b="0" lang="es-E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Manejo de archivos</a:t>
            </a:r>
            <a:endParaRPr b="0" lang="es-E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Expansión del proyecto 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latin typeface="Arial"/>
              </a:rPr>
              <a:t>Diseño Web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Para el diseño grafico de la pagina web he empleado la biblioteca bootstrap. Aqui se dispone de muchos temas en los cuales basar tu pagina web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latin typeface="Arial"/>
              </a:rPr>
              <a:t>Diseño Web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El sistema de bootstrap divide la pagina en secciones para que se puedan modificar o eliminar individualmente sin afectar al resto de la pagina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latin typeface="Arial"/>
              </a:rPr>
              <a:t>Registro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Para poner en funcionamiento el registro en la base de datos mysql he tenido que llevar a cabo una serie inserciones en la base de datos instalada previamente a nivel local.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latin typeface="Arial"/>
              </a:rPr>
              <a:t>Registro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El usuario inserta sus datos en el formulario, estos se envian al documento php que los inserta en mysql y despues se accede a la pagina principal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latin typeface="Arial"/>
              </a:rPr>
              <a:t>Inicio de sesion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El usuario inserta sus credenciales en el formulario correspondiente, estos datos se comprueban y si son correctos se accede a la pagina principal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latin typeface="Arial"/>
              </a:rPr>
              <a:t>Inicio de sesion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Para el inicio de sesión he empleado un sistema de cookies de 1 hora de duracion.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Manejo de archivos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04000" y="1656000"/>
            <a:ext cx="9070920" cy="295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Los usuarios tendrán acceso a los archivos y podrán subirlos ellos también para que los demás usuarios accedan a ellos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2020-06-09T21:28:57Z</dcterms:created>
  <dc:creator/>
  <dc:description/>
  <dc:language>es-ES</dc:language>
  <cp:lastModifiedBy/>
  <dcterms:modified xsi:type="dcterms:W3CDTF">2020-06-14T19:37:46Z</dcterms:modified>
  <cp:revision>5</cp:revision>
  <dc:subject/>
  <dc:title>Classy Red</dc:title>
</cp:coreProperties>
</file>