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2000-2016FDIinIndia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1CEE3C-277C-4466-832B-A3884D8DB0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2000-2016 FDI in India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578017-9EE7-4CD1-8614-A4E111F798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7/8/2021 10:31:33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52CEEF6D-5F34-4B87-BF4A-038E3AC5A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90"/>
            <a:ext cx="12192000" cy="50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F028467D-B29B-4A1E-BDD8-C821B18A1E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90"/>
            <a:ext cx="12192000" cy="50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67086AC0-910C-45C2-AA7D-9506ACEE5D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90"/>
            <a:ext cx="12192000" cy="50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D6ACC573-F0D7-4D5E-8FA4-45159A100E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90"/>
            <a:ext cx="12192000" cy="50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03DE4E4D-9934-463D-A15F-2140ADE30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90"/>
            <a:ext cx="12192000" cy="50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4488410E-B26F-43A1-AEB2-E93E645DBF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90"/>
            <a:ext cx="12192000" cy="50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71462262-C43F-4953-80C6-B2330F160F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90"/>
            <a:ext cx="12192000" cy="50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2021-07-08T22:31:34Z</dcterms:created>
  <dcterms:modified xsi:type="dcterms:W3CDTF">2021-07-08T22:31:34Z</dcterms:modified>
</cp:coreProperties>
</file>