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2000-2016FDIinIndia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67F1B3-DB8A-4187-AD95-2EA052FAC0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2000-2016 FDI in India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421600-0452-4649-ACF6-5461752D3BC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7/9/2021 11:46:50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91D09F0A-90A1-4A1F-B3C7-D4D6E0192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3E4E4638-8BCE-45EF-A7B4-F2268A1060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5BB866DB-4B83-4AFE-B9E3-BBBC099285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4AD2CE37-5064-49DC-8F3A-EC047EC9A3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855FADCE-64D0-4353-842E-2A007D8565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63A012EE-0BDE-4AB9-A44B-2A4FCA9B5B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455A2000-27B4-4294-B63F-02DCF7DAD0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179"/>
            <a:ext cx="12192000" cy="48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2021-07-09T11:46:52Z</dcterms:created>
  <dcterms:modified xsi:type="dcterms:W3CDTF">2021-07-09T11:46:52Z</dcterms:modified>
</cp:coreProperties>
</file>