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941F68E-7D30-4D18-BE6D-728F4DAB9F8A}">
          <p14:sldIdLst>
            <p14:sldId id="256"/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>
      <p:cViewPr varScale="1">
        <p:scale>
          <a:sx n="74" d="100"/>
          <a:sy n="74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1D26F76-08F5-481E-AF01-8965E4E4DB1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0DEFF64-5BA5-4016-9C4B-910219C548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615917" cy="1116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1" y="1828800"/>
            <a:ext cx="8229600" cy="4191000"/>
          </a:xfrm>
        </p:spPr>
        <p:txBody>
          <a:bodyPr>
            <a:normAutofit/>
          </a:bodyPr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l"/>
            <a:endParaRPr lang="en-I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name    :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Transport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ptimization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name       : 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Proj_224782_Team_4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 : 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ASHWINI E(113321104006)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BENSIHA A(113321104008)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DEYAA ASMI M(113321104013)</a:t>
            </a:r>
          </a:p>
          <a:p>
            <a:pPr algn="just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DHANALAKSHMI S(113321104014)</a:t>
            </a:r>
          </a:p>
          <a:p>
            <a:pPr algn="just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772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114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Public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Transport Optimization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aims to enhance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efficiency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accessibility , and  sustainability of public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transportation systems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within a designated urban area.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meets the evolving needs of the community while reducing traffic congestion and environmental impact.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3505200" cy="9906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Project Definition: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828800"/>
            <a:ext cx="7747000" cy="429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Collection and Analysis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Route Optimization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Demand-Responsive Services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Sustainability and Electrification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Accessibility and Inclusivity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Experience Enhancement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Engagement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Metrics and Monitoring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Cost-Benefit Analysis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971800" cy="957072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799" cy="4953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Choose appropriate sensors.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protocols.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sensors on vehicles, infrastructure, and key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 devices for data preprocessing.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encryption and authentication to protect sensor data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Optimize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sources and consumption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 cloud platforms.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real-time analytics for insights and alerts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user-friendly dashboards for monitoring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easy addition of new sensors and scalability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remote diagnostics for maintenance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compliance with local regulations and privacy laws.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810000" cy="880872"/>
          </a:xfrm>
        </p:spPr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 Sensor Design: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74939"/>
            <a:ext cx="5181600" cy="3116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 Sensor Design: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752600"/>
            <a:ext cx="8381999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Gather real-time data from various sources. Create user-friendly apps and dashboards.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timely data updates for passengers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algorithms to adjust routes and schedules based on real-time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passengers with disabilities. Include info on different transportation modes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electronic ticketing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passenger data and comply with privacy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regulations.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passengers to report issues and provide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feedback.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support system for users and regular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maintenance.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Encourage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third-party developers to create transit-related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future growth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expansion.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for performance monitoring and analysis.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077200" cy="11094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Real-Time Transit Information Platform: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799" cy="4876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Centralize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in a unified platform or database for easy access and analysis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APIs for seamless integration with third-party systems and apps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real-time data processing to enable instant updates and insights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algorithms for predictive analysis and route optimization.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intuitive user interfaces for passengers, operators, and administrators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on various transportation modes to offer comprehensive transit options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7620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Integration Approach: 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1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8534399" cy="4038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 electronic ticketing and payment solutions for convenience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security and compliance with privacy regulations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system to scale with growing data and user needs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mechanisms for user feedback to continually improve service.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analytics tools for monitoring and reporting on system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76800" cy="1033272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rgbClr val="313131"/>
                </a:solidFill>
                <a:latin typeface="Times New Roman" pitchFamily="18" charset="0"/>
                <a:cs typeface="Times New Roman" pitchFamily="18" charset="0"/>
              </a:rPr>
              <a:t>Integration Approach: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25272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6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118</TotalTime>
  <Words>453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PowerPoint Presentation</vt:lpstr>
      <vt:lpstr>Project Definition:</vt:lpstr>
      <vt:lpstr>Objectives:</vt:lpstr>
      <vt:lpstr>IoT Sensor Design: </vt:lpstr>
      <vt:lpstr>IoT Sensor Design: </vt:lpstr>
      <vt:lpstr>Real-Time Transit Information Platform:</vt:lpstr>
      <vt:lpstr>Integration Approach: </vt:lpstr>
      <vt:lpstr>Integration Approach: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13</cp:revision>
  <dcterms:created xsi:type="dcterms:W3CDTF">2023-09-29T14:02:08Z</dcterms:created>
  <dcterms:modified xsi:type="dcterms:W3CDTF">2023-09-29T17:35:40Z</dcterms:modified>
</cp:coreProperties>
</file>