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72" r:id="rId3"/>
    <p:sldId id="266" r:id="rId4"/>
    <p:sldId id="261" r:id="rId5"/>
    <p:sldId id="259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Hammersmith One" panose="02010703030501060504" pitchFamily="2" charset="0"/>
      <p:regular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5A82E-9DEA-4330-B75F-51D8A5FD6533}">
  <a:tblStyle styleId="{A615A82E-9DEA-4330-B75F-51D8A5FD6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4c095aa61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4c095aa61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4c095aa6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4c095aa6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bfd745a9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bfd745a9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220331" y="3857037"/>
            <a:ext cx="52077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836525" y="1219325"/>
            <a:ext cx="5439000" cy="190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836625" y="3292413"/>
            <a:ext cx="5439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06458" y="4127150"/>
            <a:ext cx="7331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subTitle" idx="1"/>
          </p:nvPr>
        </p:nvSpPr>
        <p:spPr>
          <a:xfrm>
            <a:off x="1864225" y="2298023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2"/>
          </p:nvPr>
        </p:nvSpPr>
        <p:spPr>
          <a:xfrm>
            <a:off x="1864225" y="199712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3"/>
          </p:nvPr>
        </p:nvSpPr>
        <p:spPr>
          <a:xfrm>
            <a:off x="4209988" y="2298198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4"/>
          </p:nvPr>
        </p:nvSpPr>
        <p:spPr>
          <a:xfrm>
            <a:off x="4209988" y="199712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5"/>
          </p:nvPr>
        </p:nvSpPr>
        <p:spPr>
          <a:xfrm>
            <a:off x="6555730" y="2298198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6"/>
          </p:nvPr>
        </p:nvSpPr>
        <p:spPr>
          <a:xfrm>
            <a:off x="6555730" y="199712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7"/>
          </p:nvPr>
        </p:nvSpPr>
        <p:spPr>
          <a:xfrm>
            <a:off x="1864225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8"/>
          </p:nvPr>
        </p:nvSpPr>
        <p:spPr>
          <a:xfrm>
            <a:off x="1864225" y="3723080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9"/>
          </p:nvPr>
        </p:nvSpPr>
        <p:spPr>
          <a:xfrm>
            <a:off x="4209988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3"/>
          </p:nvPr>
        </p:nvSpPr>
        <p:spPr>
          <a:xfrm>
            <a:off x="4209988" y="3723805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4"/>
          </p:nvPr>
        </p:nvSpPr>
        <p:spPr>
          <a:xfrm>
            <a:off x="6555730" y="4023053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5"/>
          </p:nvPr>
        </p:nvSpPr>
        <p:spPr>
          <a:xfrm>
            <a:off x="6555730" y="3723807"/>
            <a:ext cx="1872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1" r:id="rId5"/>
    <p:sldLayoutId id="2147483672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177096" y="1042434"/>
            <a:ext cx="8278890" cy="5143610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442150" y="2346425"/>
              <a:ext cx="85000" cy="48850"/>
            </a:xfrm>
            <a:custGeom>
              <a:avLst/>
              <a:gdLst/>
              <a:ahLst/>
              <a:cxnLst/>
              <a:rect l="l" t="t" r="r" b="b"/>
              <a:pathLst>
                <a:path w="3400" h="1954" extrusionOk="0">
                  <a:moveTo>
                    <a:pt x="27" y="1276"/>
                  </a:moveTo>
                  <a:cubicBezTo>
                    <a:pt x="27" y="1285"/>
                    <a:pt x="36" y="1303"/>
                    <a:pt x="36" y="1311"/>
                  </a:cubicBezTo>
                  <a:cubicBezTo>
                    <a:pt x="54" y="1401"/>
                    <a:pt x="90" y="1490"/>
                    <a:pt x="135" y="1561"/>
                  </a:cubicBezTo>
                  <a:cubicBezTo>
                    <a:pt x="215" y="1695"/>
                    <a:pt x="313" y="1784"/>
                    <a:pt x="420" y="1838"/>
                  </a:cubicBezTo>
                  <a:cubicBezTo>
                    <a:pt x="429" y="1838"/>
                    <a:pt x="429" y="1838"/>
                    <a:pt x="429" y="1838"/>
                  </a:cubicBezTo>
                  <a:cubicBezTo>
                    <a:pt x="509" y="1865"/>
                    <a:pt x="589" y="1882"/>
                    <a:pt x="670" y="1891"/>
                  </a:cubicBezTo>
                  <a:cubicBezTo>
                    <a:pt x="688" y="1891"/>
                    <a:pt x="705" y="1891"/>
                    <a:pt x="723" y="1891"/>
                  </a:cubicBezTo>
                  <a:lnTo>
                    <a:pt x="750" y="1891"/>
                  </a:lnTo>
                  <a:cubicBezTo>
                    <a:pt x="768" y="1891"/>
                    <a:pt x="786" y="1891"/>
                    <a:pt x="804" y="1891"/>
                  </a:cubicBezTo>
                  <a:cubicBezTo>
                    <a:pt x="1027" y="1873"/>
                    <a:pt x="1241" y="1793"/>
                    <a:pt x="1446" y="1713"/>
                  </a:cubicBezTo>
                  <a:cubicBezTo>
                    <a:pt x="1526" y="1686"/>
                    <a:pt x="1598" y="1659"/>
                    <a:pt x="1669" y="1633"/>
                  </a:cubicBezTo>
                  <a:cubicBezTo>
                    <a:pt x="1696" y="1624"/>
                    <a:pt x="1722" y="1615"/>
                    <a:pt x="1749" y="1606"/>
                  </a:cubicBezTo>
                  <a:cubicBezTo>
                    <a:pt x="1776" y="1597"/>
                    <a:pt x="1794" y="1588"/>
                    <a:pt x="1821" y="1579"/>
                  </a:cubicBezTo>
                  <a:cubicBezTo>
                    <a:pt x="1892" y="1561"/>
                    <a:pt x="1954" y="1543"/>
                    <a:pt x="2026" y="1526"/>
                  </a:cubicBezTo>
                  <a:cubicBezTo>
                    <a:pt x="2142" y="1499"/>
                    <a:pt x="2258" y="1481"/>
                    <a:pt x="2383" y="1490"/>
                  </a:cubicBezTo>
                  <a:cubicBezTo>
                    <a:pt x="2400" y="1490"/>
                    <a:pt x="2418" y="1499"/>
                    <a:pt x="2445" y="1499"/>
                  </a:cubicBezTo>
                  <a:cubicBezTo>
                    <a:pt x="2481" y="1508"/>
                    <a:pt x="2525" y="1517"/>
                    <a:pt x="2561" y="1534"/>
                  </a:cubicBezTo>
                  <a:cubicBezTo>
                    <a:pt x="2864" y="1642"/>
                    <a:pt x="3105" y="1847"/>
                    <a:pt x="3400" y="1954"/>
                  </a:cubicBezTo>
                  <a:cubicBezTo>
                    <a:pt x="3096" y="1579"/>
                    <a:pt x="2722" y="1294"/>
                    <a:pt x="2454" y="883"/>
                  </a:cubicBezTo>
                  <a:cubicBezTo>
                    <a:pt x="2267" y="616"/>
                    <a:pt x="2115" y="312"/>
                    <a:pt x="2026" y="0"/>
                  </a:cubicBezTo>
                  <a:cubicBezTo>
                    <a:pt x="2026" y="18"/>
                    <a:pt x="2035" y="27"/>
                    <a:pt x="2035" y="45"/>
                  </a:cubicBezTo>
                  <a:cubicBezTo>
                    <a:pt x="2106" y="303"/>
                    <a:pt x="2186" y="598"/>
                    <a:pt x="2115" y="856"/>
                  </a:cubicBezTo>
                  <a:cubicBezTo>
                    <a:pt x="2053" y="1097"/>
                    <a:pt x="1937" y="1365"/>
                    <a:pt x="1722" y="1499"/>
                  </a:cubicBezTo>
                  <a:cubicBezTo>
                    <a:pt x="1598" y="1588"/>
                    <a:pt x="1455" y="1633"/>
                    <a:pt x="1312" y="1668"/>
                  </a:cubicBezTo>
                  <a:cubicBezTo>
                    <a:pt x="1152" y="1713"/>
                    <a:pt x="1000" y="1775"/>
                    <a:pt x="830" y="1793"/>
                  </a:cubicBezTo>
                  <a:cubicBezTo>
                    <a:pt x="652" y="1811"/>
                    <a:pt x="474" y="1784"/>
                    <a:pt x="331" y="1677"/>
                  </a:cubicBezTo>
                  <a:cubicBezTo>
                    <a:pt x="117" y="1526"/>
                    <a:pt x="45" y="1311"/>
                    <a:pt x="63" y="1053"/>
                  </a:cubicBezTo>
                  <a:cubicBezTo>
                    <a:pt x="81" y="937"/>
                    <a:pt x="99" y="812"/>
                    <a:pt x="99" y="696"/>
                  </a:cubicBezTo>
                  <a:cubicBezTo>
                    <a:pt x="90" y="705"/>
                    <a:pt x="90" y="714"/>
                    <a:pt x="81" y="732"/>
                  </a:cubicBezTo>
                  <a:cubicBezTo>
                    <a:pt x="27" y="901"/>
                    <a:pt x="1" y="1097"/>
                    <a:pt x="27" y="1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676275" y="166875"/>
            <a:ext cx="6010200" cy="25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Деян Нъков 10г</a:t>
            </a:r>
            <a:endParaRPr dirty="0"/>
          </a:p>
        </p:txBody>
      </p:sp>
      <p:sp>
        <p:nvSpPr>
          <p:cNvPr id="885" name="Google Shape;885;p35"/>
          <p:cNvSpPr/>
          <p:nvPr/>
        </p:nvSpPr>
        <p:spPr>
          <a:xfrm rot="5400000">
            <a:off x="5340375" y="1272075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CAR PARKING </a:t>
            </a:r>
            <a:r>
              <a:rPr lang="en" sz="5400" b="0" dirty="0"/>
              <a:t>SYSTEM</a:t>
            </a:r>
            <a:endParaRPr sz="5400" dirty="0"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611825" y="2428876"/>
            <a:ext cx="1275078" cy="3409949"/>
            <a:chOff x="611825" y="2428876"/>
            <a:chExt cx="1275078" cy="3409949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51"/>
          <p:cNvSpPr txBox="1">
            <a:spLocks noGrp="1"/>
          </p:cNvSpPr>
          <p:nvPr>
            <p:ph type="subTitle" idx="1"/>
          </p:nvPr>
        </p:nvSpPr>
        <p:spPr>
          <a:xfrm>
            <a:off x="1864225" y="2298023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1749" name="Google Shape;1749;p51"/>
          <p:cNvSpPr txBox="1">
            <a:spLocks noGrp="1"/>
          </p:cNvSpPr>
          <p:nvPr>
            <p:ph type="subTitle" idx="2"/>
          </p:nvPr>
        </p:nvSpPr>
        <p:spPr>
          <a:xfrm>
            <a:off x="1876508" y="2373690"/>
            <a:ext cx="18723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Uno</a:t>
            </a:r>
            <a:endParaRPr dirty="0"/>
          </a:p>
        </p:txBody>
      </p:sp>
      <p:sp>
        <p:nvSpPr>
          <p:cNvPr id="1750" name="Google Shape;1750;p51"/>
          <p:cNvSpPr txBox="1">
            <a:spLocks noGrp="1"/>
          </p:cNvSpPr>
          <p:nvPr>
            <p:ph type="subTitle" idx="3"/>
          </p:nvPr>
        </p:nvSpPr>
        <p:spPr>
          <a:xfrm>
            <a:off x="4209988" y="2298198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51" name="Google Shape;1751;p51"/>
          <p:cNvSpPr txBox="1">
            <a:spLocks noGrp="1"/>
          </p:cNvSpPr>
          <p:nvPr>
            <p:ph type="subTitle" idx="4"/>
          </p:nvPr>
        </p:nvSpPr>
        <p:spPr>
          <a:xfrm>
            <a:off x="4269625" y="2384967"/>
            <a:ext cx="18723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Breadboard</a:t>
            </a:r>
            <a:endParaRPr dirty="0"/>
          </a:p>
        </p:txBody>
      </p:sp>
      <p:sp>
        <p:nvSpPr>
          <p:cNvPr id="1752" name="Google Shape;1752;p51"/>
          <p:cNvSpPr txBox="1">
            <a:spLocks noGrp="1"/>
          </p:cNvSpPr>
          <p:nvPr>
            <p:ph type="subTitle" idx="5"/>
          </p:nvPr>
        </p:nvSpPr>
        <p:spPr>
          <a:xfrm>
            <a:off x="6555730" y="2298198"/>
            <a:ext cx="18723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53" name="Google Shape;1753;p51"/>
          <p:cNvSpPr txBox="1">
            <a:spLocks noGrp="1"/>
          </p:cNvSpPr>
          <p:nvPr>
            <p:ph type="subTitle" idx="6"/>
          </p:nvPr>
        </p:nvSpPr>
        <p:spPr>
          <a:xfrm>
            <a:off x="6559659" y="2375595"/>
            <a:ext cx="18723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Servo Motor</a:t>
            </a:r>
            <a:endParaRPr dirty="0"/>
          </a:p>
        </p:txBody>
      </p:sp>
      <p:sp>
        <p:nvSpPr>
          <p:cNvPr id="1754" name="Google Shape;1754;p51"/>
          <p:cNvSpPr txBox="1">
            <a:spLocks noGrp="1"/>
          </p:cNvSpPr>
          <p:nvPr>
            <p:ph type="subTitle" idx="7"/>
          </p:nvPr>
        </p:nvSpPr>
        <p:spPr>
          <a:xfrm>
            <a:off x="1864225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55" name="Google Shape;1755;p51"/>
          <p:cNvSpPr txBox="1">
            <a:spLocks noGrp="1"/>
          </p:cNvSpPr>
          <p:nvPr>
            <p:ph type="subTitle" idx="8"/>
          </p:nvPr>
        </p:nvSpPr>
        <p:spPr>
          <a:xfrm>
            <a:off x="1885433" y="3940137"/>
            <a:ext cx="18723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 Sensor</a:t>
            </a:r>
            <a:endParaRPr dirty="0"/>
          </a:p>
        </p:txBody>
      </p:sp>
      <p:sp>
        <p:nvSpPr>
          <p:cNvPr id="1756" name="Google Shape;1756;p51"/>
          <p:cNvSpPr txBox="1">
            <a:spLocks noGrp="1"/>
          </p:cNvSpPr>
          <p:nvPr>
            <p:ph type="subTitle" idx="9"/>
          </p:nvPr>
        </p:nvSpPr>
        <p:spPr>
          <a:xfrm>
            <a:off x="4209988" y="4022328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57" name="Google Shape;1757;p51"/>
          <p:cNvSpPr txBox="1">
            <a:spLocks noGrp="1"/>
          </p:cNvSpPr>
          <p:nvPr>
            <p:ph type="subTitle" idx="13"/>
          </p:nvPr>
        </p:nvSpPr>
        <p:spPr>
          <a:xfrm>
            <a:off x="4239806" y="3946274"/>
            <a:ext cx="18723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LCD</a:t>
            </a:r>
            <a:endParaRPr dirty="0"/>
          </a:p>
        </p:txBody>
      </p:sp>
      <p:sp>
        <p:nvSpPr>
          <p:cNvPr id="1758" name="Google Shape;1758;p51"/>
          <p:cNvSpPr txBox="1">
            <a:spLocks noGrp="1"/>
          </p:cNvSpPr>
          <p:nvPr>
            <p:ph type="subTitle" idx="14"/>
          </p:nvPr>
        </p:nvSpPr>
        <p:spPr>
          <a:xfrm>
            <a:off x="6555730" y="4023053"/>
            <a:ext cx="187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59" name="Google Shape;1759;p51"/>
          <p:cNvSpPr txBox="1">
            <a:spLocks noGrp="1"/>
          </p:cNvSpPr>
          <p:nvPr>
            <p:ph type="subTitle" idx="15"/>
          </p:nvPr>
        </p:nvSpPr>
        <p:spPr>
          <a:xfrm>
            <a:off x="6555730" y="3940137"/>
            <a:ext cx="18723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I2C</a:t>
            </a:r>
            <a:endParaRPr dirty="0"/>
          </a:p>
        </p:txBody>
      </p:sp>
      <p:sp>
        <p:nvSpPr>
          <p:cNvPr id="1760" name="Google Shape;1760;p51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Части</a:t>
            </a:r>
            <a:endParaRPr dirty="0"/>
          </a:p>
        </p:txBody>
      </p:sp>
      <p:sp>
        <p:nvSpPr>
          <p:cNvPr id="1764" name="Google Shape;1764;p51"/>
          <p:cNvSpPr/>
          <p:nvPr/>
        </p:nvSpPr>
        <p:spPr>
          <a:xfrm>
            <a:off x="2322263" y="1490341"/>
            <a:ext cx="9729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1"/>
          <p:cNvSpPr/>
          <p:nvPr/>
        </p:nvSpPr>
        <p:spPr>
          <a:xfrm>
            <a:off x="7319349" y="-779047"/>
            <a:ext cx="193671" cy="12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7" name="Google Shape;1767;p51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51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9" name="Google Shape;1769;p51"/>
          <p:cNvGrpSpPr/>
          <p:nvPr/>
        </p:nvGrpSpPr>
        <p:grpSpPr>
          <a:xfrm>
            <a:off x="758107" y="1214481"/>
            <a:ext cx="907184" cy="3393266"/>
            <a:chOff x="-766196" y="2417025"/>
            <a:chExt cx="364156" cy="1362156"/>
          </a:xfrm>
        </p:grpSpPr>
        <p:sp>
          <p:nvSpPr>
            <p:cNvPr id="1770" name="Google Shape;1770;p51"/>
            <p:cNvSpPr/>
            <p:nvPr/>
          </p:nvSpPr>
          <p:spPr>
            <a:xfrm>
              <a:off x="-766196" y="3565934"/>
              <a:ext cx="364156" cy="213247"/>
            </a:xfrm>
            <a:custGeom>
              <a:avLst/>
              <a:gdLst/>
              <a:ahLst/>
              <a:cxnLst/>
              <a:rect l="l" t="t" r="r" b="b"/>
              <a:pathLst>
                <a:path w="5060" h="2963" extrusionOk="0">
                  <a:moveTo>
                    <a:pt x="2552" y="2962"/>
                  </a:moveTo>
                  <a:lnTo>
                    <a:pt x="1" y="1481"/>
                  </a:lnTo>
                  <a:lnTo>
                    <a:pt x="2606" y="0"/>
                  </a:lnTo>
                  <a:lnTo>
                    <a:pt x="5059" y="148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-685757" y="3637383"/>
              <a:ext cx="102665" cy="113405"/>
            </a:xfrm>
            <a:custGeom>
              <a:avLst/>
              <a:gdLst/>
              <a:ahLst/>
              <a:cxnLst/>
              <a:rect l="l" t="t" r="r" b="b"/>
              <a:pathLst>
                <a:path w="3231" h="3569" extrusionOk="0">
                  <a:moveTo>
                    <a:pt x="1" y="0"/>
                  </a:moveTo>
                  <a:lnTo>
                    <a:pt x="1" y="1695"/>
                  </a:lnTo>
                  <a:lnTo>
                    <a:pt x="3230" y="3569"/>
                  </a:lnTo>
                  <a:lnTo>
                    <a:pt x="3230" y="18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-583121" y="3637383"/>
              <a:ext cx="100949" cy="113405"/>
            </a:xfrm>
            <a:custGeom>
              <a:avLst/>
              <a:gdLst/>
              <a:ahLst/>
              <a:cxnLst/>
              <a:rect l="l" t="t" r="r" b="b"/>
              <a:pathLst>
                <a:path w="3177" h="3569" extrusionOk="0">
                  <a:moveTo>
                    <a:pt x="3176" y="0"/>
                  </a:moveTo>
                  <a:lnTo>
                    <a:pt x="3176" y="1713"/>
                  </a:lnTo>
                  <a:lnTo>
                    <a:pt x="0" y="3569"/>
                  </a:lnTo>
                  <a:lnTo>
                    <a:pt x="0" y="18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-685757" y="3577835"/>
              <a:ext cx="203582" cy="119093"/>
            </a:xfrm>
            <a:custGeom>
              <a:avLst/>
              <a:gdLst/>
              <a:ahLst/>
              <a:cxnLst/>
              <a:rect l="l" t="t" r="r" b="b"/>
              <a:pathLst>
                <a:path w="6407" h="3748" extrusionOk="0">
                  <a:moveTo>
                    <a:pt x="3230" y="3748"/>
                  </a:moveTo>
                  <a:lnTo>
                    <a:pt x="1" y="1874"/>
                  </a:lnTo>
                  <a:lnTo>
                    <a:pt x="3293" y="1"/>
                  </a:lnTo>
                  <a:lnTo>
                    <a:pt x="6406" y="18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-664499" y="3609039"/>
              <a:ext cx="81122" cy="76006"/>
            </a:xfrm>
            <a:custGeom>
              <a:avLst/>
              <a:gdLst/>
              <a:ahLst/>
              <a:cxnLst/>
              <a:rect l="l" t="t" r="r" b="b"/>
              <a:pathLst>
                <a:path w="2553" h="2392" extrusionOk="0">
                  <a:moveTo>
                    <a:pt x="1" y="0"/>
                  </a:moveTo>
                  <a:lnTo>
                    <a:pt x="1" y="919"/>
                  </a:lnTo>
                  <a:lnTo>
                    <a:pt x="2552" y="2391"/>
                  </a:lnTo>
                  <a:lnTo>
                    <a:pt x="2552" y="1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-583407" y="3609039"/>
              <a:ext cx="79692" cy="76006"/>
            </a:xfrm>
            <a:custGeom>
              <a:avLst/>
              <a:gdLst/>
              <a:ahLst/>
              <a:cxnLst/>
              <a:rect l="l" t="t" r="r" b="b"/>
              <a:pathLst>
                <a:path w="2508" h="2392" extrusionOk="0">
                  <a:moveTo>
                    <a:pt x="2507" y="0"/>
                  </a:moveTo>
                  <a:lnTo>
                    <a:pt x="2507" y="928"/>
                  </a:lnTo>
                  <a:lnTo>
                    <a:pt x="0" y="2391"/>
                  </a:lnTo>
                  <a:lnTo>
                    <a:pt x="0" y="1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-664499" y="3561978"/>
              <a:ext cx="160781" cy="94149"/>
            </a:xfrm>
            <a:custGeom>
              <a:avLst/>
              <a:gdLst/>
              <a:ahLst/>
              <a:cxnLst/>
              <a:rect l="l" t="t" r="r" b="b"/>
              <a:pathLst>
                <a:path w="5060" h="2963" extrusionOk="0">
                  <a:moveTo>
                    <a:pt x="2552" y="2962"/>
                  </a:moveTo>
                  <a:lnTo>
                    <a:pt x="1" y="1481"/>
                  </a:lnTo>
                  <a:lnTo>
                    <a:pt x="2606" y="0"/>
                  </a:lnTo>
                  <a:lnTo>
                    <a:pt x="5059" y="1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-606953" y="2856392"/>
              <a:ext cx="42293" cy="76654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-607493" y="2838534"/>
              <a:ext cx="43659" cy="32633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-675271" y="2431769"/>
              <a:ext cx="207268" cy="502331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-698785" y="2536376"/>
              <a:ext cx="23545" cy="397728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-698785" y="2417025"/>
              <a:ext cx="230782" cy="134122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-657127" y="2476001"/>
              <a:ext cx="170981" cy="350669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-611465" y="2527574"/>
              <a:ext cx="95261" cy="243238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2629930" y="1551845"/>
            <a:ext cx="340890" cy="178912"/>
            <a:chOff x="2084325" y="363300"/>
            <a:chExt cx="484150" cy="254100"/>
          </a:xfrm>
        </p:grpSpPr>
        <p:sp>
          <p:nvSpPr>
            <p:cNvPr id="1785" name="Google Shape;1785;p5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90" name="Google Shape;1790;p51"/>
          <p:cNvGrpSpPr/>
          <p:nvPr/>
        </p:nvGrpSpPr>
        <p:grpSpPr>
          <a:xfrm>
            <a:off x="4979687" y="1540371"/>
            <a:ext cx="332881" cy="332881"/>
            <a:chOff x="6239925" y="2032450"/>
            <a:chExt cx="472775" cy="472775"/>
          </a:xfrm>
        </p:grpSpPr>
        <p:sp>
          <p:nvSpPr>
            <p:cNvPr id="1791" name="Google Shape;1791;p51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26" name="Picture 2" descr="Arduino UNO R3 - Платки Arduino - Electronic Evolution">
            <a:extLst>
              <a:ext uri="{FF2B5EF4-FFF2-40B4-BE49-F238E27FC236}">
                <a16:creationId xmlns:a16="http://schemas.microsoft.com/office/drawing/2014/main" id="{A3AF9B3C-6209-069C-6C35-65DC1043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45" y="1295708"/>
            <a:ext cx="1143535" cy="105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Qunqi 400 tie Point Experiment Mini Breadboard 5.5×8.2×0.85cm :  Electronics">
            <a:extLst>
              <a:ext uri="{FF2B5EF4-FFF2-40B4-BE49-F238E27FC236}">
                <a16:creationId xmlns:a16="http://schemas.microsoft.com/office/drawing/2014/main" id="{B3E5AE91-B378-D594-7DEA-5E175348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83" y="1319757"/>
            <a:ext cx="1079368" cy="10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y TowerPro MG90S Mini Digital Servo Motor (180° Rotation)Online">
            <a:extLst>
              <a:ext uri="{FF2B5EF4-FFF2-40B4-BE49-F238E27FC236}">
                <a16:creationId xmlns:a16="http://schemas.microsoft.com/office/drawing/2014/main" id="{AA0F5C90-7F51-1CD5-C08D-8D4E0EC6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00" y="1319757"/>
            <a:ext cx="1077840" cy="10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rared Proximity Sensor, robot obstacle-avoiding module">
            <a:extLst>
              <a:ext uri="{FF2B5EF4-FFF2-40B4-BE49-F238E27FC236}">
                <a16:creationId xmlns:a16="http://schemas.microsoft.com/office/drawing/2014/main" id="{467C93C0-C384-7BEB-DBA6-9C6ACC6A9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9" y="2756474"/>
            <a:ext cx="1183663" cy="11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ntIoT®- LCD Display Module 1602 16x02 IIC/I2C LCD-1602 - 5V Green/Yellow  Backlit : Amazon.in: Computers &amp; Accessories">
            <a:extLst>
              <a:ext uri="{FF2B5EF4-FFF2-40B4-BE49-F238E27FC236}">
                <a16:creationId xmlns:a16="http://schemas.microsoft.com/office/drawing/2014/main" id="{1A2049E2-3020-E4E3-1360-162B4A5B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87" y="2740728"/>
            <a:ext cx="1407894" cy="117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2C Serial Interface Adapter Module for LCD">
            <a:extLst>
              <a:ext uri="{FF2B5EF4-FFF2-40B4-BE49-F238E27FC236}">
                <a16:creationId xmlns:a16="http://schemas.microsoft.com/office/drawing/2014/main" id="{091AB952-88F5-846E-53C6-9911F88B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76" y="2822734"/>
            <a:ext cx="1519295" cy="10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>
            <a:spLocks noGrp="1"/>
          </p:cNvSpPr>
          <p:nvPr>
            <p:ph type="subTitle" idx="1"/>
          </p:nvPr>
        </p:nvSpPr>
        <p:spPr>
          <a:xfrm>
            <a:off x="3498258" y="3331242"/>
            <a:ext cx="1418295" cy="291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00" dirty="0"/>
              <a:t>(100</a:t>
            </a:r>
            <a:r>
              <a:rPr lang="en-US" sz="800" dirty="0"/>
              <a:t>% </a:t>
            </a:r>
            <a:r>
              <a:rPr lang="bg-BG" sz="800" dirty="0"/>
              <a:t>написан от мен)</a:t>
            </a:r>
            <a:endParaRPr sz="800" dirty="0"/>
          </a:p>
        </p:txBody>
      </p:sp>
      <p:sp>
        <p:nvSpPr>
          <p:cNvPr id="1312" name="Google Shape;1312;p45"/>
          <p:cNvSpPr txBox="1">
            <a:spLocks noGrp="1"/>
          </p:cNvSpPr>
          <p:nvPr>
            <p:ph type="title"/>
          </p:nvPr>
        </p:nvSpPr>
        <p:spPr>
          <a:xfrm>
            <a:off x="3166399" y="2234939"/>
            <a:ext cx="2811202" cy="161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600" dirty="0"/>
              <a:t>Код</a:t>
            </a:r>
            <a:endParaRPr sz="9600" dirty="0"/>
          </a:p>
        </p:txBody>
      </p:sp>
      <p:sp>
        <p:nvSpPr>
          <p:cNvPr id="1313" name="Google Shape;1313;p45"/>
          <p:cNvSpPr txBox="1">
            <a:spLocks noGrp="1"/>
          </p:cNvSpPr>
          <p:nvPr>
            <p:ph type="title" idx="2"/>
          </p:nvPr>
        </p:nvSpPr>
        <p:spPr>
          <a:xfrm flipH="1">
            <a:off x="3481529" y="976435"/>
            <a:ext cx="8791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1314" name="Google Shape;1314;p45"/>
          <p:cNvGrpSpPr/>
          <p:nvPr/>
        </p:nvGrpSpPr>
        <p:grpSpPr>
          <a:xfrm>
            <a:off x="430228" y="232489"/>
            <a:ext cx="3455078" cy="2246307"/>
            <a:chOff x="-3284522" y="1823164"/>
            <a:chExt cx="3455078" cy="2246307"/>
          </a:xfrm>
        </p:grpSpPr>
        <p:sp>
          <p:nvSpPr>
            <p:cNvPr id="1315" name="Google Shape;1315;p45"/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4952647" y="384172"/>
            <a:ext cx="493733" cy="1714352"/>
            <a:chOff x="399697" y="2748997"/>
            <a:chExt cx="493733" cy="1714352"/>
          </a:xfrm>
        </p:grpSpPr>
        <p:sp>
          <p:nvSpPr>
            <p:cNvPr id="1344" name="Google Shape;1344;p45"/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0"/>
          <p:cNvSpPr txBox="1">
            <a:spLocks noGrp="1"/>
          </p:cNvSpPr>
          <p:nvPr>
            <p:ph type="subTitle" idx="1"/>
          </p:nvPr>
        </p:nvSpPr>
        <p:spPr>
          <a:xfrm>
            <a:off x="3220331" y="3857037"/>
            <a:ext cx="52077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 </a:t>
            </a:r>
            <a:endParaRPr dirty="0"/>
          </a:p>
        </p:txBody>
      </p:sp>
      <p:sp>
        <p:nvSpPr>
          <p:cNvPr id="1077" name="Google Shape;1077;p40"/>
          <p:cNvSpPr txBox="1">
            <a:spLocks noGrp="1"/>
          </p:cNvSpPr>
          <p:nvPr>
            <p:ph type="title"/>
          </p:nvPr>
        </p:nvSpPr>
        <p:spPr>
          <a:xfrm>
            <a:off x="3220331" y="1826183"/>
            <a:ext cx="5439023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</a:t>
            </a:r>
            <a:endParaRPr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2"/>
          </p:nvPr>
        </p:nvSpPr>
        <p:spPr>
          <a:xfrm>
            <a:off x="2017508" y="2231408"/>
            <a:ext cx="179782" cy="241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 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990586" y="363908"/>
            <a:ext cx="2352071" cy="4415676"/>
            <a:chOff x="6516564" y="643429"/>
            <a:chExt cx="2139608" cy="4016807"/>
          </a:xfrm>
        </p:grpSpPr>
        <p:sp>
          <p:nvSpPr>
            <p:cNvPr id="1080" name="Google Shape;1080;p40"/>
            <p:cNvSpPr/>
            <p:nvPr/>
          </p:nvSpPr>
          <p:spPr>
            <a:xfrm>
              <a:off x="6516564" y="3419125"/>
              <a:ext cx="2139608" cy="1241111"/>
            </a:xfrm>
            <a:custGeom>
              <a:avLst/>
              <a:gdLst/>
              <a:ahLst/>
              <a:cxnLst/>
              <a:rect l="l" t="t" r="r" b="b"/>
              <a:pathLst>
                <a:path w="16674" h="9672" extrusionOk="0">
                  <a:moveTo>
                    <a:pt x="0" y="5130"/>
                  </a:moveTo>
                  <a:lnTo>
                    <a:pt x="7681" y="9671"/>
                  </a:lnTo>
                  <a:lnTo>
                    <a:pt x="16674" y="4542"/>
                  </a:lnTo>
                  <a:lnTo>
                    <a:pt x="9002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7506627" y="2845405"/>
              <a:ext cx="756639" cy="1591516"/>
            </a:xfrm>
            <a:custGeom>
              <a:avLst/>
              <a:gdLst/>
              <a:ahLst/>
              <a:cxnLst/>
              <a:rect l="l" t="t" r="r" b="b"/>
              <a:pathLst>
                <a:path w="7495" h="15765" extrusionOk="0">
                  <a:moveTo>
                    <a:pt x="9" y="15764"/>
                  </a:moveTo>
                  <a:lnTo>
                    <a:pt x="9" y="4336"/>
                  </a:lnTo>
                  <a:lnTo>
                    <a:pt x="0" y="4274"/>
                  </a:lnTo>
                  <a:lnTo>
                    <a:pt x="7494" y="1"/>
                  </a:lnTo>
                  <a:lnTo>
                    <a:pt x="7485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857300" y="2052019"/>
              <a:ext cx="650336" cy="2384902"/>
            </a:xfrm>
            <a:custGeom>
              <a:avLst/>
              <a:gdLst/>
              <a:ahLst/>
              <a:cxnLst/>
              <a:rect l="l" t="t" r="r" b="b"/>
              <a:pathLst>
                <a:path w="6442" h="23624" extrusionOk="0">
                  <a:moveTo>
                    <a:pt x="18" y="0"/>
                  </a:moveTo>
                  <a:lnTo>
                    <a:pt x="4184" y="2570"/>
                  </a:lnTo>
                  <a:lnTo>
                    <a:pt x="6441" y="12142"/>
                  </a:lnTo>
                  <a:lnTo>
                    <a:pt x="6441" y="23623"/>
                  </a:lnTo>
                  <a:lnTo>
                    <a:pt x="0" y="19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6858209" y="2052019"/>
              <a:ext cx="649427" cy="2018343"/>
            </a:xfrm>
            <a:custGeom>
              <a:avLst/>
              <a:gdLst/>
              <a:ahLst/>
              <a:cxnLst/>
              <a:rect l="l" t="t" r="r" b="b"/>
              <a:pathLst>
                <a:path w="6433" h="19993" extrusionOk="0">
                  <a:moveTo>
                    <a:pt x="9" y="0"/>
                  </a:moveTo>
                  <a:lnTo>
                    <a:pt x="4175" y="2570"/>
                  </a:lnTo>
                  <a:lnTo>
                    <a:pt x="6432" y="12142"/>
                  </a:lnTo>
                  <a:lnTo>
                    <a:pt x="6432" y="19992"/>
                  </a:lnTo>
                  <a:lnTo>
                    <a:pt x="0" y="16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7486840" y="1282862"/>
              <a:ext cx="846588" cy="2659594"/>
            </a:xfrm>
            <a:custGeom>
              <a:avLst/>
              <a:gdLst/>
              <a:ahLst/>
              <a:cxnLst/>
              <a:rect l="l" t="t" r="r" b="b"/>
              <a:pathLst>
                <a:path w="8386" h="26345" extrusionOk="0">
                  <a:moveTo>
                    <a:pt x="0" y="26345"/>
                  </a:moveTo>
                  <a:lnTo>
                    <a:pt x="0" y="4783"/>
                  </a:lnTo>
                  <a:lnTo>
                    <a:pt x="8386" y="1"/>
                  </a:lnTo>
                  <a:lnTo>
                    <a:pt x="8377" y="215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6787037" y="1130727"/>
              <a:ext cx="699904" cy="2811729"/>
            </a:xfrm>
            <a:custGeom>
              <a:avLst/>
              <a:gdLst/>
              <a:ahLst/>
              <a:cxnLst/>
              <a:rect l="l" t="t" r="r" b="b"/>
              <a:pathLst>
                <a:path w="6933" h="27852" extrusionOk="0">
                  <a:moveTo>
                    <a:pt x="9" y="0"/>
                  </a:moveTo>
                  <a:lnTo>
                    <a:pt x="6932" y="6290"/>
                  </a:lnTo>
                  <a:lnTo>
                    <a:pt x="6932" y="27852"/>
                  </a:lnTo>
                  <a:lnTo>
                    <a:pt x="0" y="2389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6787037" y="643429"/>
              <a:ext cx="1546390" cy="1122289"/>
            </a:xfrm>
            <a:custGeom>
              <a:avLst/>
              <a:gdLst/>
              <a:ahLst/>
              <a:cxnLst/>
              <a:rect l="l" t="t" r="r" b="b"/>
              <a:pathLst>
                <a:path w="15318" h="11117" extrusionOk="0">
                  <a:moveTo>
                    <a:pt x="0" y="4827"/>
                  </a:moveTo>
                  <a:lnTo>
                    <a:pt x="6932" y="11117"/>
                  </a:lnTo>
                  <a:lnTo>
                    <a:pt x="15318" y="6335"/>
                  </a:lnTo>
                  <a:lnTo>
                    <a:pt x="8467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8004625" y="3055285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8019061" y="3080523"/>
              <a:ext cx="140627" cy="103678"/>
            </a:xfrm>
            <a:custGeom>
              <a:avLst/>
              <a:gdLst/>
              <a:ahLst/>
              <a:cxnLst/>
              <a:rect l="l" t="t" r="r" b="b"/>
              <a:pathLst>
                <a:path w="1393" h="1027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8019970" y="3099401"/>
              <a:ext cx="138810" cy="84800"/>
            </a:xfrm>
            <a:custGeom>
              <a:avLst/>
              <a:gdLst/>
              <a:ahLst/>
              <a:cxnLst/>
              <a:rect l="l" t="t" r="r" b="b"/>
              <a:pathLst>
                <a:path w="1375" h="840" extrusionOk="0">
                  <a:moveTo>
                    <a:pt x="0" y="732"/>
                  </a:moveTo>
                  <a:lnTo>
                    <a:pt x="1285" y="1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7587691" y="1426114"/>
              <a:ext cx="644885" cy="677290"/>
            </a:xfrm>
            <a:custGeom>
              <a:avLst/>
              <a:gdLst/>
              <a:ahLst/>
              <a:cxnLst/>
              <a:rect l="l" t="t" r="r" b="b"/>
              <a:pathLst>
                <a:path w="6388" h="6709" extrusionOk="0">
                  <a:moveTo>
                    <a:pt x="0" y="6709"/>
                  </a:moveTo>
                  <a:lnTo>
                    <a:pt x="0" y="3694"/>
                  </a:lnTo>
                  <a:lnTo>
                    <a:pt x="6388" y="0"/>
                  </a:lnTo>
                  <a:lnTo>
                    <a:pt x="6379" y="307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7638975" y="1868286"/>
              <a:ext cx="569271" cy="801664"/>
            </a:xfrm>
            <a:custGeom>
              <a:avLst/>
              <a:gdLst/>
              <a:ahLst/>
              <a:cxnLst/>
              <a:rect l="l" t="t" r="r" b="b"/>
              <a:pathLst>
                <a:path w="5639" h="7941" extrusionOk="0">
                  <a:moveTo>
                    <a:pt x="1" y="7940"/>
                  </a:moveTo>
                  <a:lnTo>
                    <a:pt x="1" y="3266"/>
                  </a:lnTo>
                  <a:lnTo>
                    <a:pt x="5639" y="1"/>
                  </a:lnTo>
                  <a:lnTo>
                    <a:pt x="5630" y="47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7977671" y="2432105"/>
              <a:ext cx="189185" cy="343138"/>
            </a:xfrm>
            <a:custGeom>
              <a:avLst/>
              <a:gdLst/>
              <a:ahLst/>
              <a:cxnLst/>
              <a:rect l="l" t="t" r="r" b="b"/>
              <a:pathLst>
                <a:path w="1874" h="3399" extrusionOk="0">
                  <a:moveTo>
                    <a:pt x="0" y="3399"/>
                  </a:moveTo>
                  <a:lnTo>
                    <a:pt x="0" y="1097"/>
                  </a:lnTo>
                  <a:lnTo>
                    <a:pt x="1874" y="0"/>
                  </a:lnTo>
                  <a:lnTo>
                    <a:pt x="1874" y="23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7995640" y="2566271"/>
              <a:ext cx="153246" cy="183835"/>
            </a:xfrm>
            <a:custGeom>
              <a:avLst/>
              <a:gdLst/>
              <a:ahLst/>
              <a:cxnLst/>
              <a:rect l="l" t="t" r="r" b="b"/>
              <a:pathLst>
                <a:path w="1518" h="1821" extrusionOk="0">
                  <a:moveTo>
                    <a:pt x="1" y="1820"/>
                  </a:moveTo>
                  <a:lnTo>
                    <a:pt x="1" y="348"/>
                  </a:lnTo>
                  <a:lnTo>
                    <a:pt x="571" y="0"/>
                  </a:lnTo>
                  <a:lnTo>
                    <a:pt x="1517" y="95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890614" y="719143"/>
              <a:ext cx="1339236" cy="975403"/>
            </a:xfrm>
            <a:custGeom>
              <a:avLst/>
              <a:gdLst/>
              <a:ahLst/>
              <a:cxnLst/>
              <a:rect l="l" t="t" r="r" b="b"/>
              <a:pathLst>
                <a:path w="13266" h="9662" extrusionOk="0">
                  <a:moveTo>
                    <a:pt x="0" y="4184"/>
                  </a:moveTo>
                  <a:lnTo>
                    <a:pt x="5951" y="9662"/>
                  </a:lnTo>
                  <a:lnTo>
                    <a:pt x="13266" y="5487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890614" y="719143"/>
              <a:ext cx="1339236" cy="647610"/>
            </a:xfrm>
            <a:custGeom>
              <a:avLst/>
              <a:gdLst/>
              <a:ahLst/>
              <a:cxnLst/>
              <a:rect l="l" t="t" r="r" b="b"/>
              <a:pathLst>
                <a:path w="13266" h="6415" extrusionOk="0">
                  <a:moveTo>
                    <a:pt x="0" y="4184"/>
                  </a:moveTo>
                  <a:cubicBezTo>
                    <a:pt x="4184" y="5977"/>
                    <a:pt x="8609" y="6415"/>
                    <a:pt x="13266" y="5487"/>
                  </a:cubicBez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885163" y="714601"/>
              <a:ext cx="750380" cy="431471"/>
            </a:xfrm>
            <a:custGeom>
              <a:avLst/>
              <a:gdLst/>
              <a:ahLst/>
              <a:cxnLst/>
              <a:rect l="l" t="t" r="r" b="b"/>
              <a:pathLst>
                <a:path w="7433" h="4274" extrusionOk="0">
                  <a:moveTo>
                    <a:pt x="7382" y="0"/>
                  </a:moveTo>
                  <a:cubicBezTo>
                    <a:pt x="7374" y="0"/>
                    <a:pt x="7367" y="3"/>
                    <a:pt x="7361" y="10"/>
                  </a:cubicBezTo>
                  <a:lnTo>
                    <a:pt x="37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28" y="4265"/>
                    <a:pt x="37" y="4274"/>
                    <a:pt x="54" y="4274"/>
                  </a:cubicBezTo>
                  <a:cubicBezTo>
                    <a:pt x="63" y="4274"/>
                    <a:pt x="72" y="4274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7"/>
                  </a:cubicBezTo>
                  <a:cubicBezTo>
                    <a:pt x="7412" y="10"/>
                    <a:pt x="7396" y="0"/>
                    <a:pt x="7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6940182" y="764976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1" y="1"/>
                  </a:moveTo>
                  <a:cubicBezTo>
                    <a:pt x="7374" y="1"/>
                    <a:pt x="7366" y="4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2" y="4274"/>
                    <a:pt x="71" y="4266"/>
                  </a:cubicBezTo>
                  <a:lnTo>
                    <a:pt x="7396" y="82"/>
                  </a:lnTo>
                  <a:cubicBezTo>
                    <a:pt x="7422" y="73"/>
                    <a:pt x="7431" y="46"/>
                    <a:pt x="7413" y="28"/>
                  </a:cubicBezTo>
                  <a:cubicBezTo>
                    <a:pt x="7408" y="11"/>
                    <a:pt x="7394" y="1"/>
                    <a:pt x="7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994192" y="815452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2" y="1"/>
                  </a:moveTo>
                  <a:cubicBezTo>
                    <a:pt x="7374" y="1"/>
                    <a:pt x="7366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29"/>
                    <a:pt x="9" y="4247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8"/>
                  </a:cubicBezTo>
                  <a:cubicBezTo>
                    <a:pt x="7411" y="10"/>
                    <a:pt x="7396" y="1"/>
                    <a:pt x="7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7049110" y="865928"/>
              <a:ext cx="750279" cy="431471"/>
            </a:xfrm>
            <a:custGeom>
              <a:avLst/>
              <a:gdLst/>
              <a:ahLst/>
              <a:cxnLst/>
              <a:rect l="l" t="t" r="r" b="b"/>
              <a:pathLst>
                <a:path w="7432" h="4274" extrusionOk="0">
                  <a:moveTo>
                    <a:pt x="7379" y="0"/>
                  </a:moveTo>
                  <a:cubicBezTo>
                    <a:pt x="7370" y="0"/>
                    <a:pt x="7361" y="3"/>
                    <a:pt x="7351" y="9"/>
                  </a:cubicBezTo>
                  <a:cubicBezTo>
                    <a:pt x="4916" y="1401"/>
                    <a:pt x="2472" y="2793"/>
                    <a:pt x="27" y="4184"/>
                  </a:cubicBezTo>
                  <a:cubicBezTo>
                    <a:pt x="0" y="4202"/>
                    <a:pt x="0" y="4229"/>
                    <a:pt x="9" y="4247"/>
                  </a:cubicBezTo>
                  <a:cubicBezTo>
                    <a:pt x="18" y="4265"/>
                    <a:pt x="36" y="4274"/>
                    <a:pt x="45" y="4274"/>
                  </a:cubicBezTo>
                  <a:cubicBezTo>
                    <a:pt x="54" y="4274"/>
                    <a:pt x="63" y="4265"/>
                    <a:pt x="72" y="4265"/>
                  </a:cubicBezTo>
                  <a:cubicBezTo>
                    <a:pt x="2516" y="2873"/>
                    <a:pt x="4952" y="1481"/>
                    <a:pt x="7396" y="81"/>
                  </a:cubicBezTo>
                  <a:cubicBezTo>
                    <a:pt x="7423" y="72"/>
                    <a:pt x="7432" y="45"/>
                    <a:pt x="7414" y="27"/>
                  </a:cubicBezTo>
                  <a:cubicBezTo>
                    <a:pt x="7408" y="10"/>
                    <a:pt x="7395" y="0"/>
                    <a:pt x="7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103119" y="916304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4" y="0"/>
                  </a:moveTo>
                  <a:cubicBezTo>
                    <a:pt x="7376" y="0"/>
                    <a:pt x="7367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30"/>
                    <a:pt x="10" y="4247"/>
                  </a:cubicBezTo>
                  <a:cubicBezTo>
                    <a:pt x="19" y="4265"/>
                    <a:pt x="36" y="4274"/>
                    <a:pt x="54" y="4274"/>
                  </a:cubicBezTo>
                  <a:cubicBezTo>
                    <a:pt x="63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157230" y="966679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0" y="1"/>
                    <a:pt x="7370" y="4"/>
                    <a:pt x="7360" y="11"/>
                  </a:cubicBezTo>
                  <a:lnTo>
                    <a:pt x="36" y="4186"/>
                  </a:lnTo>
                  <a:cubicBezTo>
                    <a:pt x="9" y="4203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2" y="4275"/>
                    <a:pt x="71" y="4266"/>
                    <a:pt x="80" y="4266"/>
                  </a:cubicBezTo>
                  <a:lnTo>
                    <a:pt x="7404" y="82"/>
                  </a:lnTo>
                  <a:cubicBezTo>
                    <a:pt x="7431" y="73"/>
                    <a:pt x="7431" y="46"/>
                    <a:pt x="7422" y="19"/>
                  </a:cubicBezTo>
                  <a:cubicBezTo>
                    <a:pt x="7417" y="8"/>
                    <a:pt x="7404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212148" y="1017155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0"/>
                  </a:moveTo>
                  <a:cubicBezTo>
                    <a:pt x="7375" y="0"/>
                    <a:pt x="7367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54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3"/>
                    <a:pt x="7431" y="46"/>
                    <a:pt x="7414" y="19"/>
                  </a:cubicBezTo>
                  <a:cubicBezTo>
                    <a:pt x="7408" y="8"/>
                    <a:pt x="7396" y="0"/>
                    <a:pt x="7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266158" y="1067530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1" y="1"/>
                    <a:pt x="7371" y="4"/>
                    <a:pt x="7360" y="11"/>
                  </a:cubicBezTo>
                  <a:lnTo>
                    <a:pt x="36" y="4186"/>
                  </a:lnTo>
                  <a:cubicBezTo>
                    <a:pt x="9" y="4204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3" y="4275"/>
                    <a:pt x="72" y="4266"/>
                    <a:pt x="72" y="4266"/>
                  </a:cubicBezTo>
                  <a:lnTo>
                    <a:pt x="7405" y="82"/>
                  </a:lnTo>
                  <a:cubicBezTo>
                    <a:pt x="7423" y="73"/>
                    <a:pt x="7432" y="46"/>
                    <a:pt x="7423" y="20"/>
                  </a:cubicBezTo>
                  <a:cubicBezTo>
                    <a:pt x="7417" y="9"/>
                    <a:pt x="7405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321076" y="1118007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1"/>
                  </a:moveTo>
                  <a:cubicBezTo>
                    <a:pt x="7375" y="1"/>
                    <a:pt x="7367" y="3"/>
                    <a:pt x="7361" y="10"/>
                  </a:cubicBezTo>
                  <a:lnTo>
                    <a:pt x="27" y="4185"/>
                  </a:lnTo>
                  <a:cubicBezTo>
                    <a:pt x="10" y="4203"/>
                    <a:pt x="1" y="4230"/>
                    <a:pt x="10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3" y="4266"/>
                    <a:pt x="72" y="4266"/>
                  </a:cubicBezTo>
                  <a:lnTo>
                    <a:pt x="7396" y="82"/>
                  </a:lnTo>
                  <a:cubicBezTo>
                    <a:pt x="7423" y="73"/>
                    <a:pt x="7432" y="46"/>
                    <a:pt x="7414" y="19"/>
                  </a:cubicBezTo>
                  <a:cubicBezTo>
                    <a:pt x="7409" y="8"/>
                    <a:pt x="7396" y="1"/>
                    <a:pt x="7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375085" y="1168483"/>
              <a:ext cx="750380" cy="431572"/>
            </a:xfrm>
            <a:custGeom>
              <a:avLst/>
              <a:gdLst/>
              <a:ahLst/>
              <a:cxnLst/>
              <a:rect l="l" t="t" r="r" b="b"/>
              <a:pathLst>
                <a:path w="7433" h="4275" extrusionOk="0">
                  <a:moveTo>
                    <a:pt x="7384" y="0"/>
                  </a:moveTo>
                  <a:cubicBezTo>
                    <a:pt x="7376" y="0"/>
                    <a:pt x="7368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19" y="4265"/>
                    <a:pt x="37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430105" y="1218555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2" y="1"/>
                  </a:moveTo>
                  <a:cubicBezTo>
                    <a:pt x="7365" y="1"/>
                    <a:pt x="7358" y="2"/>
                    <a:pt x="7351" y="4"/>
                  </a:cubicBezTo>
                  <a:lnTo>
                    <a:pt x="27" y="4188"/>
                  </a:lnTo>
                  <a:cubicBezTo>
                    <a:pt x="0" y="4206"/>
                    <a:pt x="0" y="4233"/>
                    <a:pt x="9" y="4251"/>
                  </a:cubicBezTo>
                  <a:cubicBezTo>
                    <a:pt x="18" y="4269"/>
                    <a:pt x="36" y="4278"/>
                    <a:pt x="45" y="4278"/>
                  </a:cubicBezTo>
                  <a:cubicBezTo>
                    <a:pt x="54" y="4278"/>
                    <a:pt x="63" y="4269"/>
                    <a:pt x="71" y="4269"/>
                  </a:cubicBezTo>
                  <a:lnTo>
                    <a:pt x="7396" y="85"/>
                  </a:lnTo>
                  <a:cubicBezTo>
                    <a:pt x="7422" y="76"/>
                    <a:pt x="7431" y="49"/>
                    <a:pt x="7413" y="22"/>
                  </a:cubicBezTo>
                  <a:cubicBezTo>
                    <a:pt x="7407" y="9"/>
                    <a:pt x="7391" y="1"/>
                    <a:pt x="7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484114" y="1269032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6" y="1"/>
                  </a:moveTo>
                  <a:cubicBezTo>
                    <a:pt x="7370" y="1"/>
                    <a:pt x="7365" y="2"/>
                    <a:pt x="7360" y="4"/>
                  </a:cubicBezTo>
                  <a:lnTo>
                    <a:pt x="27" y="4188"/>
                  </a:lnTo>
                  <a:cubicBezTo>
                    <a:pt x="9" y="4206"/>
                    <a:pt x="0" y="4233"/>
                    <a:pt x="9" y="4250"/>
                  </a:cubicBezTo>
                  <a:cubicBezTo>
                    <a:pt x="18" y="4268"/>
                    <a:pt x="36" y="4277"/>
                    <a:pt x="54" y="4277"/>
                  </a:cubicBezTo>
                  <a:cubicBezTo>
                    <a:pt x="63" y="4277"/>
                    <a:pt x="63" y="4268"/>
                    <a:pt x="72" y="4268"/>
                  </a:cubicBezTo>
                  <a:lnTo>
                    <a:pt x="7405" y="84"/>
                  </a:lnTo>
                  <a:cubicBezTo>
                    <a:pt x="7423" y="75"/>
                    <a:pt x="7432" y="49"/>
                    <a:pt x="7423" y="22"/>
                  </a:cubicBezTo>
                  <a:cubicBezTo>
                    <a:pt x="7410" y="9"/>
                    <a:pt x="7392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6885163" y="1136582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67"/>
                    <a:pt x="28" y="76"/>
                  </a:cubicBezTo>
                  <a:lnTo>
                    <a:pt x="5951" y="5571"/>
                  </a:lnTo>
                  <a:cubicBezTo>
                    <a:pt x="5960" y="5580"/>
                    <a:pt x="5978" y="5589"/>
                    <a:pt x="5987" y="5589"/>
                  </a:cubicBezTo>
                  <a:cubicBezTo>
                    <a:pt x="5996" y="5589"/>
                    <a:pt x="6005" y="5580"/>
                    <a:pt x="6014" y="5571"/>
                  </a:cubicBezTo>
                  <a:cubicBezTo>
                    <a:pt x="6031" y="5554"/>
                    <a:pt x="6031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6952700" y="1098220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30" y="8"/>
                    <a:pt x="19" y="19"/>
                  </a:cubicBezTo>
                  <a:cubicBezTo>
                    <a:pt x="1" y="37"/>
                    <a:pt x="1" y="64"/>
                    <a:pt x="19" y="81"/>
                  </a:cubicBezTo>
                  <a:cubicBezTo>
                    <a:pt x="1999" y="1910"/>
                    <a:pt x="3971" y="3739"/>
                    <a:pt x="5951" y="5568"/>
                  </a:cubicBezTo>
                  <a:cubicBezTo>
                    <a:pt x="5960" y="5577"/>
                    <a:pt x="5969" y="5586"/>
                    <a:pt x="5978" y="5586"/>
                  </a:cubicBezTo>
                  <a:cubicBezTo>
                    <a:pt x="5996" y="5586"/>
                    <a:pt x="6005" y="5577"/>
                    <a:pt x="6014" y="5568"/>
                  </a:cubicBezTo>
                  <a:cubicBezTo>
                    <a:pt x="6032" y="5550"/>
                    <a:pt x="6032" y="5523"/>
                    <a:pt x="6014" y="5505"/>
                  </a:cubicBezTo>
                  <a:cubicBezTo>
                    <a:pt x="4033" y="3677"/>
                    <a:pt x="2053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019430" y="1059959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0" y="5572"/>
                  </a:lnTo>
                  <a:cubicBezTo>
                    <a:pt x="5959" y="5581"/>
                    <a:pt x="5977" y="5581"/>
                    <a:pt x="5986" y="5581"/>
                  </a:cubicBezTo>
                  <a:cubicBezTo>
                    <a:pt x="5995" y="5581"/>
                    <a:pt x="6004" y="5572"/>
                    <a:pt x="6013" y="5563"/>
                  </a:cubicBezTo>
                  <a:cubicBezTo>
                    <a:pt x="6031" y="5545"/>
                    <a:pt x="6031" y="5519"/>
                    <a:pt x="6013" y="5501"/>
                  </a:cubicBezTo>
                  <a:lnTo>
                    <a:pt x="80" y="14"/>
                  </a:lnTo>
                  <a:cubicBezTo>
                    <a:pt x="71" y="5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086967" y="1021294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2"/>
                    <a:pt x="0" y="58"/>
                    <a:pt x="18" y="76"/>
                  </a:cubicBezTo>
                  <a:lnTo>
                    <a:pt x="5951" y="5571"/>
                  </a:lnTo>
                  <a:cubicBezTo>
                    <a:pt x="5959" y="5580"/>
                    <a:pt x="5968" y="5580"/>
                    <a:pt x="5977" y="5580"/>
                  </a:cubicBezTo>
                  <a:cubicBezTo>
                    <a:pt x="5995" y="5580"/>
                    <a:pt x="6004" y="5580"/>
                    <a:pt x="6013" y="5571"/>
                  </a:cubicBezTo>
                  <a:cubicBezTo>
                    <a:pt x="6031" y="5554"/>
                    <a:pt x="6031" y="5518"/>
                    <a:pt x="6013" y="5509"/>
                  </a:cubicBezTo>
                  <a:lnTo>
                    <a:pt x="80" y="14"/>
                  </a:lnTo>
                  <a:cubicBezTo>
                    <a:pt x="72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153596" y="982528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1" y="5572"/>
                  </a:lnTo>
                  <a:cubicBezTo>
                    <a:pt x="5960" y="5581"/>
                    <a:pt x="5977" y="5581"/>
                    <a:pt x="5986" y="5581"/>
                  </a:cubicBezTo>
                  <a:cubicBezTo>
                    <a:pt x="5995" y="5581"/>
                    <a:pt x="6004" y="5581"/>
                    <a:pt x="6013" y="5572"/>
                  </a:cubicBezTo>
                  <a:cubicBezTo>
                    <a:pt x="6031" y="5554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221133" y="943864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1"/>
                    <a:pt x="0" y="67"/>
                    <a:pt x="18" y="76"/>
                  </a:cubicBezTo>
                  <a:lnTo>
                    <a:pt x="5951" y="5571"/>
                  </a:lnTo>
                  <a:cubicBezTo>
                    <a:pt x="5960" y="5580"/>
                    <a:pt x="5969" y="5589"/>
                    <a:pt x="5978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287762" y="905502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29" y="8"/>
                    <a:pt x="18" y="19"/>
                  </a:cubicBezTo>
                  <a:cubicBezTo>
                    <a:pt x="1" y="37"/>
                    <a:pt x="9" y="63"/>
                    <a:pt x="27" y="81"/>
                  </a:cubicBezTo>
                  <a:cubicBezTo>
                    <a:pt x="1999" y="1910"/>
                    <a:pt x="3979" y="3739"/>
                    <a:pt x="5951" y="5568"/>
                  </a:cubicBezTo>
                  <a:cubicBezTo>
                    <a:pt x="5960" y="5577"/>
                    <a:pt x="5978" y="5586"/>
                    <a:pt x="5987" y="5586"/>
                  </a:cubicBezTo>
                  <a:cubicBezTo>
                    <a:pt x="5996" y="5586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cubicBezTo>
                    <a:pt x="4033" y="3676"/>
                    <a:pt x="2061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355299" y="867241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32"/>
                    <a:pt x="1" y="59"/>
                    <a:pt x="18" y="77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72"/>
                    <a:pt x="6013" y="5563"/>
                  </a:cubicBezTo>
                  <a:cubicBezTo>
                    <a:pt x="6031" y="5545"/>
                    <a:pt x="6031" y="5518"/>
                    <a:pt x="6013" y="5501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7421927" y="828576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58"/>
                    <a:pt x="28" y="76"/>
                  </a:cubicBezTo>
                  <a:cubicBezTo>
                    <a:pt x="1999" y="1905"/>
                    <a:pt x="3980" y="3743"/>
                    <a:pt x="5951" y="5571"/>
                  </a:cubicBezTo>
                  <a:cubicBezTo>
                    <a:pt x="5960" y="5580"/>
                    <a:pt x="5969" y="5580"/>
                    <a:pt x="5987" y="5580"/>
                  </a:cubicBezTo>
                  <a:cubicBezTo>
                    <a:pt x="5996" y="5580"/>
                    <a:pt x="6005" y="5580"/>
                    <a:pt x="6014" y="5571"/>
                  </a:cubicBezTo>
                  <a:cubicBezTo>
                    <a:pt x="6031" y="5554"/>
                    <a:pt x="6031" y="5518"/>
                    <a:pt x="6014" y="5509"/>
                  </a:cubicBezTo>
                  <a:cubicBezTo>
                    <a:pt x="4033" y="3671"/>
                    <a:pt x="2062" y="1842"/>
                    <a:pt x="81" y="14"/>
                  </a:cubicBez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7489465" y="789810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8" y="5"/>
                    <a:pt x="19" y="14"/>
                  </a:cubicBezTo>
                  <a:cubicBezTo>
                    <a:pt x="1" y="32"/>
                    <a:pt x="1" y="59"/>
                    <a:pt x="19" y="76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81"/>
                    <a:pt x="6014" y="5572"/>
                  </a:cubicBezTo>
                  <a:cubicBezTo>
                    <a:pt x="6032" y="5554"/>
                    <a:pt x="6032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7556194" y="751145"/>
              <a:ext cx="608845" cy="564324"/>
            </a:xfrm>
            <a:custGeom>
              <a:avLst/>
              <a:gdLst/>
              <a:ahLst/>
              <a:cxnLst/>
              <a:rect l="l" t="t" r="r" b="b"/>
              <a:pathLst>
                <a:path w="6031" h="5590" extrusionOk="0">
                  <a:moveTo>
                    <a:pt x="49" y="0"/>
                  </a:moveTo>
                  <a:cubicBezTo>
                    <a:pt x="38" y="0"/>
                    <a:pt x="27" y="4"/>
                    <a:pt x="18" y="13"/>
                  </a:cubicBezTo>
                  <a:cubicBezTo>
                    <a:pt x="0" y="31"/>
                    <a:pt x="9" y="67"/>
                    <a:pt x="27" y="76"/>
                  </a:cubicBezTo>
                  <a:lnTo>
                    <a:pt x="5950" y="5571"/>
                  </a:lnTo>
                  <a:cubicBezTo>
                    <a:pt x="5959" y="5580"/>
                    <a:pt x="5968" y="5589"/>
                    <a:pt x="5986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0" y="13"/>
                  </a:lnTo>
                  <a:cubicBezTo>
                    <a:pt x="71" y="4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7623731" y="712783"/>
              <a:ext cx="608845" cy="563921"/>
            </a:xfrm>
            <a:custGeom>
              <a:avLst/>
              <a:gdLst/>
              <a:ahLst/>
              <a:cxnLst/>
              <a:rect l="l" t="t" r="r" b="b"/>
              <a:pathLst>
                <a:path w="6031" h="5586" extrusionOk="0">
                  <a:moveTo>
                    <a:pt x="57" y="0"/>
                  </a:moveTo>
                  <a:cubicBezTo>
                    <a:pt x="43" y="0"/>
                    <a:pt x="29" y="8"/>
                    <a:pt x="18" y="19"/>
                  </a:cubicBezTo>
                  <a:cubicBezTo>
                    <a:pt x="0" y="37"/>
                    <a:pt x="0" y="63"/>
                    <a:pt x="18" y="81"/>
                  </a:cubicBezTo>
                  <a:lnTo>
                    <a:pt x="5950" y="5568"/>
                  </a:lnTo>
                  <a:cubicBezTo>
                    <a:pt x="5959" y="5577"/>
                    <a:pt x="5968" y="5585"/>
                    <a:pt x="5977" y="5585"/>
                  </a:cubicBezTo>
                  <a:cubicBezTo>
                    <a:pt x="5986" y="5585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lnTo>
                    <a:pt x="80" y="10"/>
                  </a:lnTo>
                  <a:cubicBezTo>
                    <a:pt x="74" y="3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864468" y="1722409"/>
              <a:ext cx="526063" cy="926845"/>
            </a:xfrm>
            <a:custGeom>
              <a:avLst/>
              <a:gdLst/>
              <a:ahLst/>
              <a:cxnLst/>
              <a:rect l="l" t="t" r="r" b="b"/>
              <a:pathLst>
                <a:path w="5211" h="9181" extrusionOk="0">
                  <a:moveTo>
                    <a:pt x="286" y="98"/>
                  </a:moveTo>
                  <a:lnTo>
                    <a:pt x="4916" y="2748"/>
                  </a:lnTo>
                  <a:cubicBezTo>
                    <a:pt x="5077" y="2837"/>
                    <a:pt x="5211" y="3069"/>
                    <a:pt x="5211" y="3265"/>
                  </a:cubicBezTo>
                  <a:lnTo>
                    <a:pt x="5211" y="8903"/>
                  </a:lnTo>
                  <a:cubicBezTo>
                    <a:pt x="5211" y="9100"/>
                    <a:pt x="5077" y="9180"/>
                    <a:pt x="4916" y="9091"/>
                  </a:cubicBezTo>
                  <a:lnTo>
                    <a:pt x="286" y="6432"/>
                  </a:lnTo>
                  <a:cubicBezTo>
                    <a:pt x="134" y="6343"/>
                    <a:pt x="1" y="6111"/>
                    <a:pt x="1" y="5924"/>
                  </a:cubicBezTo>
                  <a:lnTo>
                    <a:pt x="1" y="277"/>
                  </a:lnTo>
                  <a:cubicBezTo>
                    <a:pt x="1" y="90"/>
                    <a:pt x="134" y="0"/>
                    <a:pt x="286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6884254" y="1757541"/>
              <a:ext cx="486490" cy="857491"/>
            </a:xfrm>
            <a:custGeom>
              <a:avLst/>
              <a:gdLst/>
              <a:ahLst/>
              <a:cxnLst/>
              <a:rect l="l" t="t" r="r" b="b"/>
              <a:pathLst>
                <a:path w="4819" h="8494" extrusionOk="0">
                  <a:moveTo>
                    <a:pt x="269" y="81"/>
                  </a:moveTo>
                  <a:lnTo>
                    <a:pt x="4551" y="2534"/>
                  </a:lnTo>
                  <a:cubicBezTo>
                    <a:pt x="4702" y="2623"/>
                    <a:pt x="4818" y="2837"/>
                    <a:pt x="4818" y="3016"/>
                  </a:cubicBezTo>
                  <a:lnTo>
                    <a:pt x="4818" y="8234"/>
                  </a:lnTo>
                  <a:cubicBezTo>
                    <a:pt x="4818" y="8413"/>
                    <a:pt x="4702" y="8493"/>
                    <a:pt x="4551" y="8404"/>
                  </a:cubicBezTo>
                  <a:lnTo>
                    <a:pt x="269" y="5951"/>
                  </a:lnTo>
                  <a:cubicBezTo>
                    <a:pt x="117" y="5870"/>
                    <a:pt x="1" y="5656"/>
                    <a:pt x="1" y="5478"/>
                  </a:cubicBezTo>
                  <a:lnTo>
                    <a:pt x="1" y="250"/>
                  </a:lnTo>
                  <a:cubicBezTo>
                    <a:pt x="1" y="72"/>
                    <a:pt x="117" y="0"/>
                    <a:pt x="269" y="8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002268" y="1884539"/>
              <a:ext cx="289229" cy="503450"/>
            </a:xfrm>
            <a:custGeom>
              <a:avLst/>
              <a:gdLst/>
              <a:ahLst/>
              <a:cxnLst/>
              <a:rect l="l" t="t" r="r" b="b"/>
              <a:pathLst>
                <a:path w="2865" h="4987" extrusionOk="0">
                  <a:moveTo>
                    <a:pt x="750" y="1204"/>
                  </a:moveTo>
                  <a:lnTo>
                    <a:pt x="1116" y="1410"/>
                  </a:lnTo>
                  <a:cubicBezTo>
                    <a:pt x="1232" y="1481"/>
                    <a:pt x="1339" y="1535"/>
                    <a:pt x="1419" y="1588"/>
                  </a:cubicBezTo>
                  <a:cubicBezTo>
                    <a:pt x="1526" y="1659"/>
                    <a:pt x="1606" y="1713"/>
                    <a:pt x="1660" y="1749"/>
                  </a:cubicBezTo>
                  <a:cubicBezTo>
                    <a:pt x="1785" y="1847"/>
                    <a:pt x="1883" y="1972"/>
                    <a:pt x="1963" y="2123"/>
                  </a:cubicBezTo>
                  <a:cubicBezTo>
                    <a:pt x="2044" y="2284"/>
                    <a:pt x="2079" y="2444"/>
                    <a:pt x="2079" y="2605"/>
                  </a:cubicBezTo>
                  <a:cubicBezTo>
                    <a:pt x="2079" y="2739"/>
                    <a:pt x="2052" y="2846"/>
                    <a:pt x="1999" y="2908"/>
                  </a:cubicBezTo>
                  <a:cubicBezTo>
                    <a:pt x="1944" y="2971"/>
                    <a:pt x="1883" y="2999"/>
                    <a:pt x="1796" y="2999"/>
                  </a:cubicBezTo>
                  <a:cubicBezTo>
                    <a:pt x="1784" y="2999"/>
                    <a:pt x="1771" y="2999"/>
                    <a:pt x="1758" y="2998"/>
                  </a:cubicBezTo>
                  <a:cubicBezTo>
                    <a:pt x="1696" y="2998"/>
                    <a:pt x="1580" y="2944"/>
                    <a:pt x="1419" y="2864"/>
                  </a:cubicBezTo>
                  <a:cubicBezTo>
                    <a:pt x="1348" y="2828"/>
                    <a:pt x="1258" y="2783"/>
                    <a:pt x="1169" y="2730"/>
                  </a:cubicBezTo>
                  <a:lnTo>
                    <a:pt x="750" y="2489"/>
                  </a:lnTo>
                  <a:lnTo>
                    <a:pt x="750" y="1204"/>
                  </a:lnTo>
                  <a:close/>
                  <a:moveTo>
                    <a:pt x="1" y="0"/>
                  </a:moveTo>
                  <a:lnTo>
                    <a:pt x="1" y="4550"/>
                  </a:lnTo>
                  <a:lnTo>
                    <a:pt x="750" y="4987"/>
                  </a:lnTo>
                  <a:lnTo>
                    <a:pt x="750" y="3265"/>
                  </a:lnTo>
                  <a:lnTo>
                    <a:pt x="1241" y="3551"/>
                  </a:lnTo>
                  <a:cubicBezTo>
                    <a:pt x="1303" y="3586"/>
                    <a:pt x="1366" y="3613"/>
                    <a:pt x="1419" y="3649"/>
                  </a:cubicBezTo>
                  <a:cubicBezTo>
                    <a:pt x="1678" y="3783"/>
                    <a:pt x="1883" y="3881"/>
                    <a:pt x="2026" y="3934"/>
                  </a:cubicBezTo>
                  <a:cubicBezTo>
                    <a:pt x="2097" y="3953"/>
                    <a:pt x="2169" y="3962"/>
                    <a:pt x="2239" y="3962"/>
                  </a:cubicBezTo>
                  <a:cubicBezTo>
                    <a:pt x="2300" y="3962"/>
                    <a:pt x="2360" y="3956"/>
                    <a:pt x="2418" y="3943"/>
                  </a:cubicBezTo>
                  <a:cubicBezTo>
                    <a:pt x="2543" y="3907"/>
                    <a:pt x="2650" y="3818"/>
                    <a:pt x="2739" y="3676"/>
                  </a:cubicBezTo>
                  <a:cubicBezTo>
                    <a:pt x="2820" y="3533"/>
                    <a:pt x="2864" y="3319"/>
                    <a:pt x="2864" y="3042"/>
                  </a:cubicBezTo>
                  <a:cubicBezTo>
                    <a:pt x="2864" y="2676"/>
                    <a:pt x="2793" y="2337"/>
                    <a:pt x="2641" y="2025"/>
                  </a:cubicBezTo>
                  <a:cubicBezTo>
                    <a:pt x="2498" y="1713"/>
                    <a:pt x="2320" y="1463"/>
                    <a:pt x="2106" y="1276"/>
                  </a:cubicBezTo>
                  <a:cubicBezTo>
                    <a:pt x="1990" y="1169"/>
                    <a:pt x="1758" y="1017"/>
                    <a:pt x="1419" y="812"/>
                  </a:cubicBezTo>
                  <a:cubicBezTo>
                    <a:pt x="1357" y="776"/>
                    <a:pt x="1285" y="732"/>
                    <a:pt x="1205" y="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8093766" y="2644610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8073071" y="2623915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8053284" y="2602311"/>
              <a:ext cx="38867" cy="30690"/>
            </a:xfrm>
            <a:custGeom>
              <a:avLst/>
              <a:gdLst/>
              <a:ahLst/>
              <a:cxnLst/>
              <a:rect l="l" t="t" r="r" b="b"/>
              <a:pathLst>
                <a:path w="385" h="304" extrusionOk="0">
                  <a:moveTo>
                    <a:pt x="161" y="303"/>
                  </a:moveTo>
                  <a:lnTo>
                    <a:pt x="0" y="134"/>
                  </a:lnTo>
                  <a:lnTo>
                    <a:pt x="215" y="0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8032589" y="2581515"/>
              <a:ext cx="39674" cy="30791"/>
            </a:xfrm>
            <a:custGeom>
              <a:avLst/>
              <a:gdLst/>
              <a:ahLst/>
              <a:cxnLst/>
              <a:rect l="l" t="t" r="r" b="b"/>
              <a:pathLst>
                <a:path w="393" h="305" extrusionOk="0">
                  <a:moveTo>
                    <a:pt x="170" y="304"/>
                  </a:moveTo>
                  <a:lnTo>
                    <a:pt x="0" y="135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066812" y="2659955"/>
              <a:ext cx="39674" cy="29781"/>
            </a:xfrm>
            <a:custGeom>
              <a:avLst/>
              <a:gdLst/>
              <a:ahLst/>
              <a:cxnLst/>
              <a:rect l="l" t="t" r="r" b="b"/>
              <a:pathLst>
                <a:path w="393" h="295" extrusionOk="0">
                  <a:moveTo>
                    <a:pt x="170" y="294"/>
                  </a:moveTo>
                  <a:lnTo>
                    <a:pt x="0" y="125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8039757" y="2674290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8013610" y="2689635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62" y="304"/>
                  </a:moveTo>
                  <a:lnTo>
                    <a:pt x="1" y="134"/>
                  </a:lnTo>
                  <a:lnTo>
                    <a:pt x="224" y="0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7995640" y="2704980"/>
              <a:ext cx="30690" cy="3069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1" y="303"/>
                  </a:moveTo>
                  <a:lnTo>
                    <a:pt x="1" y="223"/>
                  </a:lnTo>
                  <a:lnTo>
                    <a:pt x="1" y="80"/>
                  </a:lnTo>
                  <a:lnTo>
                    <a:pt x="134" y="0"/>
                  </a:lnTo>
                  <a:lnTo>
                    <a:pt x="30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8047025" y="2638250"/>
              <a:ext cx="38766" cy="30791"/>
            </a:xfrm>
            <a:custGeom>
              <a:avLst/>
              <a:gdLst/>
              <a:ahLst/>
              <a:cxnLst/>
              <a:rect l="l" t="t" r="r" b="b"/>
              <a:pathLst>
                <a:path w="384" h="305" extrusionOk="0">
                  <a:moveTo>
                    <a:pt x="161" y="304"/>
                  </a:moveTo>
                  <a:lnTo>
                    <a:pt x="0" y="135"/>
                  </a:lnTo>
                  <a:lnTo>
                    <a:pt x="214" y="1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8019970" y="2653595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7995640" y="2668940"/>
              <a:ext cx="37050" cy="30690"/>
            </a:xfrm>
            <a:custGeom>
              <a:avLst/>
              <a:gdLst/>
              <a:ahLst/>
              <a:cxnLst/>
              <a:rect l="l" t="t" r="r" b="b"/>
              <a:pathLst>
                <a:path w="367" h="304" extrusionOk="0">
                  <a:moveTo>
                    <a:pt x="143" y="304"/>
                  </a:moveTo>
                  <a:lnTo>
                    <a:pt x="1" y="152"/>
                  </a:lnTo>
                  <a:lnTo>
                    <a:pt x="1" y="116"/>
                  </a:lnTo>
                  <a:lnTo>
                    <a:pt x="197" y="0"/>
                  </a:lnTo>
                  <a:lnTo>
                    <a:pt x="366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995640" y="2691452"/>
              <a:ext cx="9994" cy="16253"/>
            </a:xfrm>
            <a:custGeom>
              <a:avLst/>
              <a:gdLst/>
              <a:ahLst/>
              <a:cxnLst/>
              <a:rect l="l" t="t" r="r" b="b"/>
              <a:pathLst>
                <a:path w="99" h="161" extrusionOk="0">
                  <a:moveTo>
                    <a:pt x="1" y="0"/>
                  </a:moveTo>
                  <a:lnTo>
                    <a:pt x="99" y="98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8026229" y="2617555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999275" y="2632900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995640" y="2649153"/>
              <a:ext cx="16354" cy="26147"/>
            </a:xfrm>
            <a:custGeom>
              <a:avLst/>
              <a:gdLst/>
              <a:ahLst/>
              <a:cxnLst/>
              <a:rect l="l" t="t" r="r" b="b"/>
              <a:pathLst>
                <a:path w="162" h="259" extrusionOk="0">
                  <a:moveTo>
                    <a:pt x="1" y="0"/>
                  </a:moveTo>
                  <a:lnTo>
                    <a:pt x="161" y="161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8005534" y="2596860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70" y="304"/>
                  </a:moveTo>
                  <a:lnTo>
                    <a:pt x="1" y="134"/>
                  </a:lnTo>
                  <a:lnTo>
                    <a:pt x="224" y="1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7995640" y="2612205"/>
              <a:ext cx="22613" cy="30690"/>
            </a:xfrm>
            <a:custGeom>
              <a:avLst/>
              <a:gdLst/>
              <a:ahLst/>
              <a:cxnLst/>
              <a:rect l="l" t="t" r="r" b="b"/>
              <a:pathLst>
                <a:path w="224" h="304" extrusionOk="0">
                  <a:moveTo>
                    <a:pt x="1" y="304"/>
                  </a:moveTo>
                  <a:lnTo>
                    <a:pt x="1" y="295"/>
                  </a:lnTo>
                  <a:lnTo>
                    <a:pt x="1" y="36"/>
                  </a:lnTo>
                  <a:lnTo>
                    <a:pt x="54" y="0"/>
                  </a:lnTo>
                  <a:lnTo>
                    <a:pt x="22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8053284" y="2462694"/>
              <a:ext cx="95602" cy="199987"/>
            </a:xfrm>
            <a:custGeom>
              <a:avLst/>
              <a:gdLst/>
              <a:ahLst/>
              <a:cxnLst/>
              <a:rect l="l" t="t" r="r" b="b"/>
              <a:pathLst>
                <a:path w="947" h="1981" extrusionOk="0">
                  <a:moveTo>
                    <a:pt x="0" y="1026"/>
                  </a:moveTo>
                  <a:lnTo>
                    <a:pt x="946" y="198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7995640" y="2462694"/>
              <a:ext cx="153246" cy="138810"/>
            </a:xfrm>
            <a:custGeom>
              <a:avLst/>
              <a:gdLst/>
              <a:ahLst/>
              <a:cxnLst/>
              <a:rect l="l" t="t" r="r" b="b"/>
              <a:pathLst>
                <a:path w="1518" h="1375" extrusionOk="0">
                  <a:moveTo>
                    <a:pt x="1517" y="0"/>
                  </a:moveTo>
                  <a:lnTo>
                    <a:pt x="1" y="901"/>
                  </a:lnTo>
                  <a:lnTo>
                    <a:pt x="1" y="1374"/>
                  </a:lnTo>
                  <a:lnTo>
                    <a:pt x="571" y="10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7638975" y="2298747"/>
              <a:ext cx="568363" cy="371202"/>
            </a:xfrm>
            <a:custGeom>
              <a:avLst/>
              <a:gdLst/>
              <a:ahLst/>
              <a:cxnLst/>
              <a:rect l="l" t="t" r="r" b="b"/>
              <a:pathLst>
                <a:path w="5630" h="3677" extrusionOk="0">
                  <a:moveTo>
                    <a:pt x="1" y="3676"/>
                  </a:moveTo>
                  <a:lnTo>
                    <a:pt x="215" y="2829"/>
                  </a:lnTo>
                  <a:lnTo>
                    <a:pt x="4747" y="1"/>
                  </a:lnTo>
                  <a:lnTo>
                    <a:pt x="5630" y="447"/>
                  </a:lnTo>
                  <a:lnTo>
                    <a:pt x="5630" y="4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7653411" y="1890798"/>
              <a:ext cx="513444" cy="725041"/>
            </a:xfrm>
            <a:custGeom>
              <a:avLst/>
              <a:gdLst/>
              <a:ahLst/>
              <a:cxnLst/>
              <a:rect l="l" t="t" r="r" b="b"/>
              <a:pathLst>
                <a:path w="5086" h="7182" extrusionOk="0">
                  <a:moveTo>
                    <a:pt x="1" y="7182"/>
                  </a:moveTo>
                  <a:lnTo>
                    <a:pt x="1" y="2953"/>
                  </a:lnTo>
                  <a:lnTo>
                    <a:pt x="5086" y="1"/>
                  </a:lnTo>
                  <a:lnTo>
                    <a:pt x="5077" y="428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7685817" y="1936731"/>
              <a:ext cx="448633" cy="633174"/>
            </a:xfrm>
            <a:custGeom>
              <a:avLst/>
              <a:gdLst/>
              <a:ahLst/>
              <a:cxnLst/>
              <a:rect l="l" t="t" r="r" b="b"/>
              <a:pathLst>
                <a:path w="4444" h="6272" extrusionOk="0">
                  <a:moveTo>
                    <a:pt x="1" y="6272"/>
                  </a:moveTo>
                  <a:lnTo>
                    <a:pt x="1" y="2579"/>
                  </a:lnTo>
                  <a:lnTo>
                    <a:pt x="4443" y="1"/>
                  </a:lnTo>
                  <a:lnTo>
                    <a:pt x="4434" y="3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988473" y="2786045"/>
              <a:ext cx="184642" cy="163947"/>
            </a:xfrm>
            <a:custGeom>
              <a:avLst/>
              <a:gdLst/>
              <a:ahLst/>
              <a:cxnLst/>
              <a:rect l="l" t="t" r="r" b="b"/>
              <a:pathLst>
                <a:path w="1829" h="1624" extrusionOk="0">
                  <a:moveTo>
                    <a:pt x="0" y="1534"/>
                  </a:moveTo>
                  <a:lnTo>
                    <a:pt x="0" y="937"/>
                  </a:lnTo>
                  <a:lnTo>
                    <a:pt x="1686" y="0"/>
                  </a:lnTo>
                  <a:lnTo>
                    <a:pt x="1829" y="80"/>
                  </a:lnTo>
                  <a:lnTo>
                    <a:pt x="1659" y="607"/>
                  </a:lnTo>
                  <a:lnTo>
                    <a:pt x="161" y="1624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8004625" y="2794121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8019061" y="2819359"/>
              <a:ext cx="140627" cy="103577"/>
            </a:xfrm>
            <a:custGeom>
              <a:avLst/>
              <a:gdLst/>
              <a:ahLst/>
              <a:cxnLst/>
              <a:rect l="l" t="t" r="r" b="b"/>
              <a:pathLst>
                <a:path w="1393" h="1026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8019970" y="2838237"/>
              <a:ext cx="138810" cy="84699"/>
            </a:xfrm>
            <a:custGeom>
              <a:avLst/>
              <a:gdLst/>
              <a:ahLst/>
              <a:cxnLst/>
              <a:rect l="l" t="t" r="r" b="b"/>
              <a:pathLst>
                <a:path w="1375" h="839" extrusionOk="0">
                  <a:moveTo>
                    <a:pt x="0" y="741"/>
                  </a:moveTo>
                  <a:lnTo>
                    <a:pt x="1285" y="0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7602935" y="1453068"/>
              <a:ext cx="613488" cy="623382"/>
            </a:xfrm>
            <a:custGeom>
              <a:avLst/>
              <a:gdLst/>
              <a:ahLst/>
              <a:cxnLst/>
              <a:rect l="l" t="t" r="r" b="b"/>
              <a:pathLst>
                <a:path w="6077" h="6175" extrusionOk="0">
                  <a:moveTo>
                    <a:pt x="1" y="6174"/>
                  </a:moveTo>
                  <a:lnTo>
                    <a:pt x="1" y="3489"/>
                  </a:lnTo>
                  <a:lnTo>
                    <a:pt x="6076" y="1"/>
                  </a:lnTo>
                  <a:lnTo>
                    <a:pt x="6076" y="2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7628173" y="1812459"/>
              <a:ext cx="7370" cy="71272"/>
            </a:xfrm>
            <a:custGeom>
              <a:avLst/>
              <a:gdLst/>
              <a:ahLst/>
              <a:cxnLst/>
              <a:rect l="l" t="t" r="r" b="b"/>
              <a:pathLst>
                <a:path w="73" h="706" extrusionOk="0">
                  <a:moveTo>
                    <a:pt x="72" y="0"/>
                  </a:moveTo>
                  <a:lnTo>
                    <a:pt x="1" y="36"/>
                  </a:lnTo>
                  <a:lnTo>
                    <a:pt x="1" y="705"/>
                  </a:lnTo>
                  <a:lnTo>
                    <a:pt x="72" y="66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7645335" y="1806604"/>
              <a:ext cx="23522" cy="68042"/>
            </a:xfrm>
            <a:custGeom>
              <a:avLst/>
              <a:gdLst/>
              <a:ahLst/>
              <a:cxnLst/>
              <a:rect l="l" t="t" r="r" b="b"/>
              <a:pathLst>
                <a:path w="233" h="674" extrusionOk="0">
                  <a:moveTo>
                    <a:pt x="185" y="0"/>
                  </a:moveTo>
                  <a:cubicBezTo>
                    <a:pt x="176" y="0"/>
                    <a:pt x="165" y="5"/>
                    <a:pt x="152" y="14"/>
                  </a:cubicBezTo>
                  <a:cubicBezTo>
                    <a:pt x="134" y="23"/>
                    <a:pt x="116" y="41"/>
                    <a:pt x="98" y="58"/>
                  </a:cubicBezTo>
                  <a:cubicBezTo>
                    <a:pt x="89" y="85"/>
                    <a:pt x="72" y="103"/>
                    <a:pt x="72" y="121"/>
                  </a:cubicBezTo>
                  <a:lnTo>
                    <a:pt x="7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72" y="638"/>
                  </a:lnTo>
                  <a:lnTo>
                    <a:pt x="72" y="183"/>
                  </a:lnTo>
                  <a:cubicBezTo>
                    <a:pt x="72" y="165"/>
                    <a:pt x="72" y="148"/>
                    <a:pt x="81" y="130"/>
                  </a:cubicBezTo>
                  <a:cubicBezTo>
                    <a:pt x="89" y="112"/>
                    <a:pt x="107" y="103"/>
                    <a:pt x="116" y="94"/>
                  </a:cubicBezTo>
                  <a:cubicBezTo>
                    <a:pt x="125" y="90"/>
                    <a:pt x="132" y="87"/>
                    <a:pt x="137" y="87"/>
                  </a:cubicBezTo>
                  <a:cubicBezTo>
                    <a:pt x="143" y="87"/>
                    <a:pt x="147" y="90"/>
                    <a:pt x="152" y="94"/>
                  </a:cubicBezTo>
                  <a:cubicBezTo>
                    <a:pt x="161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32" y="549"/>
                  </a:lnTo>
                  <a:lnTo>
                    <a:pt x="232" y="94"/>
                  </a:lnTo>
                  <a:cubicBezTo>
                    <a:pt x="232" y="50"/>
                    <a:pt x="223" y="23"/>
                    <a:pt x="205" y="14"/>
                  </a:cubicBezTo>
                  <a:cubicBezTo>
                    <a:pt x="201" y="5"/>
                    <a:pt x="194" y="0"/>
                    <a:pt x="185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675924" y="1791764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1" y="0"/>
                  </a:moveTo>
                  <a:cubicBezTo>
                    <a:pt x="152" y="0"/>
                    <a:pt x="134" y="0"/>
                    <a:pt x="108" y="18"/>
                  </a:cubicBezTo>
                  <a:cubicBezTo>
                    <a:pt x="72" y="36"/>
                    <a:pt x="45" y="63"/>
                    <a:pt x="27" y="89"/>
                  </a:cubicBezTo>
                  <a:cubicBezTo>
                    <a:pt x="9" y="125"/>
                    <a:pt x="1" y="161"/>
                    <a:pt x="1" y="214"/>
                  </a:cubicBezTo>
                  <a:cubicBezTo>
                    <a:pt x="1" y="268"/>
                    <a:pt x="18" y="304"/>
                    <a:pt x="63" y="330"/>
                  </a:cubicBezTo>
                  <a:cubicBezTo>
                    <a:pt x="72" y="330"/>
                    <a:pt x="72" y="339"/>
                    <a:pt x="81" y="339"/>
                  </a:cubicBezTo>
                  <a:cubicBezTo>
                    <a:pt x="90" y="348"/>
                    <a:pt x="99" y="348"/>
                    <a:pt x="99" y="348"/>
                  </a:cubicBezTo>
                  <a:cubicBezTo>
                    <a:pt x="134" y="366"/>
                    <a:pt x="152" y="402"/>
                    <a:pt x="152" y="437"/>
                  </a:cubicBezTo>
                  <a:cubicBezTo>
                    <a:pt x="152" y="464"/>
                    <a:pt x="143" y="491"/>
                    <a:pt x="143" y="500"/>
                  </a:cubicBezTo>
                  <a:cubicBezTo>
                    <a:pt x="134" y="518"/>
                    <a:pt x="125" y="527"/>
                    <a:pt x="108" y="536"/>
                  </a:cubicBezTo>
                  <a:cubicBezTo>
                    <a:pt x="102" y="539"/>
                    <a:pt x="98" y="541"/>
                    <a:pt x="94" y="541"/>
                  </a:cubicBezTo>
                  <a:cubicBezTo>
                    <a:pt x="78" y="541"/>
                    <a:pt x="72" y="512"/>
                    <a:pt x="72" y="455"/>
                  </a:cubicBezTo>
                  <a:lnTo>
                    <a:pt x="72" y="411"/>
                  </a:lnTo>
                  <a:lnTo>
                    <a:pt x="1" y="455"/>
                  </a:lnTo>
                  <a:lnTo>
                    <a:pt x="1" y="491"/>
                  </a:lnTo>
                  <a:cubicBezTo>
                    <a:pt x="1" y="553"/>
                    <a:pt x="9" y="589"/>
                    <a:pt x="27" y="607"/>
                  </a:cubicBezTo>
                  <a:cubicBezTo>
                    <a:pt x="35" y="615"/>
                    <a:pt x="45" y="619"/>
                    <a:pt x="57" y="619"/>
                  </a:cubicBezTo>
                  <a:cubicBezTo>
                    <a:pt x="71" y="619"/>
                    <a:pt x="88" y="613"/>
                    <a:pt x="108" y="598"/>
                  </a:cubicBezTo>
                  <a:cubicBezTo>
                    <a:pt x="179" y="562"/>
                    <a:pt x="215" y="500"/>
                    <a:pt x="215" y="402"/>
                  </a:cubicBezTo>
                  <a:cubicBezTo>
                    <a:pt x="215" y="339"/>
                    <a:pt x="197" y="295"/>
                    <a:pt x="143" y="277"/>
                  </a:cubicBezTo>
                  <a:lnTo>
                    <a:pt x="108" y="250"/>
                  </a:lnTo>
                  <a:cubicBezTo>
                    <a:pt x="81" y="232"/>
                    <a:pt x="63" y="205"/>
                    <a:pt x="63" y="170"/>
                  </a:cubicBezTo>
                  <a:cubicBezTo>
                    <a:pt x="63" y="152"/>
                    <a:pt x="72" y="125"/>
                    <a:pt x="81" y="116"/>
                  </a:cubicBezTo>
                  <a:cubicBezTo>
                    <a:pt x="81" y="98"/>
                    <a:pt x="90" y="89"/>
                    <a:pt x="108" y="81"/>
                  </a:cubicBezTo>
                  <a:cubicBezTo>
                    <a:pt x="113" y="78"/>
                    <a:pt x="117" y="77"/>
                    <a:pt x="121" y="77"/>
                  </a:cubicBezTo>
                  <a:cubicBezTo>
                    <a:pt x="130" y="77"/>
                    <a:pt x="134" y="83"/>
                    <a:pt x="134" y="89"/>
                  </a:cubicBezTo>
                  <a:cubicBezTo>
                    <a:pt x="143" y="107"/>
                    <a:pt x="143" y="125"/>
                    <a:pt x="143" y="161"/>
                  </a:cubicBezTo>
                  <a:lnTo>
                    <a:pt x="143" y="205"/>
                  </a:lnTo>
                  <a:lnTo>
                    <a:pt x="206" y="170"/>
                  </a:lnTo>
                  <a:lnTo>
                    <a:pt x="206" y="143"/>
                  </a:lnTo>
                  <a:cubicBezTo>
                    <a:pt x="206" y="54"/>
                    <a:pt x="197" y="9"/>
                    <a:pt x="16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7701162" y="1770160"/>
              <a:ext cx="17162" cy="69052"/>
            </a:xfrm>
            <a:custGeom>
              <a:avLst/>
              <a:gdLst/>
              <a:ahLst/>
              <a:cxnLst/>
              <a:rect l="l" t="t" r="r" b="b"/>
              <a:pathLst>
                <a:path w="170" h="684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34"/>
                  </a:lnTo>
                  <a:lnTo>
                    <a:pt x="0" y="161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16"/>
                  </a:lnTo>
                  <a:cubicBezTo>
                    <a:pt x="45" y="651"/>
                    <a:pt x="54" y="669"/>
                    <a:pt x="63" y="678"/>
                  </a:cubicBezTo>
                  <a:cubicBezTo>
                    <a:pt x="66" y="682"/>
                    <a:pt x="72" y="684"/>
                    <a:pt x="79" y="684"/>
                  </a:cubicBezTo>
                  <a:cubicBezTo>
                    <a:pt x="90" y="684"/>
                    <a:pt x="104" y="680"/>
                    <a:pt x="125" y="669"/>
                  </a:cubicBezTo>
                  <a:lnTo>
                    <a:pt x="170" y="642"/>
                  </a:lnTo>
                  <a:lnTo>
                    <a:pt x="170" y="580"/>
                  </a:lnTo>
                  <a:cubicBezTo>
                    <a:pt x="143" y="589"/>
                    <a:pt x="134" y="598"/>
                    <a:pt x="125" y="598"/>
                  </a:cubicBezTo>
                  <a:cubicBezTo>
                    <a:pt x="116" y="598"/>
                    <a:pt x="116" y="589"/>
                    <a:pt x="116" y="571"/>
                  </a:cubicBezTo>
                  <a:lnTo>
                    <a:pt x="116" y="161"/>
                  </a:lnTo>
                  <a:lnTo>
                    <a:pt x="170" y="125"/>
                  </a:lnTo>
                  <a:lnTo>
                    <a:pt x="170" y="72"/>
                  </a:lnTo>
                  <a:lnTo>
                    <a:pt x="116" y="9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7725492" y="1763800"/>
              <a:ext cx="15345" cy="66730"/>
            </a:xfrm>
            <a:custGeom>
              <a:avLst/>
              <a:gdLst/>
              <a:ahLst/>
              <a:cxnLst/>
              <a:rect l="l" t="t" r="r" b="b"/>
              <a:pathLst>
                <a:path w="152" h="661" extrusionOk="0">
                  <a:moveTo>
                    <a:pt x="152" y="1"/>
                  </a:moveTo>
                  <a:cubicBezTo>
                    <a:pt x="125" y="10"/>
                    <a:pt x="107" y="27"/>
                    <a:pt x="89" y="45"/>
                  </a:cubicBezTo>
                  <a:cubicBezTo>
                    <a:pt x="80" y="72"/>
                    <a:pt x="72" y="90"/>
                    <a:pt x="63" y="117"/>
                  </a:cubicBezTo>
                  <a:lnTo>
                    <a:pt x="63" y="54"/>
                  </a:lnTo>
                  <a:lnTo>
                    <a:pt x="0" y="90"/>
                  </a:lnTo>
                  <a:lnTo>
                    <a:pt x="0" y="661"/>
                  </a:lnTo>
                  <a:lnTo>
                    <a:pt x="63" y="625"/>
                  </a:lnTo>
                  <a:lnTo>
                    <a:pt x="63" y="161"/>
                  </a:lnTo>
                  <a:cubicBezTo>
                    <a:pt x="80" y="117"/>
                    <a:pt x="107" y="90"/>
                    <a:pt x="152" y="63"/>
                  </a:cubicBezTo>
                  <a:lnTo>
                    <a:pt x="152" y="45"/>
                  </a:lnTo>
                  <a:cubicBezTo>
                    <a:pt x="152" y="19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7746187" y="1748556"/>
              <a:ext cx="22613" cy="67335"/>
            </a:xfrm>
            <a:custGeom>
              <a:avLst/>
              <a:gdLst/>
              <a:ahLst/>
              <a:cxnLst/>
              <a:rect l="l" t="t" r="r" b="b"/>
              <a:pathLst>
                <a:path w="224" h="667" extrusionOk="0">
                  <a:moveTo>
                    <a:pt x="223" y="0"/>
                  </a:moveTo>
                  <a:lnTo>
                    <a:pt x="161" y="36"/>
                  </a:lnTo>
                  <a:lnTo>
                    <a:pt x="161" y="482"/>
                  </a:lnTo>
                  <a:cubicBezTo>
                    <a:pt x="161" y="500"/>
                    <a:pt x="152" y="517"/>
                    <a:pt x="152" y="535"/>
                  </a:cubicBezTo>
                  <a:cubicBezTo>
                    <a:pt x="143" y="553"/>
                    <a:pt x="125" y="571"/>
                    <a:pt x="116" y="580"/>
                  </a:cubicBezTo>
                  <a:cubicBezTo>
                    <a:pt x="108" y="582"/>
                    <a:pt x="102" y="583"/>
                    <a:pt x="96" y="583"/>
                  </a:cubicBezTo>
                  <a:cubicBezTo>
                    <a:pt x="77" y="583"/>
                    <a:pt x="72" y="570"/>
                    <a:pt x="72" y="535"/>
                  </a:cubicBezTo>
                  <a:lnTo>
                    <a:pt x="72" y="89"/>
                  </a:lnTo>
                  <a:lnTo>
                    <a:pt x="0" y="125"/>
                  </a:lnTo>
                  <a:lnTo>
                    <a:pt x="0" y="580"/>
                  </a:lnTo>
                  <a:cubicBezTo>
                    <a:pt x="0" y="625"/>
                    <a:pt x="9" y="651"/>
                    <a:pt x="27" y="660"/>
                  </a:cubicBezTo>
                  <a:cubicBezTo>
                    <a:pt x="36" y="665"/>
                    <a:pt x="45" y="667"/>
                    <a:pt x="54" y="667"/>
                  </a:cubicBezTo>
                  <a:cubicBezTo>
                    <a:pt x="63" y="667"/>
                    <a:pt x="72" y="665"/>
                    <a:pt x="81" y="660"/>
                  </a:cubicBezTo>
                  <a:cubicBezTo>
                    <a:pt x="99" y="651"/>
                    <a:pt x="116" y="633"/>
                    <a:pt x="134" y="616"/>
                  </a:cubicBezTo>
                  <a:cubicBezTo>
                    <a:pt x="143" y="598"/>
                    <a:pt x="152" y="571"/>
                    <a:pt x="161" y="553"/>
                  </a:cubicBezTo>
                  <a:lnTo>
                    <a:pt x="161" y="607"/>
                  </a:lnTo>
                  <a:lnTo>
                    <a:pt x="223" y="57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7777684" y="1734927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7" y="0"/>
                  </a:moveTo>
                  <a:cubicBezTo>
                    <a:pt x="154" y="0"/>
                    <a:pt x="139" y="8"/>
                    <a:pt x="117" y="19"/>
                  </a:cubicBezTo>
                  <a:cubicBezTo>
                    <a:pt x="81" y="37"/>
                    <a:pt x="54" y="64"/>
                    <a:pt x="36" y="99"/>
                  </a:cubicBezTo>
                  <a:cubicBezTo>
                    <a:pt x="27" y="108"/>
                    <a:pt x="18" y="135"/>
                    <a:pt x="18" y="162"/>
                  </a:cubicBezTo>
                  <a:cubicBezTo>
                    <a:pt x="10" y="189"/>
                    <a:pt x="1" y="224"/>
                    <a:pt x="1" y="278"/>
                  </a:cubicBezTo>
                  <a:lnTo>
                    <a:pt x="1" y="465"/>
                  </a:lnTo>
                  <a:cubicBezTo>
                    <a:pt x="1" y="501"/>
                    <a:pt x="10" y="528"/>
                    <a:pt x="10" y="554"/>
                  </a:cubicBezTo>
                  <a:cubicBezTo>
                    <a:pt x="16" y="598"/>
                    <a:pt x="35" y="620"/>
                    <a:pt x="65" y="620"/>
                  </a:cubicBezTo>
                  <a:cubicBezTo>
                    <a:pt x="77" y="620"/>
                    <a:pt x="92" y="616"/>
                    <a:pt x="108" y="608"/>
                  </a:cubicBezTo>
                  <a:cubicBezTo>
                    <a:pt x="143" y="590"/>
                    <a:pt x="179" y="563"/>
                    <a:pt x="197" y="528"/>
                  </a:cubicBezTo>
                  <a:cubicBezTo>
                    <a:pt x="206" y="492"/>
                    <a:pt x="215" y="438"/>
                    <a:pt x="215" y="358"/>
                  </a:cubicBezTo>
                  <a:lnTo>
                    <a:pt x="215" y="322"/>
                  </a:lnTo>
                  <a:lnTo>
                    <a:pt x="152" y="358"/>
                  </a:lnTo>
                  <a:lnTo>
                    <a:pt x="152" y="412"/>
                  </a:lnTo>
                  <a:cubicBezTo>
                    <a:pt x="152" y="456"/>
                    <a:pt x="152" y="492"/>
                    <a:pt x="143" y="510"/>
                  </a:cubicBezTo>
                  <a:cubicBezTo>
                    <a:pt x="134" y="519"/>
                    <a:pt x="126" y="528"/>
                    <a:pt x="108" y="536"/>
                  </a:cubicBezTo>
                  <a:cubicBezTo>
                    <a:pt x="103" y="541"/>
                    <a:pt x="99" y="543"/>
                    <a:pt x="94" y="543"/>
                  </a:cubicBezTo>
                  <a:cubicBezTo>
                    <a:pt x="90" y="543"/>
                    <a:pt x="85" y="541"/>
                    <a:pt x="81" y="536"/>
                  </a:cubicBezTo>
                  <a:cubicBezTo>
                    <a:pt x="72" y="519"/>
                    <a:pt x="72" y="492"/>
                    <a:pt x="72" y="456"/>
                  </a:cubicBezTo>
                  <a:lnTo>
                    <a:pt x="72" y="215"/>
                  </a:lnTo>
                  <a:cubicBezTo>
                    <a:pt x="72" y="180"/>
                    <a:pt x="72" y="162"/>
                    <a:pt x="81" y="144"/>
                  </a:cubicBezTo>
                  <a:cubicBezTo>
                    <a:pt x="81" y="117"/>
                    <a:pt x="99" y="99"/>
                    <a:pt x="117" y="82"/>
                  </a:cubicBezTo>
                  <a:cubicBezTo>
                    <a:pt x="126" y="82"/>
                    <a:pt x="143" y="82"/>
                    <a:pt x="152" y="99"/>
                  </a:cubicBezTo>
                  <a:cubicBezTo>
                    <a:pt x="152" y="108"/>
                    <a:pt x="152" y="126"/>
                    <a:pt x="152" y="162"/>
                  </a:cubicBezTo>
                  <a:lnTo>
                    <a:pt x="152" y="215"/>
                  </a:lnTo>
                  <a:lnTo>
                    <a:pt x="215" y="180"/>
                  </a:lnTo>
                  <a:lnTo>
                    <a:pt x="215" y="135"/>
                  </a:lnTo>
                  <a:cubicBezTo>
                    <a:pt x="215" y="117"/>
                    <a:pt x="215" y="99"/>
                    <a:pt x="215" y="82"/>
                  </a:cubicBezTo>
                  <a:cubicBezTo>
                    <a:pt x="215" y="46"/>
                    <a:pt x="206" y="19"/>
                    <a:pt x="188" y="10"/>
                  </a:cubicBezTo>
                  <a:cubicBezTo>
                    <a:pt x="181" y="3"/>
                    <a:pt x="174" y="0"/>
                    <a:pt x="16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7804739" y="1712516"/>
              <a:ext cx="17162" cy="69758"/>
            </a:xfrm>
            <a:custGeom>
              <a:avLst/>
              <a:gdLst/>
              <a:ahLst/>
              <a:cxnLst/>
              <a:rect l="l" t="t" r="r" b="b"/>
              <a:pathLst>
                <a:path w="170" h="691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43"/>
                  </a:lnTo>
                  <a:lnTo>
                    <a:pt x="0" y="170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25"/>
                  </a:lnTo>
                  <a:cubicBezTo>
                    <a:pt x="45" y="660"/>
                    <a:pt x="54" y="678"/>
                    <a:pt x="63" y="687"/>
                  </a:cubicBezTo>
                  <a:cubicBezTo>
                    <a:pt x="65" y="690"/>
                    <a:pt x="68" y="691"/>
                    <a:pt x="72" y="691"/>
                  </a:cubicBezTo>
                  <a:cubicBezTo>
                    <a:pt x="82" y="691"/>
                    <a:pt x="99" y="682"/>
                    <a:pt x="125" y="669"/>
                  </a:cubicBezTo>
                  <a:lnTo>
                    <a:pt x="170" y="643"/>
                  </a:lnTo>
                  <a:lnTo>
                    <a:pt x="170" y="580"/>
                  </a:lnTo>
                  <a:cubicBezTo>
                    <a:pt x="143" y="598"/>
                    <a:pt x="125" y="607"/>
                    <a:pt x="125" y="607"/>
                  </a:cubicBezTo>
                  <a:cubicBezTo>
                    <a:pt x="116" y="607"/>
                    <a:pt x="116" y="598"/>
                    <a:pt x="116" y="580"/>
                  </a:cubicBezTo>
                  <a:lnTo>
                    <a:pt x="116" y="161"/>
                  </a:lnTo>
                  <a:lnTo>
                    <a:pt x="170" y="134"/>
                  </a:lnTo>
                  <a:lnTo>
                    <a:pt x="170" y="72"/>
                  </a:lnTo>
                  <a:lnTo>
                    <a:pt x="116" y="10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7829069" y="1698988"/>
              <a:ext cx="6360" cy="11811"/>
            </a:xfrm>
            <a:custGeom>
              <a:avLst/>
              <a:gdLst/>
              <a:ahLst/>
              <a:cxnLst/>
              <a:rect l="l" t="t" r="r" b="b"/>
              <a:pathLst>
                <a:path w="63" h="117" extrusionOk="0">
                  <a:moveTo>
                    <a:pt x="63" y="0"/>
                  </a:moveTo>
                  <a:lnTo>
                    <a:pt x="0" y="45"/>
                  </a:lnTo>
                  <a:lnTo>
                    <a:pt x="0" y="116"/>
                  </a:lnTo>
                  <a:lnTo>
                    <a:pt x="63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7829069" y="1711607"/>
              <a:ext cx="6360" cy="62187"/>
            </a:xfrm>
            <a:custGeom>
              <a:avLst/>
              <a:gdLst/>
              <a:ahLst/>
              <a:cxnLst/>
              <a:rect l="l" t="t" r="r" b="b"/>
              <a:pathLst>
                <a:path w="63" h="616" extrusionOk="0">
                  <a:moveTo>
                    <a:pt x="63" y="0"/>
                  </a:moveTo>
                  <a:lnTo>
                    <a:pt x="0" y="45"/>
                  </a:lnTo>
                  <a:lnTo>
                    <a:pt x="0" y="616"/>
                  </a:lnTo>
                  <a:lnTo>
                    <a:pt x="63" y="58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7844313" y="1698282"/>
              <a:ext cx="22613" cy="62692"/>
            </a:xfrm>
            <a:custGeom>
              <a:avLst/>
              <a:gdLst/>
              <a:ahLst/>
              <a:cxnLst/>
              <a:rect l="l" t="t" r="r" b="b"/>
              <a:pathLst>
                <a:path w="224" h="621" extrusionOk="0">
                  <a:moveTo>
                    <a:pt x="135" y="79"/>
                  </a:moveTo>
                  <a:cubicBezTo>
                    <a:pt x="144" y="88"/>
                    <a:pt x="152" y="114"/>
                    <a:pt x="152" y="168"/>
                  </a:cubicBezTo>
                  <a:lnTo>
                    <a:pt x="152" y="409"/>
                  </a:lnTo>
                  <a:cubicBezTo>
                    <a:pt x="152" y="445"/>
                    <a:pt x="152" y="471"/>
                    <a:pt x="144" y="489"/>
                  </a:cubicBezTo>
                  <a:cubicBezTo>
                    <a:pt x="144" y="516"/>
                    <a:pt x="126" y="534"/>
                    <a:pt x="108" y="543"/>
                  </a:cubicBezTo>
                  <a:lnTo>
                    <a:pt x="90" y="543"/>
                  </a:lnTo>
                  <a:cubicBezTo>
                    <a:pt x="72" y="543"/>
                    <a:pt x="72" y="507"/>
                    <a:pt x="72" y="453"/>
                  </a:cubicBezTo>
                  <a:lnTo>
                    <a:pt x="72" y="213"/>
                  </a:lnTo>
                  <a:cubicBezTo>
                    <a:pt x="72" y="177"/>
                    <a:pt x="72" y="150"/>
                    <a:pt x="81" y="132"/>
                  </a:cubicBezTo>
                  <a:cubicBezTo>
                    <a:pt x="81" y="106"/>
                    <a:pt x="90" y="97"/>
                    <a:pt x="108" y="88"/>
                  </a:cubicBezTo>
                  <a:cubicBezTo>
                    <a:pt x="117" y="79"/>
                    <a:pt x="126" y="79"/>
                    <a:pt x="135" y="79"/>
                  </a:cubicBezTo>
                  <a:close/>
                  <a:moveTo>
                    <a:pt x="162" y="1"/>
                  </a:moveTo>
                  <a:cubicBezTo>
                    <a:pt x="147" y="1"/>
                    <a:pt x="129" y="6"/>
                    <a:pt x="108" y="16"/>
                  </a:cubicBezTo>
                  <a:cubicBezTo>
                    <a:pt x="90" y="34"/>
                    <a:pt x="72" y="43"/>
                    <a:pt x="54" y="61"/>
                  </a:cubicBezTo>
                  <a:cubicBezTo>
                    <a:pt x="19" y="106"/>
                    <a:pt x="1" y="177"/>
                    <a:pt x="1" y="266"/>
                  </a:cubicBezTo>
                  <a:lnTo>
                    <a:pt x="1" y="471"/>
                  </a:lnTo>
                  <a:cubicBezTo>
                    <a:pt x="1" y="516"/>
                    <a:pt x="10" y="560"/>
                    <a:pt x="10" y="578"/>
                  </a:cubicBezTo>
                  <a:cubicBezTo>
                    <a:pt x="21" y="606"/>
                    <a:pt x="39" y="620"/>
                    <a:pt x="62" y="620"/>
                  </a:cubicBezTo>
                  <a:cubicBezTo>
                    <a:pt x="76" y="620"/>
                    <a:pt x="91" y="615"/>
                    <a:pt x="108" y="605"/>
                  </a:cubicBezTo>
                  <a:cubicBezTo>
                    <a:pt x="144" y="587"/>
                    <a:pt x="170" y="560"/>
                    <a:pt x="197" y="525"/>
                  </a:cubicBezTo>
                  <a:cubicBezTo>
                    <a:pt x="215" y="489"/>
                    <a:pt x="224" y="427"/>
                    <a:pt x="224" y="346"/>
                  </a:cubicBezTo>
                  <a:lnTo>
                    <a:pt x="224" y="141"/>
                  </a:lnTo>
                  <a:cubicBezTo>
                    <a:pt x="224" y="97"/>
                    <a:pt x="215" y="61"/>
                    <a:pt x="206" y="34"/>
                  </a:cubicBezTo>
                  <a:cubicBezTo>
                    <a:pt x="201" y="13"/>
                    <a:pt x="185" y="1"/>
                    <a:pt x="16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7875911" y="1679605"/>
              <a:ext cx="22613" cy="68143"/>
            </a:xfrm>
            <a:custGeom>
              <a:avLst/>
              <a:gdLst/>
              <a:ahLst/>
              <a:cxnLst/>
              <a:rect l="l" t="t" r="r" b="b"/>
              <a:pathLst>
                <a:path w="224" h="675" extrusionOk="0">
                  <a:moveTo>
                    <a:pt x="178" y="1"/>
                  </a:moveTo>
                  <a:cubicBezTo>
                    <a:pt x="170" y="1"/>
                    <a:pt x="161" y="5"/>
                    <a:pt x="152" y="14"/>
                  </a:cubicBezTo>
                  <a:cubicBezTo>
                    <a:pt x="125" y="23"/>
                    <a:pt x="107" y="41"/>
                    <a:pt x="98" y="59"/>
                  </a:cubicBezTo>
                  <a:cubicBezTo>
                    <a:pt x="80" y="85"/>
                    <a:pt x="71" y="103"/>
                    <a:pt x="62" y="121"/>
                  </a:cubicBezTo>
                  <a:lnTo>
                    <a:pt x="6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62" y="638"/>
                  </a:lnTo>
                  <a:lnTo>
                    <a:pt x="62" y="183"/>
                  </a:lnTo>
                  <a:cubicBezTo>
                    <a:pt x="62" y="166"/>
                    <a:pt x="71" y="148"/>
                    <a:pt x="80" y="130"/>
                  </a:cubicBezTo>
                  <a:cubicBezTo>
                    <a:pt x="89" y="112"/>
                    <a:pt x="98" y="103"/>
                    <a:pt x="116" y="94"/>
                  </a:cubicBezTo>
                  <a:cubicBezTo>
                    <a:pt x="120" y="90"/>
                    <a:pt x="125" y="88"/>
                    <a:pt x="129" y="88"/>
                  </a:cubicBezTo>
                  <a:cubicBezTo>
                    <a:pt x="134" y="88"/>
                    <a:pt x="138" y="90"/>
                    <a:pt x="143" y="94"/>
                  </a:cubicBezTo>
                  <a:cubicBezTo>
                    <a:pt x="152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23" y="549"/>
                  </a:lnTo>
                  <a:lnTo>
                    <a:pt x="223" y="94"/>
                  </a:lnTo>
                  <a:cubicBezTo>
                    <a:pt x="223" y="50"/>
                    <a:pt x="214" y="23"/>
                    <a:pt x="205" y="14"/>
                  </a:cubicBezTo>
                  <a:cubicBezTo>
                    <a:pt x="196" y="5"/>
                    <a:pt x="187" y="1"/>
                    <a:pt x="17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7630899" y="1904326"/>
              <a:ext cx="14537" cy="71272"/>
            </a:xfrm>
            <a:custGeom>
              <a:avLst/>
              <a:gdLst/>
              <a:ahLst/>
              <a:cxnLst/>
              <a:rect l="l" t="t" r="r" b="b"/>
              <a:pathLst>
                <a:path w="144" h="706" extrusionOk="0">
                  <a:moveTo>
                    <a:pt x="143" y="0"/>
                  </a:moveTo>
                  <a:lnTo>
                    <a:pt x="99" y="27"/>
                  </a:lnTo>
                  <a:cubicBezTo>
                    <a:pt x="90" y="54"/>
                    <a:pt x="72" y="81"/>
                    <a:pt x="54" y="107"/>
                  </a:cubicBezTo>
                  <a:cubicBezTo>
                    <a:pt x="45" y="125"/>
                    <a:pt x="27" y="143"/>
                    <a:pt x="0" y="161"/>
                  </a:cubicBezTo>
                  <a:lnTo>
                    <a:pt x="0" y="214"/>
                  </a:lnTo>
                  <a:cubicBezTo>
                    <a:pt x="18" y="206"/>
                    <a:pt x="27" y="197"/>
                    <a:pt x="45" y="188"/>
                  </a:cubicBezTo>
                  <a:cubicBezTo>
                    <a:pt x="63" y="170"/>
                    <a:pt x="72" y="161"/>
                    <a:pt x="81" y="143"/>
                  </a:cubicBezTo>
                  <a:lnTo>
                    <a:pt x="81" y="705"/>
                  </a:lnTo>
                  <a:lnTo>
                    <a:pt x="143" y="66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7739827" y="1841836"/>
              <a:ext cx="20897" cy="76118"/>
            </a:xfrm>
            <a:custGeom>
              <a:avLst/>
              <a:gdLst/>
              <a:ahLst/>
              <a:cxnLst/>
              <a:rect l="l" t="t" r="r" b="b"/>
              <a:pathLst>
                <a:path w="207" h="754" extrusionOk="0">
                  <a:moveTo>
                    <a:pt x="153" y="1"/>
                  </a:moveTo>
                  <a:cubicBezTo>
                    <a:pt x="143" y="1"/>
                    <a:pt x="131" y="5"/>
                    <a:pt x="117" y="13"/>
                  </a:cubicBezTo>
                  <a:cubicBezTo>
                    <a:pt x="90" y="31"/>
                    <a:pt x="72" y="48"/>
                    <a:pt x="54" y="66"/>
                  </a:cubicBezTo>
                  <a:cubicBezTo>
                    <a:pt x="46" y="75"/>
                    <a:pt x="37" y="84"/>
                    <a:pt x="37" y="102"/>
                  </a:cubicBezTo>
                  <a:cubicBezTo>
                    <a:pt x="10" y="138"/>
                    <a:pt x="1" y="209"/>
                    <a:pt x="1" y="307"/>
                  </a:cubicBezTo>
                  <a:lnTo>
                    <a:pt x="1" y="352"/>
                  </a:lnTo>
                  <a:lnTo>
                    <a:pt x="72" y="316"/>
                  </a:lnTo>
                  <a:lnTo>
                    <a:pt x="72" y="227"/>
                  </a:lnTo>
                  <a:cubicBezTo>
                    <a:pt x="72" y="164"/>
                    <a:pt x="81" y="120"/>
                    <a:pt x="99" y="102"/>
                  </a:cubicBezTo>
                  <a:cubicBezTo>
                    <a:pt x="99" y="93"/>
                    <a:pt x="108" y="93"/>
                    <a:pt x="108" y="84"/>
                  </a:cubicBezTo>
                  <a:lnTo>
                    <a:pt x="126" y="84"/>
                  </a:lnTo>
                  <a:cubicBezTo>
                    <a:pt x="135" y="84"/>
                    <a:pt x="135" y="93"/>
                    <a:pt x="144" y="111"/>
                  </a:cubicBezTo>
                  <a:cubicBezTo>
                    <a:pt x="144" y="129"/>
                    <a:pt x="144" y="147"/>
                    <a:pt x="144" y="173"/>
                  </a:cubicBezTo>
                  <a:cubicBezTo>
                    <a:pt x="144" y="200"/>
                    <a:pt x="144" y="227"/>
                    <a:pt x="135" y="254"/>
                  </a:cubicBezTo>
                  <a:cubicBezTo>
                    <a:pt x="135" y="289"/>
                    <a:pt x="126" y="307"/>
                    <a:pt x="126" y="325"/>
                  </a:cubicBezTo>
                  <a:cubicBezTo>
                    <a:pt x="117" y="334"/>
                    <a:pt x="108" y="361"/>
                    <a:pt x="99" y="396"/>
                  </a:cubicBezTo>
                  <a:cubicBezTo>
                    <a:pt x="81" y="441"/>
                    <a:pt x="72" y="459"/>
                    <a:pt x="72" y="459"/>
                  </a:cubicBezTo>
                  <a:cubicBezTo>
                    <a:pt x="28" y="584"/>
                    <a:pt x="10" y="664"/>
                    <a:pt x="10" y="717"/>
                  </a:cubicBezTo>
                  <a:lnTo>
                    <a:pt x="10" y="753"/>
                  </a:lnTo>
                  <a:lnTo>
                    <a:pt x="197" y="646"/>
                  </a:lnTo>
                  <a:lnTo>
                    <a:pt x="197" y="584"/>
                  </a:lnTo>
                  <a:lnTo>
                    <a:pt x="72" y="664"/>
                  </a:lnTo>
                  <a:cubicBezTo>
                    <a:pt x="81" y="602"/>
                    <a:pt x="99" y="530"/>
                    <a:pt x="135" y="450"/>
                  </a:cubicBezTo>
                  <a:cubicBezTo>
                    <a:pt x="144" y="423"/>
                    <a:pt x="153" y="387"/>
                    <a:pt x="170" y="352"/>
                  </a:cubicBezTo>
                  <a:cubicBezTo>
                    <a:pt x="197" y="280"/>
                    <a:pt x="206" y="209"/>
                    <a:pt x="206" y="147"/>
                  </a:cubicBezTo>
                  <a:cubicBezTo>
                    <a:pt x="206" y="49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7851581" y="1778640"/>
              <a:ext cx="23522" cy="72989"/>
            </a:xfrm>
            <a:custGeom>
              <a:avLst/>
              <a:gdLst/>
              <a:ahLst/>
              <a:cxnLst/>
              <a:rect l="l" t="t" r="r" b="b"/>
              <a:pathLst>
                <a:path w="233" h="723" extrusionOk="0">
                  <a:moveTo>
                    <a:pt x="167" y="1"/>
                  </a:moveTo>
                  <a:cubicBezTo>
                    <a:pt x="152" y="1"/>
                    <a:pt x="134" y="5"/>
                    <a:pt x="116" y="14"/>
                  </a:cubicBezTo>
                  <a:cubicBezTo>
                    <a:pt x="80" y="41"/>
                    <a:pt x="45" y="68"/>
                    <a:pt x="27" y="112"/>
                  </a:cubicBezTo>
                  <a:cubicBezTo>
                    <a:pt x="18" y="148"/>
                    <a:pt x="9" y="193"/>
                    <a:pt x="9" y="255"/>
                  </a:cubicBezTo>
                  <a:lnTo>
                    <a:pt x="9" y="273"/>
                  </a:lnTo>
                  <a:lnTo>
                    <a:pt x="72" y="237"/>
                  </a:lnTo>
                  <a:lnTo>
                    <a:pt x="72" y="219"/>
                  </a:lnTo>
                  <a:cubicBezTo>
                    <a:pt x="72" y="175"/>
                    <a:pt x="80" y="148"/>
                    <a:pt x="80" y="130"/>
                  </a:cubicBezTo>
                  <a:cubicBezTo>
                    <a:pt x="89" y="112"/>
                    <a:pt x="98" y="95"/>
                    <a:pt x="116" y="86"/>
                  </a:cubicBezTo>
                  <a:cubicBezTo>
                    <a:pt x="125" y="81"/>
                    <a:pt x="132" y="79"/>
                    <a:pt x="137" y="79"/>
                  </a:cubicBezTo>
                  <a:cubicBezTo>
                    <a:pt x="143" y="79"/>
                    <a:pt x="147" y="81"/>
                    <a:pt x="152" y="86"/>
                  </a:cubicBezTo>
                  <a:cubicBezTo>
                    <a:pt x="161" y="95"/>
                    <a:pt x="161" y="121"/>
                    <a:pt x="161" y="166"/>
                  </a:cubicBezTo>
                  <a:cubicBezTo>
                    <a:pt x="161" y="228"/>
                    <a:pt x="152" y="273"/>
                    <a:pt x="143" y="291"/>
                  </a:cubicBezTo>
                  <a:cubicBezTo>
                    <a:pt x="134" y="300"/>
                    <a:pt x="116" y="309"/>
                    <a:pt x="98" y="318"/>
                  </a:cubicBezTo>
                  <a:lnTo>
                    <a:pt x="80" y="335"/>
                  </a:lnTo>
                  <a:lnTo>
                    <a:pt x="80" y="398"/>
                  </a:lnTo>
                  <a:lnTo>
                    <a:pt x="98" y="380"/>
                  </a:lnTo>
                  <a:cubicBezTo>
                    <a:pt x="109" y="376"/>
                    <a:pt x="119" y="374"/>
                    <a:pt x="127" y="374"/>
                  </a:cubicBezTo>
                  <a:cubicBezTo>
                    <a:pt x="138" y="374"/>
                    <a:pt x="147" y="378"/>
                    <a:pt x="152" y="389"/>
                  </a:cubicBezTo>
                  <a:cubicBezTo>
                    <a:pt x="161" y="398"/>
                    <a:pt x="161" y="434"/>
                    <a:pt x="161" y="478"/>
                  </a:cubicBezTo>
                  <a:cubicBezTo>
                    <a:pt x="161" y="532"/>
                    <a:pt x="161" y="567"/>
                    <a:pt x="152" y="585"/>
                  </a:cubicBezTo>
                  <a:cubicBezTo>
                    <a:pt x="152" y="612"/>
                    <a:pt x="134" y="630"/>
                    <a:pt x="116" y="639"/>
                  </a:cubicBezTo>
                  <a:cubicBezTo>
                    <a:pt x="107" y="643"/>
                    <a:pt x="98" y="645"/>
                    <a:pt x="92" y="645"/>
                  </a:cubicBezTo>
                  <a:cubicBezTo>
                    <a:pt x="85" y="645"/>
                    <a:pt x="80" y="643"/>
                    <a:pt x="80" y="639"/>
                  </a:cubicBezTo>
                  <a:cubicBezTo>
                    <a:pt x="72" y="621"/>
                    <a:pt x="72" y="594"/>
                    <a:pt x="72" y="541"/>
                  </a:cubicBezTo>
                  <a:lnTo>
                    <a:pt x="72" y="514"/>
                  </a:lnTo>
                  <a:lnTo>
                    <a:pt x="0" y="550"/>
                  </a:lnTo>
                  <a:lnTo>
                    <a:pt x="0" y="576"/>
                  </a:lnTo>
                  <a:cubicBezTo>
                    <a:pt x="0" y="648"/>
                    <a:pt x="9" y="683"/>
                    <a:pt x="27" y="710"/>
                  </a:cubicBezTo>
                  <a:cubicBezTo>
                    <a:pt x="35" y="718"/>
                    <a:pt x="45" y="723"/>
                    <a:pt x="57" y="723"/>
                  </a:cubicBezTo>
                  <a:cubicBezTo>
                    <a:pt x="72" y="723"/>
                    <a:pt x="92" y="716"/>
                    <a:pt x="116" y="701"/>
                  </a:cubicBezTo>
                  <a:cubicBezTo>
                    <a:pt x="152" y="683"/>
                    <a:pt x="187" y="648"/>
                    <a:pt x="205" y="603"/>
                  </a:cubicBezTo>
                  <a:cubicBezTo>
                    <a:pt x="223" y="567"/>
                    <a:pt x="232" y="514"/>
                    <a:pt x="232" y="442"/>
                  </a:cubicBezTo>
                  <a:cubicBezTo>
                    <a:pt x="232" y="353"/>
                    <a:pt x="214" y="309"/>
                    <a:pt x="170" y="309"/>
                  </a:cubicBezTo>
                  <a:cubicBezTo>
                    <a:pt x="214" y="273"/>
                    <a:pt x="232" y="211"/>
                    <a:pt x="232" y="130"/>
                  </a:cubicBezTo>
                  <a:cubicBezTo>
                    <a:pt x="232" y="68"/>
                    <a:pt x="223" y="32"/>
                    <a:pt x="205" y="14"/>
                  </a:cubicBezTo>
                  <a:cubicBezTo>
                    <a:pt x="196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7965052" y="1712516"/>
              <a:ext cx="25238" cy="71172"/>
            </a:xfrm>
            <a:custGeom>
              <a:avLst/>
              <a:gdLst/>
              <a:ahLst/>
              <a:cxnLst/>
              <a:rect l="l" t="t" r="r" b="b"/>
              <a:pathLst>
                <a:path w="250" h="705" extrusionOk="0">
                  <a:moveTo>
                    <a:pt x="143" y="170"/>
                  </a:moveTo>
                  <a:lnTo>
                    <a:pt x="143" y="518"/>
                  </a:lnTo>
                  <a:lnTo>
                    <a:pt x="98" y="535"/>
                  </a:lnTo>
                  <a:lnTo>
                    <a:pt x="63" y="562"/>
                  </a:lnTo>
                  <a:lnTo>
                    <a:pt x="98" y="366"/>
                  </a:lnTo>
                  <a:lnTo>
                    <a:pt x="143" y="170"/>
                  </a:lnTo>
                  <a:close/>
                  <a:moveTo>
                    <a:pt x="205" y="0"/>
                  </a:moveTo>
                  <a:lnTo>
                    <a:pt x="134" y="36"/>
                  </a:lnTo>
                  <a:lnTo>
                    <a:pt x="98" y="179"/>
                  </a:lnTo>
                  <a:lnTo>
                    <a:pt x="0" y="598"/>
                  </a:lnTo>
                  <a:lnTo>
                    <a:pt x="0" y="651"/>
                  </a:lnTo>
                  <a:lnTo>
                    <a:pt x="98" y="598"/>
                  </a:lnTo>
                  <a:lnTo>
                    <a:pt x="143" y="580"/>
                  </a:lnTo>
                  <a:lnTo>
                    <a:pt x="143" y="705"/>
                  </a:lnTo>
                  <a:lnTo>
                    <a:pt x="205" y="669"/>
                  </a:lnTo>
                  <a:lnTo>
                    <a:pt x="205" y="544"/>
                  </a:lnTo>
                  <a:lnTo>
                    <a:pt x="250" y="518"/>
                  </a:lnTo>
                  <a:lnTo>
                    <a:pt x="250" y="455"/>
                  </a:lnTo>
                  <a:lnTo>
                    <a:pt x="205" y="4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8079431" y="1648512"/>
              <a:ext cx="20796" cy="75210"/>
            </a:xfrm>
            <a:custGeom>
              <a:avLst/>
              <a:gdLst/>
              <a:ahLst/>
              <a:cxnLst/>
              <a:rect l="l" t="t" r="r" b="b"/>
              <a:pathLst>
                <a:path w="206" h="745" extrusionOk="0">
                  <a:moveTo>
                    <a:pt x="188" y="1"/>
                  </a:moveTo>
                  <a:lnTo>
                    <a:pt x="9" y="99"/>
                  </a:lnTo>
                  <a:lnTo>
                    <a:pt x="9" y="438"/>
                  </a:lnTo>
                  <a:lnTo>
                    <a:pt x="63" y="411"/>
                  </a:lnTo>
                  <a:cubicBezTo>
                    <a:pt x="63" y="358"/>
                    <a:pt x="80" y="331"/>
                    <a:pt x="107" y="313"/>
                  </a:cubicBezTo>
                  <a:cubicBezTo>
                    <a:pt x="116" y="313"/>
                    <a:pt x="125" y="313"/>
                    <a:pt x="134" y="322"/>
                  </a:cubicBezTo>
                  <a:cubicBezTo>
                    <a:pt x="134" y="331"/>
                    <a:pt x="143" y="349"/>
                    <a:pt x="143" y="375"/>
                  </a:cubicBezTo>
                  <a:lnTo>
                    <a:pt x="143" y="572"/>
                  </a:lnTo>
                  <a:cubicBezTo>
                    <a:pt x="143" y="599"/>
                    <a:pt x="134" y="616"/>
                    <a:pt x="134" y="634"/>
                  </a:cubicBezTo>
                  <a:cubicBezTo>
                    <a:pt x="125" y="643"/>
                    <a:pt x="116" y="652"/>
                    <a:pt x="98" y="661"/>
                  </a:cubicBezTo>
                  <a:cubicBezTo>
                    <a:pt x="94" y="665"/>
                    <a:pt x="89" y="668"/>
                    <a:pt x="85" y="668"/>
                  </a:cubicBezTo>
                  <a:cubicBezTo>
                    <a:pt x="80" y="668"/>
                    <a:pt x="76" y="665"/>
                    <a:pt x="72" y="661"/>
                  </a:cubicBezTo>
                  <a:cubicBezTo>
                    <a:pt x="72" y="652"/>
                    <a:pt x="72" y="643"/>
                    <a:pt x="72" y="616"/>
                  </a:cubicBezTo>
                  <a:lnTo>
                    <a:pt x="72" y="545"/>
                  </a:lnTo>
                  <a:lnTo>
                    <a:pt x="0" y="581"/>
                  </a:lnTo>
                  <a:lnTo>
                    <a:pt x="0" y="661"/>
                  </a:lnTo>
                  <a:cubicBezTo>
                    <a:pt x="0" y="715"/>
                    <a:pt x="16" y="745"/>
                    <a:pt x="49" y="745"/>
                  </a:cubicBezTo>
                  <a:cubicBezTo>
                    <a:pt x="65" y="745"/>
                    <a:pt x="84" y="738"/>
                    <a:pt x="107" y="723"/>
                  </a:cubicBezTo>
                  <a:cubicBezTo>
                    <a:pt x="152" y="706"/>
                    <a:pt x="179" y="670"/>
                    <a:pt x="188" y="616"/>
                  </a:cubicBezTo>
                  <a:cubicBezTo>
                    <a:pt x="196" y="607"/>
                    <a:pt x="196" y="590"/>
                    <a:pt x="196" y="563"/>
                  </a:cubicBezTo>
                  <a:cubicBezTo>
                    <a:pt x="205" y="545"/>
                    <a:pt x="205" y="491"/>
                    <a:pt x="205" y="411"/>
                  </a:cubicBezTo>
                  <a:cubicBezTo>
                    <a:pt x="205" y="304"/>
                    <a:pt x="196" y="242"/>
                    <a:pt x="170" y="233"/>
                  </a:cubicBezTo>
                  <a:cubicBezTo>
                    <a:pt x="165" y="228"/>
                    <a:pt x="159" y="226"/>
                    <a:pt x="151" y="226"/>
                  </a:cubicBezTo>
                  <a:cubicBezTo>
                    <a:pt x="143" y="226"/>
                    <a:pt x="134" y="228"/>
                    <a:pt x="125" y="233"/>
                  </a:cubicBezTo>
                  <a:cubicBezTo>
                    <a:pt x="98" y="251"/>
                    <a:pt x="80" y="277"/>
                    <a:pt x="72" y="295"/>
                  </a:cubicBezTo>
                  <a:lnTo>
                    <a:pt x="72" y="135"/>
                  </a:lnTo>
                  <a:lnTo>
                    <a:pt x="188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655229" y="1859301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7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7770516" y="1794489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4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7885804" y="1729577"/>
              <a:ext cx="69455" cy="188377"/>
            </a:xfrm>
            <a:custGeom>
              <a:avLst/>
              <a:gdLst/>
              <a:ahLst/>
              <a:cxnLst/>
              <a:rect l="l" t="t" r="r" b="b"/>
              <a:pathLst>
                <a:path w="688" h="1866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1"/>
                  </a:lnTo>
                  <a:lnTo>
                    <a:pt x="687" y="147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8001092" y="1664765"/>
              <a:ext cx="69354" cy="188276"/>
            </a:xfrm>
            <a:custGeom>
              <a:avLst/>
              <a:gdLst/>
              <a:ahLst/>
              <a:cxnLst/>
              <a:rect l="l" t="t" r="r" b="b"/>
              <a:pathLst>
                <a:path w="687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8116279" y="1599954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1" y="1865"/>
                  </a:moveTo>
                  <a:lnTo>
                    <a:pt x="1" y="375"/>
                  </a:lnTo>
                  <a:lnTo>
                    <a:pt x="688" y="0"/>
                  </a:lnTo>
                  <a:lnTo>
                    <a:pt x="68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8"/>
          <p:cNvSpPr txBox="1">
            <a:spLocks noGrp="1"/>
          </p:cNvSpPr>
          <p:nvPr>
            <p:ph type="subTitle" idx="1"/>
          </p:nvPr>
        </p:nvSpPr>
        <p:spPr>
          <a:xfrm>
            <a:off x="2836625" y="3292413"/>
            <a:ext cx="54390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 </a:t>
            </a:r>
            <a:endParaRPr dirty="0"/>
          </a:p>
        </p:txBody>
      </p:sp>
      <p:sp>
        <p:nvSpPr>
          <p:cNvPr id="1011" name="Google Shape;1011;p38"/>
          <p:cNvSpPr txBox="1">
            <a:spLocks noGrp="1"/>
          </p:cNvSpPr>
          <p:nvPr>
            <p:ph type="title"/>
          </p:nvPr>
        </p:nvSpPr>
        <p:spPr>
          <a:xfrm>
            <a:off x="2836525" y="1219325"/>
            <a:ext cx="5439000" cy="19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Ви</a:t>
            </a:r>
            <a:br>
              <a:rPr lang="bg-BG" sz="4400" dirty="0"/>
            </a:br>
            <a:r>
              <a:rPr lang="bg-BG" sz="4400" dirty="0"/>
              <a:t>за вниманието</a:t>
            </a:r>
            <a:endParaRPr sz="4400" dirty="0"/>
          </a:p>
        </p:txBody>
      </p:sp>
      <p:sp>
        <p:nvSpPr>
          <p:cNvPr id="1012" name="Google Shape;1012;p38"/>
          <p:cNvSpPr/>
          <p:nvPr/>
        </p:nvSpPr>
        <p:spPr>
          <a:xfrm rot="5400000">
            <a:off x="7061525" y="2015200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 rot="-5400000" flipH="1">
            <a:off x="2336200" y="2015200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8"/>
          <p:cNvGrpSpPr/>
          <p:nvPr/>
        </p:nvGrpSpPr>
        <p:grpSpPr>
          <a:xfrm>
            <a:off x="761823" y="472386"/>
            <a:ext cx="1554134" cy="4608681"/>
            <a:chOff x="1329051" y="476251"/>
            <a:chExt cx="1734524" cy="5143617"/>
          </a:xfrm>
        </p:grpSpPr>
        <p:sp>
          <p:nvSpPr>
            <p:cNvPr id="1015" name="Google Shape;1015;p38"/>
            <p:cNvSpPr/>
            <p:nvPr/>
          </p:nvSpPr>
          <p:spPr>
            <a:xfrm>
              <a:off x="1329901" y="4597574"/>
              <a:ext cx="1599277" cy="1022294"/>
            </a:xfrm>
            <a:custGeom>
              <a:avLst/>
              <a:gdLst/>
              <a:ahLst/>
              <a:cxnLst/>
              <a:rect l="l" t="t" r="r" b="b"/>
              <a:pathLst>
                <a:path w="35770" h="22865" extrusionOk="0">
                  <a:moveTo>
                    <a:pt x="27043" y="1"/>
                  </a:moveTo>
                  <a:cubicBezTo>
                    <a:pt x="23978" y="1"/>
                    <a:pt x="20273" y="769"/>
                    <a:pt x="16378" y="2356"/>
                  </a:cubicBezTo>
                  <a:cubicBezTo>
                    <a:pt x="6960" y="6195"/>
                    <a:pt x="1" y="13368"/>
                    <a:pt x="833" y="18380"/>
                  </a:cubicBezTo>
                  <a:cubicBezTo>
                    <a:pt x="1322" y="21321"/>
                    <a:pt x="4381" y="22865"/>
                    <a:pt x="8727" y="22865"/>
                  </a:cubicBezTo>
                  <a:cubicBezTo>
                    <a:pt x="11792" y="22865"/>
                    <a:pt x="15497" y="22097"/>
                    <a:pt x="19392" y="20509"/>
                  </a:cubicBezTo>
                  <a:cubicBezTo>
                    <a:pt x="28810" y="16672"/>
                    <a:pt x="35769" y="9497"/>
                    <a:pt x="34937" y="4484"/>
                  </a:cubicBezTo>
                  <a:cubicBezTo>
                    <a:pt x="34448" y="1544"/>
                    <a:pt x="31389" y="1"/>
                    <a:pt x="27043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668624" y="4890514"/>
              <a:ext cx="482466" cy="581856"/>
            </a:xfrm>
            <a:custGeom>
              <a:avLst/>
              <a:gdLst/>
              <a:ahLst/>
              <a:cxnLst/>
              <a:rect l="l" t="t" r="r" b="b"/>
              <a:pathLst>
                <a:path w="10791" h="13014" extrusionOk="0">
                  <a:moveTo>
                    <a:pt x="2069" y="1"/>
                  </a:moveTo>
                  <a:cubicBezTo>
                    <a:pt x="1949" y="1"/>
                    <a:pt x="1828" y="14"/>
                    <a:pt x="1708" y="30"/>
                  </a:cubicBezTo>
                  <a:cubicBezTo>
                    <a:pt x="1063" y="121"/>
                    <a:pt x="540" y="500"/>
                    <a:pt x="269" y="1104"/>
                  </a:cubicBezTo>
                  <a:cubicBezTo>
                    <a:pt x="0" y="1700"/>
                    <a:pt x="258" y="2428"/>
                    <a:pt x="327" y="3046"/>
                  </a:cubicBezTo>
                  <a:cubicBezTo>
                    <a:pt x="408" y="3787"/>
                    <a:pt x="95" y="4038"/>
                    <a:pt x="399" y="4765"/>
                  </a:cubicBezTo>
                  <a:cubicBezTo>
                    <a:pt x="658" y="5386"/>
                    <a:pt x="1290" y="6135"/>
                    <a:pt x="1751" y="6724"/>
                  </a:cubicBezTo>
                  <a:cubicBezTo>
                    <a:pt x="1835" y="6713"/>
                    <a:pt x="1920" y="6701"/>
                    <a:pt x="2004" y="6690"/>
                  </a:cubicBezTo>
                  <a:lnTo>
                    <a:pt x="2004" y="6690"/>
                  </a:lnTo>
                  <a:cubicBezTo>
                    <a:pt x="1983" y="6695"/>
                    <a:pt x="2328" y="7931"/>
                    <a:pt x="2354" y="8023"/>
                  </a:cubicBezTo>
                  <a:cubicBezTo>
                    <a:pt x="2548" y="8725"/>
                    <a:pt x="2807" y="9278"/>
                    <a:pt x="3206" y="9882"/>
                  </a:cubicBezTo>
                  <a:cubicBezTo>
                    <a:pt x="3508" y="10341"/>
                    <a:pt x="3859" y="10726"/>
                    <a:pt x="4250" y="11118"/>
                  </a:cubicBezTo>
                  <a:cubicBezTo>
                    <a:pt x="5027" y="11905"/>
                    <a:pt x="5929" y="12699"/>
                    <a:pt x="7037" y="12942"/>
                  </a:cubicBezTo>
                  <a:cubicBezTo>
                    <a:pt x="7249" y="12989"/>
                    <a:pt x="7466" y="13013"/>
                    <a:pt x="7682" y="13013"/>
                  </a:cubicBezTo>
                  <a:cubicBezTo>
                    <a:pt x="7688" y="13013"/>
                    <a:pt x="7695" y="13013"/>
                    <a:pt x="7701" y="13013"/>
                  </a:cubicBezTo>
                  <a:cubicBezTo>
                    <a:pt x="8080" y="13011"/>
                    <a:pt x="8452" y="12916"/>
                    <a:pt x="8813" y="12798"/>
                  </a:cubicBezTo>
                  <a:cubicBezTo>
                    <a:pt x="9334" y="12628"/>
                    <a:pt x="9999" y="12361"/>
                    <a:pt x="10300" y="11866"/>
                  </a:cubicBezTo>
                  <a:cubicBezTo>
                    <a:pt x="10790" y="11057"/>
                    <a:pt x="10783" y="9809"/>
                    <a:pt x="10386" y="8967"/>
                  </a:cubicBezTo>
                  <a:cubicBezTo>
                    <a:pt x="9981" y="8108"/>
                    <a:pt x="9751" y="7609"/>
                    <a:pt x="9247" y="6804"/>
                  </a:cubicBezTo>
                  <a:cubicBezTo>
                    <a:pt x="8705" y="5939"/>
                    <a:pt x="8163" y="5074"/>
                    <a:pt x="7621" y="4211"/>
                  </a:cubicBezTo>
                  <a:cubicBezTo>
                    <a:pt x="6999" y="3218"/>
                    <a:pt x="6945" y="1950"/>
                    <a:pt x="6645" y="844"/>
                  </a:cubicBezTo>
                  <a:cubicBezTo>
                    <a:pt x="6623" y="768"/>
                    <a:pt x="6600" y="690"/>
                    <a:pt x="6554" y="625"/>
                  </a:cubicBezTo>
                  <a:cubicBezTo>
                    <a:pt x="6378" y="385"/>
                    <a:pt x="5918" y="318"/>
                    <a:pt x="5472" y="318"/>
                  </a:cubicBezTo>
                  <a:cubicBezTo>
                    <a:pt x="5135" y="318"/>
                    <a:pt x="4807" y="356"/>
                    <a:pt x="4615" y="386"/>
                  </a:cubicBezTo>
                  <a:cubicBezTo>
                    <a:pt x="4313" y="434"/>
                    <a:pt x="3974" y="537"/>
                    <a:pt x="3655" y="537"/>
                  </a:cubicBezTo>
                  <a:cubicBezTo>
                    <a:pt x="3563" y="537"/>
                    <a:pt x="3473" y="528"/>
                    <a:pt x="3385" y="507"/>
                  </a:cubicBezTo>
                  <a:cubicBezTo>
                    <a:pt x="3034" y="424"/>
                    <a:pt x="2771" y="156"/>
                    <a:pt x="2429" y="50"/>
                  </a:cubicBezTo>
                  <a:cubicBezTo>
                    <a:pt x="2312" y="14"/>
                    <a:pt x="2191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127125" y="4591762"/>
              <a:ext cx="623794" cy="383522"/>
            </a:xfrm>
            <a:custGeom>
              <a:avLst/>
              <a:gdLst/>
              <a:ahLst/>
              <a:cxnLst/>
              <a:rect l="l" t="t" r="r" b="b"/>
              <a:pathLst>
                <a:path w="13952" h="8578" extrusionOk="0">
                  <a:moveTo>
                    <a:pt x="7217" y="0"/>
                  </a:moveTo>
                  <a:lnTo>
                    <a:pt x="519" y="289"/>
                  </a:lnTo>
                  <a:cubicBezTo>
                    <a:pt x="519" y="289"/>
                    <a:pt x="0" y="1412"/>
                    <a:pt x="69" y="2325"/>
                  </a:cubicBezTo>
                  <a:cubicBezTo>
                    <a:pt x="140" y="3235"/>
                    <a:pt x="54" y="4124"/>
                    <a:pt x="54" y="4124"/>
                  </a:cubicBezTo>
                  <a:cubicBezTo>
                    <a:pt x="54" y="4124"/>
                    <a:pt x="399" y="4975"/>
                    <a:pt x="2105" y="5699"/>
                  </a:cubicBezTo>
                  <a:cubicBezTo>
                    <a:pt x="3812" y="6421"/>
                    <a:pt x="4057" y="6429"/>
                    <a:pt x="4057" y="6429"/>
                  </a:cubicBezTo>
                  <a:lnTo>
                    <a:pt x="4160" y="5883"/>
                  </a:lnTo>
                  <a:lnTo>
                    <a:pt x="5100" y="6237"/>
                  </a:lnTo>
                  <a:cubicBezTo>
                    <a:pt x="5100" y="6237"/>
                    <a:pt x="5442" y="6709"/>
                    <a:pt x="5649" y="6991"/>
                  </a:cubicBezTo>
                  <a:cubicBezTo>
                    <a:pt x="6122" y="7643"/>
                    <a:pt x="7870" y="7988"/>
                    <a:pt x="8583" y="8250"/>
                  </a:cubicBezTo>
                  <a:cubicBezTo>
                    <a:pt x="9230" y="8487"/>
                    <a:pt x="9905" y="8577"/>
                    <a:pt x="10584" y="8577"/>
                  </a:cubicBezTo>
                  <a:cubicBezTo>
                    <a:pt x="11115" y="8577"/>
                    <a:pt x="11648" y="8522"/>
                    <a:pt x="12172" y="8437"/>
                  </a:cubicBezTo>
                  <a:cubicBezTo>
                    <a:pt x="13400" y="8239"/>
                    <a:pt x="13659" y="7718"/>
                    <a:pt x="13789" y="6501"/>
                  </a:cubicBezTo>
                  <a:cubicBezTo>
                    <a:pt x="13952" y="5006"/>
                    <a:pt x="11116" y="3700"/>
                    <a:pt x="10087" y="3077"/>
                  </a:cubicBezTo>
                  <a:cubicBezTo>
                    <a:pt x="9261" y="2579"/>
                    <a:pt x="8333" y="2318"/>
                    <a:pt x="7853" y="1395"/>
                  </a:cubicBezTo>
                  <a:cubicBezTo>
                    <a:pt x="7620" y="943"/>
                    <a:pt x="7428" y="463"/>
                    <a:pt x="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235368" y="4499078"/>
              <a:ext cx="5231" cy="2012"/>
            </a:xfrm>
            <a:custGeom>
              <a:avLst/>
              <a:gdLst/>
              <a:ahLst/>
              <a:cxnLst/>
              <a:rect l="l" t="t" r="r" b="b"/>
              <a:pathLst>
                <a:path w="117" h="45" extrusionOk="0">
                  <a:moveTo>
                    <a:pt x="117" y="1"/>
                  </a:moveTo>
                  <a:lnTo>
                    <a:pt x="22" y="37"/>
                  </a:lnTo>
                  <a:lnTo>
                    <a:pt x="22" y="37"/>
                  </a:lnTo>
                  <a:cubicBezTo>
                    <a:pt x="25" y="36"/>
                    <a:pt x="27" y="36"/>
                    <a:pt x="29" y="36"/>
                  </a:cubicBezTo>
                  <a:cubicBezTo>
                    <a:pt x="34" y="36"/>
                    <a:pt x="39" y="37"/>
                    <a:pt x="44" y="37"/>
                  </a:cubicBezTo>
                  <a:cubicBezTo>
                    <a:pt x="49" y="37"/>
                    <a:pt x="53" y="36"/>
                    <a:pt x="57" y="36"/>
                  </a:cubicBezTo>
                  <a:cubicBezTo>
                    <a:pt x="78" y="27"/>
                    <a:pt x="95" y="10"/>
                    <a:pt x="117" y="1"/>
                  </a:cubicBezTo>
                  <a:close/>
                  <a:moveTo>
                    <a:pt x="22" y="37"/>
                  </a:moveTo>
                  <a:lnTo>
                    <a:pt x="22" y="37"/>
                  </a:lnTo>
                  <a:cubicBezTo>
                    <a:pt x="14" y="37"/>
                    <a:pt x="7" y="39"/>
                    <a:pt x="0" y="45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2478277" y="2173219"/>
              <a:ext cx="585299" cy="922949"/>
            </a:xfrm>
            <a:custGeom>
              <a:avLst/>
              <a:gdLst/>
              <a:ahLst/>
              <a:cxnLst/>
              <a:rect l="l" t="t" r="r" b="b"/>
              <a:pathLst>
                <a:path w="13091" h="20643" extrusionOk="0">
                  <a:moveTo>
                    <a:pt x="2730" y="1"/>
                  </a:moveTo>
                  <a:cubicBezTo>
                    <a:pt x="153" y="1"/>
                    <a:pt x="0" y="3896"/>
                    <a:pt x="565" y="4887"/>
                  </a:cubicBezTo>
                  <a:cubicBezTo>
                    <a:pt x="1232" y="6058"/>
                    <a:pt x="2167" y="7111"/>
                    <a:pt x="2964" y="8194"/>
                  </a:cubicBezTo>
                  <a:cubicBezTo>
                    <a:pt x="3847" y="9399"/>
                    <a:pt x="4300" y="10714"/>
                    <a:pt x="4957" y="12051"/>
                  </a:cubicBezTo>
                  <a:cubicBezTo>
                    <a:pt x="5338" y="12827"/>
                    <a:pt x="5775" y="13311"/>
                    <a:pt x="5781" y="14193"/>
                  </a:cubicBezTo>
                  <a:cubicBezTo>
                    <a:pt x="5782" y="14257"/>
                    <a:pt x="5779" y="14326"/>
                    <a:pt x="5779" y="14392"/>
                  </a:cubicBezTo>
                  <a:lnTo>
                    <a:pt x="5696" y="14435"/>
                  </a:lnTo>
                  <a:cubicBezTo>
                    <a:pt x="5696" y="14435"/>
                    <a:pt x="5724" y="14536"/>
                    <a:pt x="5773" y="14704"/>
                  </a:cubicBezTo>
                  <a:cubicBezTo>
                    <a:pt x="5759" y="15219"/>
                    <a:pt x="5752" y="15754"/>
                    <a:pt x="5943" y="16223"/>
                  </a:cubicBezTo>
                  <a:cubicBezTo>
                    <a:pt x="6178" y="16795"/>
                    <a:pt x="6322" y="17196"/>
                    <a:pt x="6704" y="17410"/>
                  </a:cubicBezTo>
                  <a:cubicBezTo>
                    <a:pt x="7277" y="18843"/>
                    <a:pt x="7829" y="19390"/>
                    <a:pt x="8209" y="19971"/>
                  </a:cubicBezTo>
                  <a:cubicBezTo>
                    <a:pt x="8572" y="20530"/>
                    <a:pt x="8365" y="20643"/>
                    <a:pt x="9542" y="20643"/>
                  </a:cubicBezTo>
                  <a:cubicBezTo>
                    <a:pt x="9653" y="20643"/>
                    <a:pt x="9777" y="20642"/>
                    <a:pt x="9914" y="20640"/>
                  </a:cubicBezTo>
                  <a:cubicBezTo>
                    <a:pt x="11507" y="20621"/>
                    <a:pt x="11032" y="19787"/>
                    <a:pt x="11032" y="19787"/>
                  </a:cubicBezTo>
                  <a:lnTo>
                    <a:pt x="11492" y="19560"/>
                  </a:lnTo>
                  <a:cubicBezTo>
                    <a:pt x="11950" y="19334"/>
                    <a:pt x="11720" y="18940"/>
                    <a:pt x="11720" y="18940"/>
                  </a:cubicBezTo>
                  <a:lnTo>
                    <a:pt x="10589" y="16278"/>
                  </a:lnTo>
                  <a:cubicBezTo>
                    <a:pt x="10673" y="16114"/>
                    <a:pt x="10733" y="15945"/>
                    <a:pt x="10717" y="15778"/>
                  </a:cubicBezTo>
                  <a:cubicBezTo>
                    <a:pt x="10713" y="15738"/>
                    <a:pt x="10681" y="15712"/>
                    <a:pt x="10668" y="15677"/>
                  </a:cubicBezTo>
                  <a:lnTo>
                    <a:pt x="10668" y="15677"/>
                  </a:lnTo>
                  <a:cubicBezTo>
                    <a:pt x="11115" y="15879"/>
                    <a:pt x="11826" y="16163"/>
                    <a:pt x="12293" y="16163"/>
                  </a:cubicBezTo>
                  <a:cubicBezTo>
                    <a:pt x="12471" y="16163"/>
                    <a:pt x="12615" y="16121"/>
                    <a:pt x="12694" y="16017"/>
                  </a:cubicBezTo>
                  <a:cubicBezTo>
                    <a:pt x="13091" y="15492"/>
                    <a:pt x="11338" y="14983"/>
                    <a:pt x="10763" y="14486"/>
                  </a:cubicBezTo>
                  <a:cubicBezTo>
                    <a:pt x="10392" y="14167"/>
                    <a:pt x="9615" y="13597"/>
                    <a:pt x="9105" y="13229"/>
                  </a:cubicBezTo>
                  <a:cubicBezTo>
                    <a:pt x="9040" y="13106"/>
                    <a:pt x="8977" y="12994"/>
                    <a:pt x="8910" y="12867"/>
                  </a:cubicBezTo>
                  <a:cubicBezTo>
                    <a:pt x="8579" y="12234"/>
                    <a:pt x="8146" y="11656"/>
                    <a:pt x="7829" y="11009"/>
                  </a:cubicBezTo>
                  <a:cubicBezTo>
                    <a:pt x="7206" y="9742"/>
                    <a:pt x="6716" y="8418"/>
                    <a:pt x="6113" y="7144"/>
                  </a:cubicBezTo>
                  <a:cubicBezTo>
                    <a:pt x="5252" y="5318"/>
                    <a:pt x="3725" y="168"/>
                    <a:pt x="3725" y="168"/>
                  </a:cubicBezTo>
                  <a:cubicBezTo>
                    <a:pt x="3359" y="53"/>
                    <a:pt x="3028" y="1"/>
                    <a:pt x="2730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2088585" y="2752661"/>
              <a:ext cx="508487" cy="1940503"/>
            </a:xfrm>
            <a:custGeom>
              <a:avLst/>
              <a:gdLst/>
              <a:ahLst/>
              <a:cxnLst/>
              <a:rect l="l" t="t" r="r" b="b"/>
              <a:pathLst>
                <a:path w="11373" h="43402" extrusionOk="0">
                  <a:moveTo>
                    <a:pt x="6225" y="0"/>
                  </a:moveTo>
                  <a:cubicBezTo>
                    <a:pt x="5933" y="88"/>
                    <a:pt x="5647" y="189"/>
                    <a:pt x="5399" y="333"/>
                  </a:cubicBezTo>
                  <a:cubicBezTo>
                    <a:pt x="3918" y="1198"/>
                    <a:pt x="3096" y="2835"/>
                    <a:pt x="2356" y="4382"/>
                  </a:cubicBezTo>
                  <a:cubicBezTo>
                    <a:pt x="2215" y="4678"/>
                    <a:pt x="2071" y="4974"/>
                    <a:pt x="1946" y="5277"/>
                  </a:cubicBezTo>
                  <a:cubicBezTo>
                    <a:pt x="1112" y="7316"/>
                    <a:pt x="1773" y="10032"/>
                    <a:pt x="1824" y="12186"/>
                  </a:cubicBezTo>
                  <a:cubicBezTo>
                    <a:pt x="1894" y="15077"/>
                    <a:pt x="1948" y="18139"/>
                    <a:pt x="1221" y="20961"/>
                  </a:cubicBezTo>
                  <a:cubicBezTo>
                    <a:pt x="28" y="25590"/>
                    <a:pt x="1" y="29590"/>
                    <a:pt x="248" y="32842"/>
                  </a:cubicBezTo>
                  <a:cubicBezTo>
                    <a:pt x="494" y="36092"/>
                    <a:pt x="255" y="41668"/>
                    <a:pt x="255" y="41668"/>
                  </a:cubicBezTo>
                  <a:cubicBezTo>
                    <a:pt x="255" y="41668"/>
                    <a:pt x="1347" y="43401"/>
                    <a:pt x="4263" y="43401"/>
                  </a:cubicBezTo>
                  <a:cubicBezTo>
                    <a:pt x="4297" y="43401"/>
                    <a:pt x="4331" y="43401"/>
                    <a:pt x="4366" y="43400"/>
                  </a:cubicBezTo>
                  <a:cubicBezTo>
                    <a:pt x="5419" y="43385"/>
                    <a:pt x="6478" y="43140"/>
                    <a:pt x="7381" y="42586"/>
                  </a:cubicBezTo>
                  <a:cubicBezTo>
                    <a:pt x="8528" y="41881"/>
                    <a:pt x="8720" y="41481"/>
                    <a:pt x="8628" y="40211"/>
                  </a:cubicBezTo>
                  <a:cubicBezTo>
                    <a:pt x="8412" y="37229"/>
                    <a:pt x="8560" y="34237"/>
                    <a:pt x="8708" y="31256"/>
                  </a:cubicBezTo>
                  <a:cubicBezTo>
                    <a:pt x="8826" y="28874"/>
                    <a:pt x="8942" y="26231"/>
                    <a:pt x="9350" y="23867"/>
                  </a:cubicBezTo>
                  <a:cubicBezTo>
                    <a:pt x="10001" y="20089"/>
                    <a:pt x="10014" y="19181"/>
                    <a:pt x="10199" y="16118"/>
                  </a:cubicBezTo>
                  <a:cubicBezTo>
                    <a:pt x="10331" y="13953"/>
                    <a:pt x="11372" y="6607"/>
                    <a:pt x="10855" y="3540"/>
                  </a:cubicBezTo>
                  <a:lnTo>
                    <a:pt x="10855" y="3540"/>
                  </a:lnTo>
                  <a:cubicBezTo>
                    <a:pt x="10205" y="3681"/>
                    <a:pt x="9426" y="3815"/>
                    <a:pt x="8677" y="3815"/>
                  </a:cubicBezTo>
                  <a:cubicBezTo>
                    <a:pt x="7659" y="3815"/>
                    <a:pt x="6698" y="3567"/>
                    <a:pt x="6193" y="2751"/>
                  </a:cubicBezTo>
                  <a:cubicBezTo>
                    <a:pt x="5741" y="2018"/>
                    <a:pt x="5945" y="1302"/>
                    <a:pt x="6429" y="782"/>
                  </a:cubicBezTo>
                  <a:cubicBezTo>
                    <a:pt x="6294" y="545"/>
                    <a:pt x="6228" y="272"/>
                    <a:pt x="6225" y="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2176217" y="1296277"/>
              <a:ext cx="658355" cy="1426920"/>
            </a:xfrm>
            <a:custGeom>
              <a:avLst/>
              <a:gdLst/>
              <a:ahLst/>
              <a:cxnLst/>
              <a:rect l="l" t="t" r="r" b="b"/>
              <a:pathLst>
                <a:path w="14725" h="31915" extrusionOk="0">
                  <a:moveTo>
                    <a:pt x="4649" y="0"/>
                  </a:moveTo>
                  <a:cubicBezTo>
                    <a:pt x="3925" y="0"/>
                    <a:pt x="3391" y="159"/>
                    <a:pt x="3391" y="159"/>
                  </a:cubicBezTo>
                  <a:cubicBezTo>
                    <a:pt x="0" y="711"/>
                    <a:pt x="3120" y="20308"/>
                    <a:pt x="7321" y="24501"/>
                  </a:cubicBezTo>
                  <a:cubicBezTo>
                    <a:pt x="7715" y="24895"/>
                    <a:pt x="11333" y="31915"/>
                    <a:pt x="11774" y="31915"/>
                  </a:cubicBezTo>
                  <a:cubicBezTo>
                    <a:pt x="11788" y="31915"/>
                    <a:pt x="11798" y="31908"/>
                    <a:pt x="11805" y="31895"/>
                  </a:cubicBezTo>
                  <a:cubicBezTo>
                    <a:pt x="12908" y="29936"/>
                    <a:pt x="14724" y="29503"/>
                    <a:pt x="14724" y="29503"/>
                  </a:cubicBezTo>
                  <a:lnTo>
                    <a:pt x="8664" y="13784"/>
                  </a:lnTo>
                  <a:cubicBezTo>
                    <a:pt x="8664" y="13784"/>
                    <a:pt x="8836" y="10329"/>
                    <a:pt x="8899" y="7095"/>
                  </a:cubicBezTo>
                  <a:cubicBezTo>
                    <a:pt x="8961" y="3863"/>
                    <a:pt x="8889" y="2750"/>
                    <a:pt x="7359" y="1090"/>
                  </a:cubicBezTo>
                  <a:cubicBezTo>
                    <a:pt x="6545" y="207"/>
                    <a:pt x="5473" y="0"/>
                    <a:pt x="464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2281956" y="1296277"/>
              <a:ext cx="288961" cy="184384"/>
            </a:xfrm>
            <a:custGeom>
              <a:avLst/>
              <a:gdLst/>
              <a:ahLst/>
              <a:cxnLst/>
              <a:rect l="l" t="t" r="r" b="b"/>
              <a:pathLst>
                <a:path w="6463" h="4124" extrusionOk="0">
                  <a:moveTo>
                    <a:pt x="2284" y="0"/>
                  </a:moveTo>
                  <a:cubicBezTo>
                    <a:pt x="1560" y="0"/>
                    <a:pt x="1026" y="159"/>
                    <a:pt x="1026" y="159"/>
                  </a:cubicBezTo>
                  <a:cubicBezTo>
                    <a:pt x="476" y="248"/>
                    <a:pt x="153" y="961"/>
                    <a:pt x="1" y="2077"/>
                  </a:cubicBezTo>
                  <a:cubicBezTo>
                    <a:pt x="346" y="2164"/>
                    <a:pt x="718" y="2191"/>
                    <a:pt x="1097" y="2191"/>
                  </a:cubicBezTo>
                  <a:cubicBezTo>
                    <a:pt x="1748" y="2191"/>
                    <a:pt x="2417" y="2110"/>
                    <a:pt x="3002" y="2110"/>
                  </a:cubicBezTo>
                  <a:cubicBezTo>
                    <a:pt x="3072" y="2110"/>
                    <a:pt x="3141" y="2111"/>
                    <a:pt x="3208" y="2114"/>
                  </a:cubicBezTo>
                  <a:cubicBezTo>
                    <a:pt x="4321" y="2157"/>
                    <a:pt x="5255" y="2830"/>
                    <a:pt x="6048" y="3615"/>
                  </a:cubicBezTo>
                  <a:cubicBezTo>
                    <a:pt x="6202" y="3770"/>
                    <a:pt x="6319" y="3958"/>
                    <a:pt x="6463" y="4124"/>
                  </a:cubicBezTo>
                  <a:cubicBezTo>
                    <a:pt x="6314" y="2914"/>
                    <a:pt x="5926" y="2102"/>
                    <a:pt x="4994" y="1090"/>
                  </a:cubicBezTo>
                  <a:cubicBezTo>
                    <a:pt x="4180" y="207"/>
                    <a:pt x="3108" y="0"/>
                    <a:pt x="228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626865" y="2474296"/>
              <a:ext cx="931578" cy="2560542"/>
            </a:xfrm>
            <a:custGeom>
              <a:avLst/>
              <a:gdLst/>
              <a:ahLst/>
              <a:cxnLst/>
              <a:rect l="l" t="t" r="r" b="b"/>
              <a:pathLst>
                <a:path w="20836" h="57270" extrusionOk="0">
                  <a:moveTo>
                    <a:pt x="19849" y="0"/>
                  </a:moveTo>
                  <a:cubicBezTo>
                    <a:pt x="19849" y="0"/>
                    <a:pt x="19849" y="0"/>
                    <a:pt x="19849" y="1"/>
                  </a:cubicBezTo>
                  <a:lnTo>
                    <a:pt x="19849" y="1"/>
                  </a:lnTo>
                  <a:cubicBezTo>
                    <a:pt x="19849" y="0"/>
                    <a:pt x="19849" y="0"/>
                    <a:pt x="19849" y="0"/>
                  </a:cubicBezTo>
                  <a:close/>
                  <a:moveTo>
                    <a:pt x="19849" y="1"/>
                  </a:moveTo>
                  <a:lnTo>
                    <a:pt x="19849" y="1"/>
                  </a:lnTo>
                  <a:cubicBezTo>
                    <a:pt x="19855" y="21"/>
                    <a:pt x="20137" y="997"/>
                    <a:pt x="13744" y="4592"/>
                  </a:cubicBezTo>
                  <a:cubicBezTo>
                    <a:pt x="12184" y="5469"/>
                    <a:pt x="10519" y="6202"/>
                    <a:pt x="8769" y="6594"/>
                  </a:cubicBezTo>
                  <a:cubicBezTo>
                    <a:pt x="8023" y="6762"/>
                    <a:pt x="7153" y="6929"/>
                    <a:pt x="6321" y="6929"/>
                  </a:cubicBezTo>
                  <a:cubicBezTo>
                    <a:pt x="5911" y="6929"/>
                    <a:pt x="5510" y="6888"/>
                    <a:pt x="5138" y="6787"/>
                  </a:cubicBezTo>
                  <a:cubicBezTo>
                    <a:pt x="4483" y="6829"/>
                    <a:pt x="4125" y="6775"/>
                    <a:pt x="3462" y="7002"/>
                  </a:cubicBezTo>
                  <a:cubicBezTo>
                    <a:pt x="3116" y="7120"/>
                    <a:pt x="2756" y="7247"/>
                    <a:pt x="2493" y="7502"/>
                  </a:cubicBezTo>
                  <a:cubicBezTo>
                    <a:pt x="2290" y="7701"/>
                    <a:pt x="2159" y="7960"/>
                    <a:pt x="2034" y="8215"/>
                  </a:cubicBezTo>
                  <a:cubicBezTo>
                    <a:pt x="1843" y="8603"/>
                    <a:pt x="1690" y="9026"/>
                    <a:pt x="1566" y="9467"/>
                  </a:cubicBezTo>
                  <a:cubicBezTo>
                    <a:pt x="1270" y="10519"/>
                    <a:pt x="1135" y="11677"/>
                    <a:pt x="1051" y="12699"/>
                  </a:cubicBezTo>
                  <a:cubicBezTo>
                    <a:pt x="920" y="14286"/>
                    <a:pt x="1023" y="15877"/>
                    <a:pt x="1055" y="17466"/>
                  </a:cubicBezTo>
                  <a:cubicBezTo>
                    <a:pt x="1086" y="18873"/>
                    <a:pt x="1077" y="20325"/>
                    <a:pt x="1196" y="21734"/>
                  </a:cubicBezTo>
                  <a:cubicBezTo>
                    <a:pt x="1272" y="22626"/>
                    <a:pt x="1344" y="23520"/>
                    <a:pt x="1394" y="24414"/>
                  </a:cubicBezTo>
                  <a:cubicBezTo>
                    <a:pt x="1544" y="27046"/>
                    <a:pt x="1627" y="29700"/>
                    <a:pt x="1319" y="32325"/>
                  </a:cubicBezTo>
                  <a:cubicBezTo>
                    <a:pt x="1037" y="34738"/>
                    <a:pt x="300" y="37038"/>
                    <a:pt x="117" y="39475"/>
                  </a:cubicBezTo>
                  <a:cubicBezTo>
                    <a:pt x="1" y="41024"/>
                    <a:pt x="106" y="42508"/>
                    <a:pt x="188" y="44076"/>
                  </a:cubicBezTo>
                  <a:cubicBezTo>
                    <a:pt x="376" y="47722"/>
                    <a:pt x="405" y="51376"/>
                    <a:pt x="729" y="55014"/>
                  </a:cubicBezTo>
                  <a:cubicBezTo>
                    <a:pt x="738" y="55130"/>
                    <a:pt x="750" y="55250"/>
                    <a:pt x="809" y="55351"/>
                  </a:cubicBezTo>
                  <a:cubicBezTo>
                    <a:pt x="858" y="55435"/>
                    <a:pt x="934" y="55498"/>
                    <a:pt x="1009" y="55561"/>
                  </a:cubicBezTo>
                  <a:cubicBezTo>
                    <a:pt x="1675" y="56102"/>
                    <a:pt x="2783" y="57186"/>
                    <a:pt x="3653" y="57241"/>
                  </a:cubicBezTo>
                  <a:cubicBezTo>
                    <a:pt x="3934" y="57259"/>
                    <a:pt x="4214" y="57270"/>
                    <a:pt x="4492" y="57270"/>
                  </a:cubicBezTo>
                  <a:cubicBezTo>
                    <a:pt x="5757" y="57270"/>
                    <a:pt x="6978" y="57045"/>
                    <a:pt x="8027" y="56217"/>
                  </a:cubicBezTo>
                  <a:cubicBezTo>
                    <a:pt x="7841" y="54379"/>
                    <a:pt x="7789" y="52527"/>
                    <a:pt x="7870" y="50681"/>
                  </a:cubicBezTo>
                  <a:cubicBezTo>
                    <a:pt x="7981" y="48174"/>
                    <a:pt x="7945" y="45726"/>
                    <a:pt x="8257" y="43232"/>
                  </a:cubicBezTo>
                  <a:cubicBezTo>
                    <a:pt x="8333" y="42621"/>
                    <a:pt x="8490" y="41990"/>
                    <a:pt x="8651" y="41392"/>
                  </a:cubicBezTo>
                  <a:cubicBezTo>
                    <a:pt x="9178" y="39449"/>
                    <a:pt x="10168" y="37257"/>
                    <a:pt x="10613" y="35295"/>
                  </a:cubicBezTo>
                  <a:cubicBezTo>
                    <a:pt x="10973" y="33705"/>
                    <a:pt x="11007" y="33479"/>
                    <a:pt x="11243" y="31870"/>
                  </a:cubicBezTo>
                  <a:cubicBezTo>
                    <a:pt x="11625" y="29266"/>
                    <a:pt x="12165" y="25329"/>
                    <a:pt x="12313" y="22658"/>
                  </a:cubicBezTo>
                  <a:cubicBezTo>
                    <a:pt x="12404" y="21062"/>
                    <a:pt x="12594" y="19787"/>
                    <a:pt x="12683" y="18189"/>
                  </a:cubicBezTo>
                  <a:cubicBezTo>
                    <a:pt x="12693" y="18018"/>
                    <a:pt x="12704" y="17838"/>
                    <a:pt x="12781" y="17683"/>
                  </a:cubicBezTo>
                  <a:cubicBezTo>
                    <a:pt x="12839" y="17567"/>
                    <a:pt x="12933" y="17470"/>
                    <a:pt x="13023" y="17375"/>
                  </a:cubicBezTo>
                  <a:cubicBezTo>
                    <a:pt x="13268" y="17118"/>
                    <a:pt x="13561" y="16840"/>
                    <a:pt x="13854" y="16546"/>
                  </a:cubicBezTo>
                  <a:cubicBezTo>
                    <a:pt x="14539" y="15856"/>
                    <a:pt x="15226" y="15068"/>
                    <a:pt x="15309" y="14222"/>
                  </a:cubicBezTo>
                  <a:cubicBezTo>
                    <a:pt x="15450" y="12790"/>
                    <a:pt x="15340" y="11326"/>
                    <a:pt x="14992" y="9932"/>
                  </a:cubicBezTo>
                  <a:cubicBezTo>
                    <a:pt x="14921" y="9650"/>
                    <a:pt x="14943" y="9618"/>
                    <a:pt x="15137" y="9460"/>
                  </a:cubicBezTo>
                  <a:cubicBezTo>
                    <a:pt x="15366" y="9277"/>
                    <a:pt x="15619" y="9115"/>
                    <a:pt x="15855" y="8940"/>
                  </a:cubicBezTo>
                  <a:cubicBezTo>
                    <a:pt x="16352" y="8575"/>
                    <a:pt x="16847" y="8210"/>
                    <a:pt x="17343" y="7844"/>
                  </a:cubicBezTo>
                  <a:cubicBezTo>
                    <a:pt x="18046" y="7327"/>
                    <a:pt x="18748" y="6810"/>
                    <a:pt x="19448" y="6294"/>
                  </a:cubicBezTo>
                  <a:cubicBezTo>
                    <a:pt x="19640" y="6148"/>
                    <a:pt x="19934" y="6110"/>
                    <a:pt x="20225" y="6110"/>
                  </a:cubicBezTo>
                  <a:cubicBezTo>
                    <a:pt x="20446" y="6110"/>
                    <a:pt x="20664" y="6132"/>
                    <a:pt x="20836" y="6145"/>
                  </a:cubicBezTo>
                  <a:cubicBezTo>
                    <a:pt x="20825" y="2853"/>
                    <a:pt x="19861" y="36"/>
                    <a:pt x="19849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472973" y="1249555"/>
              <a:ext cx="1117213" cy="1846657"/>
            </a:xfrm>
            <a:custGeom>
              <a:avLst/>
              <a:gdLst/>
              <a:ahLst/>
              <a:cxnLst/>
              <a:rect l="l" t="t" r="r" b="b"/>
              <a:pathLst>
                <a:path w="24988" h="41303" extrusionOk="0">
                  <a:moveTo>
                    <a:pt x="15007" y="1"/>
                  </a:moveTo>
                  <a:cubicBezTo>
                    <a:pt x="14332" y="1"/>
                    <a:pt x="13688" y="96"/>
                    <a:pt x="13109" y="310"/>
                  </a:cubicBezTo>
                  <a:cubicBezTo>
                    <a:pt x="11643" y="853"/>
                    <a:pt x="10309" y="1552"/>
                    <a:pt x="8980" y="2431"/>
                  </a:cubicBezTo>
                  <a:cubicBezTo>
                    <a:pt x="7283" y="3533"/>
                    <a:pt x="5592" y="4885"/>
                    <a:pt x="3590" y="6514"/>
                  </a:cubicBezTo>
                  <a:cubicBezTo>
                    <a:pt x="1" y="9400"/>
                    <a:pt x="767" y="12375"/>
                    <a:pt x="871" y="15938"/>
                  </a:cubicBezTo>
                  <a:cubicBezTo>
                    <a:pt x="977" y="19501"/>
                    <a:pt x="5827" y="25492"/>
                    <a:pt x="6550" y="27041"/>
                  </a:cubicBezTo>
                  <a:cubicBezTo>
                    <a:pt x="7255" y="28571"/>
                    <a:pt x="6027" y="40043"/>
                    <a:pt x="6027" y="40043"/>
                  </a:cubicBezTo>
                  <a:cubicBezTo>
                    <a:pt x="8778" y="40972"/>
                    <a:pt x="11143" y="41302"/>
                    <a:pt x="13186" y="41302"/>
                  </a:cubicBezTo>
                  <a:cubicBezTo>
                    <a:pt x="16054" y="41302"/>
                    <a:pt x="18287" y="40651"/>
                    <a:pt x="20062" y="40088"/>
                  </a:cubicBezTo>
                  <a:cubicBezTo>
                    <a:pt x="20844" y="39841"/>
                    <a:pt x="21598" y="39533"/>
                    <a:pt x="22334" y="39174"/>
                  </a:cubicBezTo>
                  <a:cubicBezTo>
                    <a:pt x="22955" y="38872"/>
                    <a:pt x="23416" y="38185"/>
                    <a:pt x="23732" y="37567"/>
                  </a:cubicBezTo>
                  <a:cubicBezTo>
                    <a:pt x="23866" y="37308"/>
                    <a:pt x="23948" y="37026"/>
                    <a:pt x="24030" y="36747"/>
                  </a:cubicBezTo>
                  <a:cubicBezTo>
                    <a:pt x="24250" y="35996"/>
                    <a:pt x="24471" y="35244"/>
                    <a:pt x="24692" y="34493"/>
                  </a:cubicBezTo>
                  <a:cubicBezTo>
                    <a:pt x="24988" y="33478"/>
                    <a:pt x="24611" y="32486"/>
                    <a:pt x="24506" y="31441"/>
                  </a:cubicBezTo>
                  <a:cubicBezTo>
                    <a:pt x="24393" y="30299"/>
                    <a:pt x="24306" y="29155"/>
                    <a:pt x="24244" y="28008"/>
                  </a:cubicBezTo>
                  <a:cubicBezTo>
                    <a:pt x="24097" y="25298"/>
                    <a:pt x="24094" y="22576"/>
                    <a:pt x="24278" y="19866"/>
                  </a:cubicBezTo>
                  <a:cubicBezTo>
                    <a:pt x="24900" y="10717"/>
                    <a:pt x="24431" y="5327"/>
                    <a:pt x="22792" y="2993"/>
                  </a:cubicBezTo>
                  <a:cubicBezTo>
                    <a:pt x="21943" y="1784"/>
                    <a:pt x="19887" y="985"/>
                    <a:pt x="17425" y="344"/>
                  </a:cubicBezTo>
                  <a:cubicBezTo>
                    <a:pt x="16614" y="128"/>
                    <a:pt x="15789" y="1"/>
                    <a:pt x="150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409172" y="1226753"/>
              <a:ext cx="1050014" cy="1828102"/>
            </a:xfrm>
            <a:custGeom>
              <a:avLst/>
              <a:gdLst/>
              <a:ahLst/>
              <a:cxnLst/>
              <a:rect l="l" t="t" r="r" b="b"/>
              <a:pathLst>
                <a:path w="23485" h="40888" extrusionOk="0">
                  <a:moveTo>
                    <a:pt x="18333" y="0"/>
                  </a:moveTo>
                  <a:cubicBezTo>
                    <a:pt x="17005" y="0"/>
                    <a:pt x="15508" y="460"/>
                    <a:pt x="14536" y="820"/>
                  </a:cubicBezTo>
                  <a:cubicBezTo>
                    <a:pt x="13072" y="1363"/>
                    <a:pt x="11736" y="2062"/>
                    <a:pt x="10407" y="2941"/>
                  </a:cubicBezTo>
                  <a:cubicBezTo>
                    <a:pt x="8710" y="4043"/>
                    <a:pt x="5590" y="5561"/>
                    <a:pt x="3588" y="7189"/>
                  </a:cubicBezTo>
                  <a:cubicBezTo>
                    <a:pt x="0" y="10078"/>
                    <a:pt x="765" y="13052"/>
                    <a:pt x="870" y="16615"/>
                  </a:cubicBezTo>
                  <a:cubicBezTo>
                    <a:pt x="883" y="17050"/>
                    <a:pt x="2392" y="17314"/>
                    <a:pt x="2502" y="17734"/>
                  </a:cubicBezTo>
                  <a:cubicBezTo>
                    <a:pt x="3034" y="19775"/>
                    <a:pt x="4124" y="21616"/>
                    <a:pt x="5267" y="23367"/>
                  </a:cubicBezTo>
                  <a:cubicBezTo>
                    <a:pt x="5616" y="23902"/>
                    <a:pt x="5921" y="24468"/>
                    <a:pt x="6363" y="24934"/>
                  </a:cubicBezTo>
                  <a:cubicBezTo>
                    <a:pt x="6571" y="25153"/>
                    <a:pt x="6479" y="25878"/>
                    <a:pt x="6484" y="26143"/>
                  </a:cubicBezTo>
                  <a:cubicBezTo>
                    <a:pt x="6499" y="27057"/>
                    <a:pt x="6472" y="27974"/>
                    <a:pt x="6436" y="28888"/>
                  </a:cubicBezTo>
                  <a:cubicBezTo>
                    <a:pt x="6392" y="30039"/>
                    <a:pt x="6329" y="31190"/>
                    <a:pt x="6249" y="32340"/>
                  </a:cubicBezTo>
                  <a:cubicBezTo>
                    <a:pt x="6210" y="32912"/>
                    <a:pt x="6111" y="33501"/>
                    <a:pt x="6113" y="34074"/>
                  </a:cubicBezTo>
                  <a:cubicBezTo>
                    <a:pt x="6116" y="34928"/>
                    <a:pt x="6818" y="35857"/>
                    <a:pt x="6587" y="36656"/>
                  </a:cubicBezTo>
                  <a:cubicBezTo>
                    <a:pt x="6375" y="37384"/>
                    <a:pt x="6045" y="38054"/>
                    <a:pt x="6246" y="38804"/>
                  </a:cubicBezTo>
                  <a:cubicBezTo>
                    <a:pt x="6387" y="39339"/>
                    <a:pt x="6171" y="40072"/>
                    <a:pt x="6691" y="40293"/>
                  </a:cubicBezTo>
                  <a:cubicBezTo>
                    <a:pt x="7034" y="40438"/>
                    <a:pt x="7384" y="40572"/>
                    <a:pt x="7735" y="40697"/>
                  </a:cubicBezTo>
                  <a:cubicBezTo>
                    <a:pt x="8094" y="40826"/>
                    <a:pt x="8377" y="40814"/>
                    <a:pt x="8724" y="40887"/>
                  </a:cubicBezTo>
                  <a:cubicBezTo>
                    <a:pt x="8681" y="40878"/>
                    <a:pt x="8876" y="35506"/>
                    <a:pt x="8873" y="35334"/>
                  </a:cubicBezTo>
                  <a:cubicBezTo>
                    <a:pt x="8825" y="33354"/>
                    <a:pt x="8782" y="31350"/>
                    <a:pt x="8934" y="29372"/>
                  </a:cubicBezTo>
                  <a:cubicBezTo>
                    <a:pt x="9133" y="26787"/>
                    <a:pt x="9342" y="24204"/>
                    <a:pt x="9460" y="21616"/>
                  </a:cubicBezTo>
                  <a:cubicBezTo>
                    <a:pt x="9510" y="20481"/>
                    <a:pt x="9641" y="19422"/>
                    <a:pt x="9564" y="18289"/>
                  </a:cubicBezTo>
                  <a:cubicBezTo>
                    <a:pt x="9481" y="17079"/>
                    <a:pt x="9368" y="15873"/>
                    <a:pt x="9222" y="14669"/>
                  </a:cubicBezTo>
                  <a:cubicBezTo>
                    <a:pt x="9037" y="13135"/>
                    <a:pt x="9031" y="11197"/>
                    <a:pt x="8236" y="9854"/>
                  </a:cubicBezTo>
                  <a:cubicBezTo>
                    <a:pt x="7950" y="9369"/>
                    <a:pt x="7655" y="8877"/>
                    <a:pt x="7231" y="8506"/>
                  </a:cubicBezTo>
                  <a:cubicBezTo>
                    <a:pt x="6510" y="7881"/>
                    <a:pt x="6676" y="7660"/>
                    <a:pt x="7310" y="7082"/>
                  </a:cubicBezTo>
                  <a:cubicBezTo>
                    <a:pt x="7894" y="6550"/>
                    <a:pt x="8538" y="6091"/>
                    <a:pt x="9242" y="5730"/>
                  </a:cubicBezTo>
                  <a:cubicBezTo>
                    <a:pt x="10101" y="5290"/>
                    <a:pt x="10895" y="4874"/>
                    <a:pt x="11833" y="4610"/>
                  </a:cubicBezTo>
                  <a:cubicBezTo>
                    <a:pt x="12062" y="4546"/>
                    <a:pt x="12291" y="4482"/>
                    <a:pt x="12526" y="4451"/>
                  </a:cubicBezTo>
                  <a:cubicBezTo>
                    <a:pt x="14151" y="4239"/>
                    <a:pt x="15749" y="3873"/>
                    <a:pt x="17388" y="3709"/>
                  </a:cubicBezTo>
                  <a:cubicBezTo>
                    <a:pt x="19361" y="3512"/>
                    <a:pt x="21056" y="2656"/>
                    <a:pt x="22989" y="2656"/>
                  </a:cubicBezTo>
                  <a:cubicBezTo>
                    <a:pt x="23153" y="2656"/>
                    <a:pt x="23318" y="2662"/>
                    <a:pt x="23485" y="2676"/>
                  </a:cubicBezTo>
                  <a:cubicBezTo>
                    <a:pt x="22427" y="1609"/>
                    <a:pt x="21447" y="655"/>
                    <a:pt x="19421" y="128"/>
                  </a:cubicBezTo>
                  <a:cubicBezTo>
                    <a:pt x="19083" y="38"/>
                    <a:pt x="18715" y="0"/>
                    <a:pt x="1833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354581" y="2722258"/>
              <a:ext cx="482779" cy="1017152"/>
            </a:xfrm>
            <a:custGeom>
              <a:avLst/>
              <a:gdLst/>
              <a:ahLst/>
              <a:cxnLst/>
              <a:rect l="l" t="t" r="r" b="b"/>
              <a:pathLst>
                <a:path w="10798" h="22750" extrusionOk="0">
                  <a:moveTo>
                    <a:pt x="3459" y="1"/>
                  </a:moveTo>
                  <a:cubicBezTo>
                    <a:pt x="1906" y="1"/>
                    <a:pt x="133" y="792"/>
                    <a:pt x="133" y="792"/>
                  </a:cubicBezTo>
                  <a:cubicBezTo>
                    <a:pt x="133" y="792"/>
                    <a:pt x="1" y="3980"/>
                    <a:pt x="1526" y="8918"/>
                  </a:cubicBezTo>
                  <a:cubicBezTo>
                    <a:pt x="3052" y="13855"/>
                    <a:pt x="3366" y="14367"/>
                    <a:pt x="3375" y="16400"/>
                  </a:cubicBezTo>
                  <a:cubicBezTo>
                    <a:pt x="3378" y="17074"/>
                    <a:pt x="3257" y="17533"/>
                    <a:pt x="3556" y="18166"/>
                  </a:cubicBezTo>
                  <a:cubicBezTo>
                    <a:pt x="3702" y="18477"/>
                    <a:pt x="3851" y="18988"/>
                    <a:pt x="4093" y="19342"/>
                  </a:cubicBezTo>
                  <a:cubicBezTo>
                    <a:pt x="4384" y="20320"/>
                    <a:pt x="4726" y="20861"/>
                    <a:pt x="4948" y="21399"/>
                  </a:cubicBezTo>
                  <a:cubicBezTo>
                    <a:pt x="5240" y="22106"/>
                    <a:pt x="4933" y="22083"/>
                    <a:pt x="6570" y="22597"/>
                  </a:cubicBezTo>
                  <a:cubicBezTo>
                    <a:pt x="6921" y="22707"/>
                    <a:pt x="7181" y="22750"/>
                    <a:pt x="7373" y="22750"/>
                  </a:cubicBezTo>
                  <a:cubicBezTo>
                    <a:pt x="8079" y="22750"/>
                    <a:pt x="7877" y="22169"/>
                    <a:pt x="7877" y="22169"/>
                  </a:cubicBezTo>
                  <a:lnTo>
                    <a:pt x="8390" y="22110"/>
                  </a:lnTo>
                  <a:cubicBezTo>
                    <a:pt x="8904" y="22051"/>
                    <a:pt x="8741" y="21605"/>
                    <a:pt x="8741" y="21605"/>
                  </a:cubicBezTo>
                  <a:lnTo>
                    <a:pt x="8042" y="18532"/>
                  </a:lnTo>
                  <a:cubicBezTo>
                    <a:pt x="8099" y="18399"/>
                    <a:pt x="8142" y="18255"/>
                    <a:pt x="8168" y="18100"/>
                  </a:cubicBezTo>
                  <a:cubicBezTo>
                    <a:pt x="8643" y="18492"/>
                    <a:pt x="9612" y="19236"/>
                    <a:pt x="10107" y="19236"/>
                  </a:cubicBezTo>
                  <a:cubicBezTo>
                    <a:pt x="10180" y="19236"/>
                    <a:pt x="10242" y="19220"/>
                    <a:pt x="10291" y="19185"/>
                  </a:cubicBezTo>
                  <a:cubicBezTo>
                    <a:pt x="10797" y="18827"/>
                    <a:pt x="9097" y="17763"/>
                    <a:pt x="8602" y="17105"/>
                  </a:cubicBezTo>
                  <a:cubicBezTo>
                    <a:pt x="8426" y="16872"/>
                    <a:pt x="8136" y="16524"/>
                    <a:pt x="7835" y="16171"/>
                  </a:cubicBezTo>
                  <a:cubicBezTo>
                    <a:pt x="7788" y="16088"/>
                    <a:pt x="7742" y="16006"/>
                    <a:pt x="7688" y="15937"/>
                  </a:cubicBezTo>
                  <a:cubicBezTo>
                    <a:pt x="7260" y="15385"/>
                    <a:pt x="6727" y="15017"/>
                    <a:pt x="6393" y="14371"/>
                  </a:cubicBezTo>
                  <a:cubicBezTo>
                    <a:pt x="6086" y="13781"/>
                    <a:pt x="5925" y="13128"/>
                    <a:pt x="5867" y="12469"/>
                  </a:cubicBezTo>
                  <a:cubicBezTo>
                    <a:pt x="5615" y="9686"/>
                    <a:pt x="6305" y="4481"/>
                    <a:pt x="5686" y="1534"/>
                  </a:cubicBezTo>
                  <a:cubicBezTo>
                    <a:pt x="5438" y="354"/>
                    <a:pt x="4498" y="1"/>
                    <a:pt x="3459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354581" y="2729635"/>
              <a:ext cx="181836" cy="788863"/>
            </a:xfrm>
            <a:custGeom>
              <a:avLst/>
              <a:gdLst/>
              <a:ahLst/>
              <a:cxnLst/>
              <a:rect l="l" t="t" r="r" b="b"/>
              <a:pathLst>
                <a:path w="4067" h="17644" extrusionOk="0">
                  <a:moveTo>
                    <a:pt x="2097" y="0"/>
                  </a:moveTo>
                  <a:cubicBezTo>
                    <a:pt x="1025" y="232"/>
                    <a:pt x="133" y="627"/>
                    <a:pt x="133" y="627"/>
                  </a:cubicBezTo>
                  <a:cubicBezTo>
                    <a:pt x="133" y="627"/>
                    <a:pt x="1" y="3815"/>
                    <a:pt x="1526" y="8753"/>
                  </a:cubicBezTo>
                  <a:cubicBezTo>
                    <a:pt x="3052" y="13690"/>
                    <a:pt x="3366" y="14202"/>
                    <a:pt x="3375" y="16235"/>
                  </a:cubicBezTo>
                  <a:cubicBezTo>
                    <a:pt x="3378" y="16774"/>
                    <a:pt x="3311" y="17181"/>
                    <a:pt x="3434" y="17644"/>
                  </a:cubicBezTo>
                  <a:cubicBezTo>
                    <a:pt x="3803" y="16650"/>
                    <a:pt x="4067" y="15643"/>
                    <a:pt x="3999" y="14731"/>
                  </a:cubicBezTo>
                  <a:cubicBezTo>
                    <a:pt x="3825" y="12377"/>
                    <a:pt x="2981" y="10140"/>
                    <a:pt x="2462" y="7854"/>
                  </a:cubicBezTo>
                  <a:cubicBezTo>
                    <a:pt x="1876" y="5280"/>
                    <a:pt x="1727" y="2613"/>
                    <a:pt x="209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1329051" y="1552868"/>
              <a:ext cx="521945" cy="1784600"/>
            </a:xfrm>
            <a:custGeom>
              <a:avLst/>
              <a:gdLst/>
              <a:ahLst/>
              <a:cxnLst/>
              <a:rect l="l" t="t" r="r" b="b"/>
              <a:pathLst>
                <a:path w="11674" h="39915" extrusionOk="0">
                  <a:moveTo>
                    <a:pt x="6965" y="0"/>
                  </a:moveTo>
                  <a:cubicBezTo>
                    <a:pt x="5371" y="0"/>
                    <a:pt x="3108" y="732"/>
                    <a:pt x="2498" y="4685"/>
                  </a:cubicBezTo>
                  <a:cubicBezTo>
                    <a:pt x="1529" y="10963"/>
                    <a:pt x="1982" y="12974"/>
                    <a:pt x="1115" y="17730"/>
                  </a:cubicBezTo>
                  <a:cubicBezTo>
                    <a:pt x="247" y="22486"/>
                    <a:pt x="166" y="23518"/>
                    <a:pt x="83" y="24798"/>
                  </a:cubicBezTo>
                  <a:cubicBezTo>
                    <a:pt x="0" y="26078"/>
                    <a:pt x="849" y="31275"/>
                    <a:pt x="1693" y="34450"/>
                  </a:cubicBezTo>
                  <a:cubicBezTo>
                    <a:pt x="2536" y="37624"/>
                    <a:pt x="3345" y="39915"/>
                    <a:pt x="3345" y="39915"/>
                  </a:cubicBezTo>
                  <a:cubicBezTo>
                    <a:pt x="3345" y="39915"/>
                    <a:pt x="3787" y="38427"/>
                    <a:pt x="5148" y="38427"/>
                  </a:cubicBezTo>
                  <a:cubicBezTo>
                    <a:pt x="5166" y="38427"/>
                    <a:pt x="5185" y="38427"/>
                    <a:pt x="5204" y="38427"/>
                  </a:cubicBezTo>
                  <a:cubicBezTo>
                    <a:pt x="6608" y="38469"/>
                    <a:pt x="6804" y="38910"/>
                    <a:pt x="6804" y="38910"/>
                  </a:cubicBezTo>
                  <a:lnTo>
                    <a:pt x="6691" y="24129"/>
                  </a:lnTo>
                  <a:cubicBezTo>
                    <a:pt x="6691" y="24129"/>
                    <a:pt x="11673" y="9868"/>
                    <a:pt x="11190" y="6540"/>
                  </a:cubicBezTo>
                  <a:cubicBezTo>
                    <a:pt x="10708" y="3213"/>
                    <a:pt x="10320" y="1068"/>
                    <a:pt x="8609" y="254"/>
                  </a:cubicBezTo>
                  <a:cubicBezTo>
                    <a:pt x="8609" y="254"/>
                    <a:pt x="7903" y="0"/>
                    <a:pt x="6965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1617252" y="1789294"/>
              <a:ext cx="233744" cy="1304638"/>
            </a:xfrm>
            <a:custGeom>
              <a:avLst/>
              <a:gdLst/>
              <a:ahLst/>
              <a:cxnLst/>
              <a:rect l="l" t="t" r="r" b="b"/>
              <a:pathLst>
                <a:path w="5228" h="29180" extrusionOk="0">
                  <a:moveTo>
                    <a:pt x="4554" y="1"/>
                  </a:moveTo>
                  <a:cubicBezTo>
                    <a:pt x="4173" y="4640"/>
                    <a:pt x="1" y="18670"/>
                    <a:pt x="1" y="18670"/>
                  </a:cubicBezTo>
                  <a:cubicBezTo>
                    <a:pt x="1" y="18670"/>
                    <a:pt x="1" y="18670"/>
                    <a:pt x="1" y="18670"/>
                  </a:cubicBezTo>
                  <a:cubicBezTo>
                    <a:pt x="59" y="18670"/>
                    <a:pt x="266" y="29179"/>
                    <a:pt x="324" y="29179"/>
                  </a:cubicBezTo>
                  <a:cubicBezTo>
                    <a:pt x="324" y="29179"/>
                    <a:pt x="324" y="29179"/>
                    <a:pt x="324" y="29179"/>
                  </a:cubicBezTo>
                  <a:lnTo>
                    <a:pt x="245" y="18841"/>
                  </a:lnTo>
                  <a:cubicBezTo>
                    <a:pt x="245" y="18841"/>
                    <a:pt x="5227" y="4580"/>
                    <a:pt x="4744" y="1252"/>
                  </a:cubicBezTo>
                  <a:cubicBezTo>
                    <a:pt x="4680" y="813"/>
                    <a:pt x="4619" y="399"/>
                    <a:pt x="455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329051" y="1552778"/>
              <a:ext cx="380393" cy="1784689"/>
            </a:xfrm>
            <a:custGeom>
              <a:avLst/>
              <a:gdLst/>
              <a:ahLst/>
              <a:cxnLst/>
              <a:rect l="l" t="t" r="r" b="b"/>
              <a:pathLst>
                <a:path w="8508" h="39917" extrusionOk="0">
                  <a:moveTo>
                    <a:pt x="6960" y="0"/>
                  </a:moveTo>
                  <a:cubicBezTo>
                    <a:pt x="5369" y="0"/>
                    <a:pt x="3108" y="732"/>
                    <a:pt x="2498" y="4687"/>
                  </a:cubicBezTo>
                  <a:cubicBezTo>
                    <a:pt x="1529" y="10965"/>
                    <a:pt x="1982" y="12976"/>
                    <a:pt x="1115" y="17732"/>
                  </a:cubicBezTo>
                  <a:cubicBezTo>
                    <a:pt x="247" y="22488"/>
                    <a:pt x="166" y="23520"/>
                    <a:pt x="83" y="24800"/>
                  </a:cubicBezTo>
                  <a:cubicBezTo>
                    <a:pt x="0" y="26080"/>
                    <a:pt x="851" y="31277"/>
                    <a:pt x="1693" y="34452"/>
                  </a:cubicBezTo>
                  <a:cubicBezTo>
                    <a:pt x="2536" y="37626"/>
                    <a:pt x="3345" y="39917"/>
                    <a:pt x="3345" y="39917"/>
                  </a:cubicBezTo>
                  <a:cubicBezTo>
                    <a:pt x="3345" y="39917"/>
                    <a:pt x="3505" y="39411"/>
                    <a:pt x="3902" y="38989"/>
                  </a:cubicBezTo>
                  <a:cubicBezTo>
                    <a:pt x="3663" y="38196"/>
                    <a:pt x="3397" y="37280"/>
                    <a:pt x="3125" y="36255"/>
                  </a:cubicBezTo>
                  <a:cubicBezTo>
                    <a:pt x="2283" y="33080"/>
                    <a:pt x="1575" y="25707"/>
                    <a:pt x="1656" y="24427"/>
                  </a:cubicBezTo>
                  <a:cubicBezTo>
                    <a:pt x="1739" y="23147"/>
                    <a:pt x="2330" y="21364"/>
                    <a:pt x="3198" y="16608"/>
                  </a:cubicBezTo>
                  <a:cubicBezTo>
                    <a:pt x="4066" y="11853"/>
                    <a:pt x="4474" y="10965"/>
                    <a:pt x="5443" y="4687"/>
                  </a:cubicBezTo>
                  <a:cubicBezTo>
                    <a:pt x="5886" y="1809"/>
                    <a:pt x="7207" y="648"/>
                    <a:pt x="8507" y="224"/>
                  </a:cubicBezTo>
                  <a:cubicBezTo>
                    <a:pt x="8288" y="157"/>
                    <a:pt x="7695" y="0"/>
                    <a:pt x="696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1851354" y="1298423"/>
              <a:ext cx="36036" cy="102341"/>
            </a:xfrm>
            <a:custGeom>
              <a:avLst/>
              <a:gdLst/>
              <a:ahLst/>
              <a:cxnLst/>
              <a:rect l="l" t="t" r="r" b="b"/>
              <a:pathLst>
                <a:path w="806" h="2289" extrusionOk="0">
                  <a:moveTo>
                    <a:pt x="805" y="1"/>
                  </a:moveTo>
                  <a:lnTo>
                    <a:pt x="805" y="1"/>
                  </a:lnTo>
                  <a:cubicBezTo>
                    <a:pt x="597" y="177"/>
                    <a:pt x="309" y="361"/>
                    <a:pt x="145" y="580"/>
                  </a:cubicBezTo>
                  <a:cubicBezTo>
                    <a:pt x="1" y="774"/>
                    <a:pt x="39" y="1014"/>
                    <a:pt x="71" y="1229"/>
                  </a:cubicBezTo>
                  <a:cubicBezTo>
                    <a:pt x="100" y="1428"/>
                    <a:pt x="157" y="1625"/>
                    <a:pt x="238" y="1808"/>
                  </a:cubicBezTo>
                  <a:cubicBezTo>
                    <a:pt x="269" y="1876"/>
                    <a:pt x="540" y="2251"/>
                    <a:pt x="528" y="2288"/>
                  </a:cubicBezTo>
                  <a:lnTo>
                    <a:pt x="528" y="2288"/>
                  </a:lnTo>
                  <a:cubicBezTo>
                    <a:pt x="597" y="2075"/>
                    <a:pt x="666" y="1861"/>
                    <a:pt x="689" y="1637"/>
                  </a:cubicBezTo>
                  <a:cubicBezTo>
                    <a:pt x="701" y="1511"/>
                    <a:pt x="698" y="1384"/>
                    <a:pt x="700" y="1257"/>
                  </a:cubicBezTo>
                  <a:cubicBezTo>
                    <a:pt x="700" y="836"/>
                    <a:pt x="737" y="416"/>
                    <a:pt x="805" y="1"/>
                  </a:cubicBezTo>
                  <a:close/>
                  <a:moveTo>
                    <a:pt x="528" y="2288"/>
                  </a:moveTo>
                  <a:cubicBezTo>
                    <a:pt x="528" y="2288"/>
                    <a:pt x="528" y="2288"/>
                    <a:pt x="528" y="2288"/>
                  </a:cubicBezTo>
                  <a:cubicBezTo>
                    <a:pt x="528" y="2288"/>
                    <a:pt x="528" y="2288"/>
                    <a:pt x="528" y="2288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1870221" y="1246425"/>
              <a:ext cx="440304" cy="467801"/>
            </a:xfrm>
            <a:custGeom>
              <a:avLst/>
              <a:gdLst/>
              <a:ahLst/>
              <a:cxnLst/>
              <a:rect l="l" t="t" r="r" b="b"/>
              <a:pathLst>
                <a:path w="9848" h="10463" extrusionOk="0">
                  <a:moveTo>
                    <a:pt x="5299" y="0"/>
                  </a:moveTo>
                  <a:cubicBezTo>
                    <a:pt x="4525" y="0"/>
                    <a:pt x="3788" y="116"/>
                    <a:pt x="3140" y="384"/>
                  </a:cubicBezTo>
                  <a:cubicBezTo>
                    <a:pt x="1777" y="946"/>
                    <a:pt x="713" y="1618"/>
                    <a:pt x="215" y="3091"/>
                  </a:cubicBezTo>
                  <a:cubicBezTo>
                    <a:pt x="0" y="3724"/>
                    <a:pt x="63" y="3933"/>
                    <a:pt x="508" y="4379"/>
                  </a:cubicBezTo>
                  <a:cubicBezTo>
                    <a:pt x="1612" y="5484"/>
                    <a:pt x="2942" y="6416"/>
                    <a:pt x="3991" y="7566"/>
                  </a:cubicBezTo>
                  <a:cubicBezTo>
                    <a:pt x="4139" y="7729"/>
                    <a:pt x="4312" y="7795"/>
                    <a:pt x="4500" y="7795"/>
                  </a:cubicBezTo>
                  <a:cubicBezTo>
                    <a:pt x="5328" y="7795"/>
                    <a:pt x="6469" y="6510"/>
                    <a:pt x="7292" y="6510"/>
                  </a:cubicBezTo>
                  <a:cubicBezTo>
                    <a:pt x="7484" y="6510"/>
                    <a:pt x="7659" y="6580"/>
                    <a:pt x="7808" y="6754"/>
                  </a:cubicBezTo>
                  <a:cubicBezTo>
                    <a:pt x="8277" y="7299"/>
                    <a:pt x="8719" y="10463"/>
                    <a:pt x="9140" y="10463"/>
                  </a:cubicBezTo>
                  <a:cubicBezTo>
                    <a:pt x="9181" y="10463"/>
                    <a:pt x="9221" y="10433"/>
                    <a:pt x="9262" y="10367"/>
                  </a:cubicBezTo>
                  <a:cubicBezTo>
                    <a:pt x="9848" y="9424"/>
                    <a:pt x="9449" y="8241"/>
                    <a:pt x="9469" y="7152"/>
                  </a:cubicBezTo>
                  <a:cubicBezTo>
                    <a:pt x="9473" y="6887"/>
                    <a:pt x="9470" y="6619"/>
                    <a:pt x="9460" y="6352"/>
                  </a:cubicBezTo>
                  <a:cubicBezTo>
                    <a:pt x="9411" y="5144"/>
                    <a:pt x="9190" y="3942"/>
                    <a:pt x="8707" y="2847"/>
                  </a:cubicBezTo>
                  <a:cubicBezTo>
                    <a:pt x="8321" y="1970"/>
                    <a:pt x="7910" y="1103"/>
                    <a:pt x="7454" y="259"/>
                  </a:cubicBezTo>
                  <a:cubicBezTo>
                    <a:pt x="6731" y="95"/>
                    <a:pt x="6000" y="0"/>
                    <a:pt x="529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2226649" y="1342060"/>
              <a:ext cx="384327" cy="1699472"/>
            </a:xfrm>
            <a:custGeom>
              <a:avLst/>
              <a:gdLst/>
              <a:ahLst/>
              <a:cxnLst/>
              <a:rect l="l" t="t" r="r" b="b"/>
              <a:pathLst>
                <a:path w="8596" h="38011" extrusionOk="0">
                  <a:moveTo>
                    <a:pt x="4126" y="1"/>
                  </a:moveTo>
                  <a:cubicBezTo>
                    <a:pt x="3749" y="1"/>
                    <a:pt x="3360" y="46"/>
                    <a:pt x="3124" y="199"/>
                  </a:cubicBezTo>
                  <a:cubicBezTo>
                    <a:pt x="2182" y="806"/>
                    <a:pt x="393" y="4222"/>
                    <a:pt x="393" y="4222"/>
                  </a:cubicBezTo>
                  <a:cubicBezTo>
                    <a:pt x="393" y="4222"/>
                    <a:pt x="1" y="5256"/>
                    <a:pt x="229" y="6680"/>
                  </a:cubicBezTo>
                  <a:cubicBezTo>
                    <a:pt x="456" y="8104"/>
                    <a:pt x="2020" y="8426"/>
                    <a:pt x="2900" y="18591"/>
                  </a:cubicBezTo>
                  <a:cubicBezTo>
                    <a:pt x="3780" y="28754"/>
                    <a:pt x="3111" y="38008"/>
                    <a:pt x="3111" y="38011"/>
                  </a:cubicBezTo>
                  <a:cubicBezTo>
                    <a:pt x="3116" y="37942"/>
                    <a:pt x="4798" y="37484"/>
                    <a:pt x="4968" y="37416"/>
                  </a:cubicBezTo>
                  <a:cubicBezTo>
                    <a:pt x="5785" y="37100"/>
                    <a:pt x="6507" y="36671"/>
                    <a:pt x="7208" y="36153"/>
                  </a:cubicBezTo>
                  <a:cubicBezTo>
                    <a:pt x="7890" y="35648"/>
                    <a:pt x="8198" y="34827"/>
                    <a:pt x="8349" y="33999"/>
                  </a:cubicBezTo>
                  <a:cubicBezTo>
                    <a:pt x="8476" y="33300"/>
                    <a:pt x="8595" y="32588"/>
                    <a:pt x="8454" y="31891"/>
                  </a:cubicBezTo>
                  <a:cubicBezTo>
                    <a:pt x="8140" y="30351"/>
                    <a:pt x="7948" y="28759"/>
                    <a:pt x="7916" y="27186"/>
                  </a:cubicBezTo>
                  <a:cubicBezTo>
                    <a:pt x="7899" y="26367"/>
                    <a:pt x="7931" y="25548"/>
                    <a:pt x="7931" y="24729"/>
                  </a:cubicBezTo>
                  <a:lnTo>
                    <a:pt x="7931" y="19296"/>
                  </a:lnTo>
                  <a:cubicBezTo>
                    <a:pt x="7931" y="16207"/>
                    <a:pt x="7794" y="13145"/>
                    <a:pt x="7988" y="10077"/>
                  </a:cubicBezTo>
                  <a:cubicBezTo>
                    <a:pt x="8115" y="8081"/>
                    <a:pt x="8289" y="5953"/>
                    <a:pt x="7731" y="4003"/>
                  </a:cubicBezTo>
                  <a:cubicBezTo>
                    <a:pt x="7514" y="3252"/>
                    <a:pt x="7176" y="2545"/>
                    <a:pt x="6743" y="1895"/>
                  </a:cubicBezTo>
                  <a:cubicBezTo>
                    <a:pt x="6417" y="1401"/>
                    <a:pt x="5201" y="97"/>
                    <a:pt x="5201" y="97"/>
                  </a:cubicBezTo>
                  <a:cubicBezTo>
                    <a:pt x="5201" y="97"/>
                    <a:pt x="4675" y="1"/>
                    <a:pt x="41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2029300" y="1522957"/>
              <a:ext cx="351197" cy="1270926"/>
            </a:xfrm>
            <a:custGeom>
              <a:avLst/>
              <a:gdLst/>
              <a:ahLst/>
              <a:cxnLst/>
              <a:rect l="l" t="t" r="r" b="b"/>
              <a:pathLst>
                <a:path w="7855" h="28426" extrusionOk="0">
                  <a:moveTo>
                    <a:pt x="5226" y="1"/>
                  </a:moveTo>
                  <a:cubicBezTo>
                    <a:pt x="5200" y="1"/>
                    <a:pt x="5174" y="3"/>
                    <a:pt x="5147" y="8"/>
                  </a:cubicBezTo>
                  <a:cubicBezTo>
                    <a:pt x="4563" y="107"/>
                    <a:pt x="4634" y="949"/>
                    <a:pt x="4718" y="1361"/>
                  </a:cubicBezTo>
                  <a:cubicBezTo>
                    <a:pt x="4549" y="1111"/>
                    <a:pt x="4415" y="800"/>
                    <a:pt x="4238" y="567"/>
                  </a:cubicBezTo>
                  <a:cubicBezTo>
                    <a:pt x="4163" y="467"/>
                    <a:pt x="4087" y="427"/>
                    <a:pt x="4014" y="427"/>
                  </a:cubicBezTo>
                  <a:cubicBezTo>
                    <a:pt x="3881" y="427"/>
                    <a:pt x="3757" y="559"/>
                    <a:pt x="3657" y="701"/>
                  </a:cubicBezTo>
                  <a:cubicBezTo>
                    <a:pt x="3525" y="886"/>
                    <a:pt x="3352" y="1036"/>
                    <a:pt x="3177" y="1179"/>
                  </a:cubicBezTo>
                  <a:cubicBezTo>
                    <a:pt x="3013" y="1311"/>
                    <a:pt x="2829" y="1340"/>
                    <a:pt x="2668" y="1479"/>
                  </a:cubicBezTo>
                  <a:cubicBezTo>
                    <a:pt x="1879" y="2160"/>
                    <a:pt x="993" y="2750"/>
                    <a:pt x="1" y="3068"/>
                  </a:cubicBezTo>
                  <a:cubicBezTo>
                    <a:pt x="1167" y="3615"/>
                    <a:pt x="2405" y="4012"/>
                    <a:pt x="3673" y="4244"/>
                  </a:cubicBezTo>
                  <a:cubicBezTo>
                    <a:pt x="3726" y="4845"/>
                    <a:pt x="3717" y="5426"/>
                    <a:pt x="3697" y="6030"/>
                  </a:cubicBezTo>
                  <a:cubicBezTo>
                    <a:pt x="3645" y="7577"/>
                    <a:pt x="3591" y="9122"/>
                    <a:pt x="3535" y="10669"/>
                  </a:cubicBezTo>
                  <a:cubicBezTo>
                    <a:pt x="3464" y="12608"/>
                    <a:pt x="3390" y="14548"/>
                    <a:pt x="3311" y="16487"/>
                  </a:cubicBezTo>
                  <a:cubicBezTo>
                    <a:pt x="3236" y="18304"/>
                    <a:pt x="3157" y="20122"/>
                    <a:pt x="3062" y="21938"/>
                  </a:cubicBezTo>
                  <a:cubicBezTo>
                    <a:pt x="3001" y="23117"/>
                    <a:pt x="2950" y="24300"/>
                    <a:pt x="2829" y="25474"/>
                  </a:cubicBezTo>
                  <a:cubicBezTo>
                    <a:pt x="2802" y="25749"/>
                    <a:pt x="5908" y="28426"/>
                    <a:pt x="5908" y="28426"/>
                  </a:cubicBezTo>
                  <a:lnTo>
                    <a:pt x="7374" y="24254"/>
                  </a:lnTo>
                  <a:cubicBezTo>
                    <a:pt x="7326" y="23501"/>
                    <a:pt x="7271" y="22750"/>
                    <a:pt x="7216" y="21997"/>
                  </a:cubicBezTo>
                  <a:cubicBezTo>
                    <a:pt x="7085" y="20213"/>
                    <a:pt x="6941" y="18428"/>
                    <a:pt x="6780" y="16645"/>
                  </a:cubicBezTo>
                  <a:cubicBezTo>
                    <a:pt x="6589" y="14531"/>
                    <a:pt x="6377" y="12418"/>
                    <a:pt x="6113" y="10312"/>
                  </a:cubicBezTo>
                  <a:cubicBezTo>
                    <a:pt x="6064" y="9916"/>
                    <a:pt x="6014" y="9522"/>
                    <a:pt x="5960" y="9128"/>
                  </a:cubicBezTo>
                  <a:cubicBezTo>
                    <a:pt x="5935" y="8946"/>
                    <a:pt x="5866" y="8725"/>
                    <a:pt x="5885" y="8543"/>
                  </a:cubicBezTo>
                  <a:cubicBezTo>
                    <a:pt x="5900" y="8402"/>
                    <a:pt x="5977" y="8256"/>
                    <a:pt x="6009" y="8116"/>
                  </a:cubicBezTo>
                  <a:cubicBezTo>
                    <a:pt x="6184" y="7356"/>
                    <a:pt x="6262" y="6572"/>
                    <a:pt x="6239" y="5792"/>
                  </a:cubicBezTo>
                  <a:cubicBezTo>
                    <a:pt x="6225" y="5298"/>
                    <a:pt x="6172" y="4800"/>
                    <a:pt x="6273" y="4317"/>
                  </a:cubicBezTo>
                  <a:cubicBezTo>
                    <a:pt x="6412" y="3658"/>
                    <a:pt x="6825" y="3097"/>
                    <a:pt x="7131" y="2496"/>
                  </a:cubicBezTo>
                  <a:cubicBezTo>
                    <a:pt x="7145" y="2468"/>
                    <a:pt x="7159" y="2441"/>
                    <a:pt x="7173" y="2413"/>
                  </a:cubicBezTo>
                  <a:cubicBezTo>
                    <a:pt x="7344" y="2080"/>
                    <a:pt x="7530" y="1737"/>
                    <a:pt x="7679" y="1401"/>
                  </a:cubicBezTo>
                  <a:cubicBezTo>
                    <a:pt x="7855" y="1007"/>
                    <a:pt x="7838" y="426"/>
                    <a:pt x="7847" y="1"/>
                  </a:cubicBezTo>
                  <a:lnTo>
                    <a:pt x="7847" y="1"/>
                  </a:lnTo>
                  <a:cubicBezTo>
                    <a:pt x="7539" y="454"/>
                    <a:pt x="7197" y="934"/>
                    <a:pt x="6682" y="1118"/>
                  </a:cubicBezTo>
                  <a:cubicBezTo>
                    <a:pt x="6654" y="1127"/>
                    <a:pt x="6628" y="1132"/>
                    <a:pt x="6604" y="1132"/>
                  </a:cubicBezTo>
                  <a:cubicBezTo>
                    <a:pt x="6426" y="1132"/>
                    <a:pt x="6356" y="884"/>
                    <a:pt x="6247" y="745"/>
                  </a:cubicBezTo>
                  <a:cubicBezTo>
                    <a:pt x="6081" y="535"/>
                    <a:pt x="5897" y="337"/>
                    <a:pt x="5679" y="181"/>
                  </a:cubicBezTo>
                  <a:cubicBezTo>
                    <a:pt x="5546" y="85"/>
                    <a:pt x="5388" y="1"/>
                    <a:pt x="52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2202506" y="1686282"/>
              <a:ext cx="203296" cy="1129956"/>
            </a:xfrm>
            <a:custGeom>
              <a:avLst/>
              <a:gdLst/>
              <a:ahLst/>
              <a:cxnLst/>
              <a:rect l="l" t="t" r="r" b="b"/>
              <a:pathLst>
                <a:path w="4547" h="25273" extrusionOk="0">
                  <a:moveTo>
                    <a:pt x="1543" y="0"/>
                  </a:moveTo>
                  <a:cubicBezTo>
                    <a:pt x="1346" y="0"/>
                    <a:pt x="1144" y="299"/>
                    <a:pt x="939" y="968"/>
                  </a:cubicBezTo>
                  <a:cubicBezTo>
                    <a:pt x="939" y="968"/>
                    <a:pt x="912" y="1601"/>
                    <a:pt x="886" y="2659"/>
                  </a:cubicBezTo>
                  <a:cubicBezTo>
                    <a:pt x="859" y="3268"/>
                    <a:pt x="833" y="4020"/>
                    <a:pt x="806" y="4867"/>
                  </a:cubicBezTo>
                  <a:cubicBezTo>
                    <a:pt x="780" y="5567"/>
                    <a:pt x="754" y="6346"/>
                    <a:pt x="728" y="7166"/>
                  </a:cubicBezTo>
                  <a:cubicBezTo>
                    <a:pt x="700" y="7879"/>
                    <a:pt x="674" y="8620"/>
                    <a:pt x="648" y="9386"/>
                  </a:cubicBezTo>
                  <a:cubicBezTo>
                    <a:pt x="608" y="10139"/>
                    <a:pt x="582" y="10906"/>
                    <a:pt x="556" y="11672"/>
                  </a:cubicBezTo>
                  <a:cubicBezTo>
                    <a:pt x="528" y="12426"/>
                    <a:pt x="488" y="13165"/>
                    <a:pt x="450" y="13906"/>
                  </a:cubicBezTo>
                  <a:cubicBezTo>
                    <a:pt x="422" y="14686"/>
                    <a:pt x="396" y="15453"/>
                    <a:pt x="370" y="16193"/>
                  </a:cubicBezTo>
                  <a:cubicBezTo>
                    <a:pt x="331" y="16986"/>
                    <a:pt x="291" y="17726"/>
                    <a:pt x="265" y="18427"/>
                  </a:cubicBezTo>
                  <a:cubicBezTo>
                    <a:pt x="211" y="19312"/>
                    <a:pt x="173" y="20104"/>
                    <a:pt x="119" y="20765"/>
                  </a:cubicBezTo>
                  <a:cubicBezTo>
                    <a:pt x="79" y="21426"/>
                    <a:pt x="39" y="21955"/>
                    <a:pt x="1" y="22324"/>
                  </a:cubicBezTo>
                  <a:cubicBezTo>
                    <a:pt x="1" y="22392"/>
                    <a:pt x="133" y="22550"/>
                    <a:pt x="331" y="22761"/>
                  </a:cubicBezTo>
                  <a:cubicBezTo>
                    <a:pt x="1123" y="23594"/>
                    <a:pt x="3079" y="25273"/>
                    <a:pt x="3079" y="25273"/>
                  </a:cubicBezTo>
                  <a:lnTo>
                    <a:pt x="4547" y="21109"/>
                  </a:lnTo>
                  <a:cubicBezTo>
                    <a:pt x="4547" y="21109"/>
                    <a:pt x="4507" y="20541"/>
                    <a:pt x="4441" y="19603"/>
                  </a:cubicBezTo>
                  <a:cubicBezTo>
                    <a:pt x="4401" y="19048"/>
                    <a:pt x="4349" y="18360"/>
                    <a:pt x="4295" y="17581"/>
                  </a:cubicBezTo>
                  <a:cubicBezTo>
                    <a:pt x="4243" y="16932"/>
                    <a:pt x="4189" y="16206"/>
                    <a:pt x="4123" y="15439"/>
                  </a:cubicBezTo>
                  <a:cubicBezTo>
                    <a:pt x="4071" y="14792"/>
                    <a:pt x="4005" y="14131"/>
                    <a:pt x="3952" y="13431"/>
                  </a:cubicBezTo>
                  <a:cubicBezTo>
                    <a:pt x="3886" y="12770"/>
                    <a:pt x="3820" y="12095"/>
                    <a:pt x="3754" y="11408"/>
                  </a:cubicBezTo>
                  <a:cubicBezTo>
                    <a:pt x="3688" y="10734"/>
                    <a:pt x="3622" y="10061"/>
                    <a:pt x="3555" y="9400"/>
                  </a:cubicBezTo>
                  <a:cubicBezTo>
                    <a:pt x="3477" y="8699"/>
                    <a:pt x="3397" y="8013"/>
                    <a:pt x="3317" y="7350"/>
                  </a:cubicBezTo>
                  <a:cubicBezTo>
                    <a:pt x="3225" y="6677"/>
                    <a:pt x="3145" y="6029"/>
                    <a:pt x="3053" y="5408"/>
                  </a:cubicBezTo>
                  <a:cubicBezTo>
                    <a:pt x="2948" y="4695"/>
                    <a:pt x="2842" y="4006"/>
                    <a:pt x="2736" y="3399"/>
                  </a:cubicBezTo>
                  <a:cubicBezTo>
                    <a:pt x="2604" y="2685"/>
                    <a:pt x="2472" y="2064"/>
                    <a:pt x="2339" y="1549"/>
                  </a:cubicBezTo>
                  <a:cubicBezTo>
                    <a:pt x="2086" y="580"/>
                    <a:pt x="1819" y="0"/>
                    <a:pt x="1543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2194369" y="1567622"/>
              <a:ext cx="126037" cy="192298"/>
            </a:xfrm>
            <a:custGeom>
              <a:avLst/>
              <a:gdLst/>
              <a:ahLst/>
              <a:cxnLst/>
              <a:rect l="l" t="t" r="r" b="b"/>
              <a:pathLst>
                <a:path w="2819" h="4301" extrusionOk="0">
                  <a:moveTo>
                    <a:pt x="930" y="1"/>
                  </a:moveTo>
                  <a:lnTo>
                    <a:pt x="0" y="2768"/>
                  </a:lnTo>
                  <a:lnTo>
                    <a:pt x="2012" y="4301"/>
                  </a:lnTo>
                  <a:lnTo>
                    <a:pt x="2818" y="152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1469486" y="1255993"/>
              <a:ext cx="1165008" cy="1881710"/>
            </a:xfrm>
            <a:custGeom>
              <a:avLst/>
              <a:gdLst/>
              <a:ahLst/>
              <a:cxnLst/>
              <a:rect l="l" t="t" r="r" b="b"/>
              <a:pathLst>
                <a:path w="26057" h="42087" extrusionOk="0">
                  <a:moveTo>
                    <a:pt x="17512" y="1"/>
                  </a:moveTo>
                  <a:lnTo>
                    <a:pt x="21277" y="3699"/>
                  </a:lnTo>
                  <a:cubicBezTo>
                    <a:pt x="21277" y="3699"/>
                    <a:pt x="22390" y="9778"/>
                    <a:pt x="18909" y="11927"/>
                  </a:cubicBezTo>
                  <a:cubicBezTo>
                    <a:pt x="18379" y="12254"/>
                    <a:pt x="17781" y="12393"/>
                    <a:pt x="17147" y="12393"/>
                  </a:cubicBezTo>
                  <a:cubicBezTo>
                    <a:pt x="13613" y="12393"/>
                    <a:pt x="8969" y="8085"/>
                    <a:pt x="8969" y="8085"/>
                  </a:cubicBezTo>
                  <a:cubicBezTo>
                    <a:pt x="8969" y="8085"/>
                    <a:pt x="6208" y="5609"/>
                    <a:pt x="6732" y="4682"/>
                  </a:cubicBezTo>
                  <a:cubicBezTo>
                    <a:pt x="7038" y="3918"/>
                    <a:pt x="8402" y="2750"/>
                    <a:pt x="8566" y="2609"/>
                  </a:cubicBezTo>
                  <a:lnTo>
                    <a:pt x="8566" y="2609"/>
                  </a:lnTo>
                  <a:cubicBezTo>
                    <a:pt x="8108" y="2805"/>
                    <a:pt x="764" y="6089"/>
                    <a:pt x="0" y="9112"/>
                  </a:cubicBezTo>
                  <a:cubicBezTo>
                    <a:pt x="109" y="9072"/>
                    <a:pt x="920" y="8838"/>
                    <a:pt x="1942" y="8838"/>
                  </a:cubicBezTo>
                  <a:cubicBezTo>
                    <a:pt x="3169" y="8838"/>
                    <a:pt x="4702" y="9174"/>
                    <a:pt x="5696" y="10584"/>
                  </a:cubicBezTo>
                  <a:cubicBezTo>
                    <a:pt x="6023" y="11032"/>
                    <a:pt x="6121" y="11217"/>
                    <a:pt x="6317" y="11927"/>
                  </a:cubicBezTo>
                  <a:cubicBezTo>
                    <a:pt x="7692" y="16902"/>
                    <a:pt x="7202" y="18593"/>
                    <a:pt x="6775" y="20438"/>
                  </a:cubicBezTo>
                  <a:cubicBezTo>
                    <a:pt x="6711" y="20743"/>
                    <a:pt x="6634" y="21048"/>
                    <a:pt x="6558" y="21344"/>
                  </a:cubicBezTo>
                  <a:cubicBezTo>
                    <a:pt x="6383" y="21965"/>
                    <a:pt x="6208" y="22555"/>
                    <a:pt x="6067" y="23024"/>
                  </a:cubicBezTo>
                  <a:cubicBezTo>
                    <a:pt x="5860" y="23711"/>
                    <a:pt x="5696" y="24169"/>
                    <a:pt x="5696" y="24169"/>
                  </a:cubicBezTo>
                  <a:lnTo>
                    <a:pt x="5455" y="25129"/>
                  </a:lnTo>
                  <a:lnTo>
                    <a:pt x="5140" y="26362"/>
                  </a:lnTo>
                  <a:cubicBezTo>
                    <a:pt x="5140" y="26362"/>
                    <a:pt x="5140" y="26526"/>
                    <a:pt x="5118" y="26820"/>
                  </a:cubicBezTo>
                  <a:cubicBezTo>
                    <a:pt x="5063" y="28447"/>
                    <a:pt x="4856" y="33925"/>
                    <a:pt x="4528" y="35211"/>
                  </a:cubicBezTo>
                  <a:cubicBezTo>
                    <a:pt x="4146" y="36739"/>
                    <a:pt x="4146" y="39936"/>
                    <a:pt x="4146" y="39936"/>
                  </a:cubicBezTo>
                  <a:cubicBezTo>
                    <a:pt x="4146" y="39936"/>
                    <a:pt x="5357" y="40842"/>
                    <a:pt x="7540" y="41475"/>
                  </a:cubicBezTo>
                  <a:cubicBezTo>
                    <a:pt x="8714" y="41820"/>
                    <a:pt x="10171" y="42086"/>
                    <a:pt x="11869" y="42086"/>
                  </a:cubicBezTo>
                  <a:cubicBezTo>
                    <a:pt x="12854" y="42086"/>
                    <a:pt x="13920" y="41996"/>
                    <a:pt x="15057" y="41780"/>
                  </a:cubicBezTo>
                  <a:cubicBezTo>
                    <a:pt x="21789" y="40503"/>
                    <a:pt x="24845" y="38637"/>
                    <a:pt x="25457" y="36684"/>
                  </a:cubicBezTo>
                  <a:cubicBezTo>
                    <a:pt x="26056" y="34731"/>
                    <a:pt x="25107" y="28185"/>
                    <a:pt x="25107" y="28185"/>
                  </a:cubicBezTo>
                  <a:cubicBezTo>
                    <a:pt x="25107" y="28185"/>
                    <a:pt x="25075" y="26297"/>
                    <a:pt x="25020" y="23809"/>
                  </a:cubicBezTo>
                  <a:cubicBezTo>
                    <a:pt x="25020" y="23231"/>
                    <a:pt x="25009" y="22619"/>
                    <a:pt x="24998" y="21998"/>
                  </a:cubicBezTo>
                  <a:cubicBezTo>
                    <a:pt x="24988" y="21233"/>
                    <a:pt x="24977" y="20459"/>
                    <a:pt x="24965" y="19674"/>
                  </a:cubicBezTo>
                  <a:cubicBezTo>
                    <a:pt x="24954" y="19062"/>
                    <a:pt x="24943" y="18441"/>
                    <a:pt x="24932" y="17851"/>
                  </a:cubicBezTo>
                  <a:cubicBezTo>
                    <a:pt x="24900" y="15058"/>
                    <a:pt x="24889" y="12635"/>
                    <a:pt x="24922" y="12004"/>
                  </a:cubicBezTo>
                  <a:cubicBezTo>
                    <a:pt x="25020" y="10311"/>
                    <a:pt x="25402" y="5402"/>
                    <a:pt x="22870" y="2848"/>
                  </a:cubicBezTo>
                  <a:cubicBezTo>
                    <a:pt x="20339" y="306"/>
                    <a:pt x="17512" y="1"/>
                    <a:pt x="1751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1443911" y="3161891"/>
              <a:ext cx="202313" cy="220063"/>
            </a:xfrm>
            <a:custGeom>
              <a:avLst/>
              <a:gdLst/>
              <a:ahLst/>
              <a:cxnLst/>
              <a:rect l="l" t="t" r="r" b="b"/>
              <a:pathLst>
                <a:path w="4525" h="4922" extrusionOk="0">
                  <a:moveTo>
                    <a:pt x="3071" y="1"/>
                  </a:moveTo>
                  <a:cubicBezTo>
                    <a:pt x="1173" y="1"/>
                    <a:pt x="1" y="1929"/>
                    <a:pt x="1" y="1929"/>
                  </a:cubicBezTo>
                  <a:lnTo>
                    <a:pt x="907" y="4922"/>
                  </a:lnTo>
                  <a:cubicBezTo>
                    <a:pt x="907" y="4922"/>
                    <a:pt x="1118" y="3994"/>
                    <a:pt x="2256" y="3266"/>
                  </a:cubicBezTo>
                  <a:cubicBezTo>
                    <a:pt x="2720" y="2969"/>
                    <a:pt x="3182" y="2881"/>
                    <a:pt x="3568" y="2881"/>
                  </a:cubicBezTo>
                  <a:cubicBezTo>
                    <a:pt x="4128" y="2881"/>
                    <a:pt x="4525" y="3066"/>
                    <a:pt x="4525" y="3066"/>
                  </a:cubicBezTo>
                  <a:lnTo>
                    <a:pt x="4292" y="262"/>
                  </a:lnTo>
                  <a:cubicBezTo>
                    <a:pt x="3858" y="78"/>
                    <a:pt x="3450" y="1"/>
                    <a:pt x="307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2633689" y="2552226"/>
              <a:ext cx="217738" cy="208617"/>
            </a:xfrm>
            <a:custGeom>
              <a:avLst/>
              <a:gdLst/>
              <a:ahLst/>
              <a:cxnLst/>
              <a:rect l="l" t="t" r="r" b="b"/>
              <a:pathLst>
                <a:path w="4870" h="4666" extrusionOk="0">
                  <a:moveTo>
                    <a:pt x="2790" y="1"/>
                  </a:moveTo>
                  <a:cubicBezTo>
                    <a:pt x="730" y="1"/>
                    <a:pt x="0" y="2059"/>
                    <a:pt x="0" y="2059"/>
                  </a:cubicBezTo>
                  <a:lnTo>
                    <a:pt x="1693" y="4666"/>
                  </a:lnTo>
                  <a:cubicBezTo>
                    <a:pt x="1693" y="4666"/>
                    <a:pt x="1665" y="3755"/>
                    <a:pt x="2627" y="2981"/>
                  </a:cubicBezTo>
                  <a:cubicBezTo>
                    <a:pt x="3076" y="2619"/>
                    <a:pt x="3595" y="2523"/>
                    <a:pt x="4020" y="2523"/>
                  </a:cubicBezTo>
                  <a:cubicBezTo>
                    <a:pt x="4506" y="2523"/>
                    <a:pt x="4870" y="2648"/>
                    <a:pt x="4870" y="2648"/>
                  </a:cubicBezTo>
                  <a:lnTo>
                    <a:pt x="3907" y="183"/>
                  </a:lnTo>
                  <a:cubicBezTo>
                    <a:pt x="3497" y="55"/>
                    <a:pt x="3126" y="1"/>
                    <a:pt x="279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662320" y="1305979"/>
              <a:ext cx="854453" cy="543808"/>
            </a:xfrm>
            <a:custGeom>
              <a:avLst/>
              <a:gdLst/>
              <a:ahLst/>
              <a:cxnLst/>
              <a:rect l="l" t="t" r="r" b="b"/>
              <a:pathLst>
                <a:path w="19111" h="12163" extrusionOk="0">
                  <a:moveTo>
                    <a:pt x="14337" y="1"/>
                  </a:moveTo>
                  <a:lnTo>
                    <a:pt x="16964" y="2581"/>
                  </a:lnTo>
                  <a:cubicBezTo>
                    <a:pt x="16964" y="2581"/>
                    <a:pt x="18077" y="8660"/>
                    <a:pt x="14597" y="10809"/>
                  </a:cubicBezTo>
                  <a:cubicBezTo>
                    <a:pt x="14068" y="11136"/>
                    <a:pt x="13469" y="11275"/>
                    <a:pt x="12835" y="11275"/>
                  </a:cubicBezTo>
                  <a:cubicBezTo>
                    <a:pt x="9300" y="11275"/>
                    <a:pt x="4656" y="6967"/>
                    <a:pt x="4656" y="6967"/>
                  </a:cubicBezTo>
                  <a:cubicBezTo>
                    <a:pt x="4656" y="6967"/>
                    <a:pt x="1895" y="4491"/>
                    <a:pt x="2419" y="3564"/>
                  </a:cubicBezTo>
                  <a:cubicBezTo>
                    <a:pt x="2640" y="3010"/>
                    <a:pt x="3413" y="2251"/>
                    <a:pt x="3887" y="1817"/>
                  </a:cubicBezTo>
                  <a:lnTo>
                    <a:pt x="3887" y="1817"/>
                  </a:lnTo>
                  <a:cubicBezTo>
                    <a:pt x="3460" y="1943"/>
                    <a:pt x="3085" y="2069"/>
                    <a:pt x="2777" y="2190"/>
                  </a:cubicBezTo>
                  <a:cubicBezTo>
                    <a:pt x="2511" y="2323"/>
                    <a:pt x="2217" y="2477"/>
                    <a:pt x="1909" y="2642"/>
                  </a:cubicBezTo>
                  <a:cubicBezTo>
                    <a:pt x="1460" y="2917"/>
                    <a:pt x="0" y="4161"/>
                    <a:pt x="3769" y="7243"/>
                  </a:cubicBezTo>
                  <a:cubicBezTo>
                    <a:pt x="7370" y="10187"/>
                    <a:pt x="9648" y="12162"/>
                    <a:pt x="12773" y="12162"/>
                  </a:cubicBezTo>
                  <a:cubicBezTo>
                    <a:pt x="13413" y="12162"/>
                    <a:pt x="14088" y="12080"/>
                    <a:pt x="14818" y="11905"/>
                  </a:cubicBezTo>
                  <a:cubicBezTo>
                    <a:pt x="19111" y="10880"/>
                    <a:pt x="18163" y="2119"/>
                    <a:pt x="17092" y="1249"/>
                  </a:cubicBezTo>
                  <a:cubicBezTo>
                    <a:pt x="16403" y="690"/>
                    <a:pt x="15152" y="247"/>
                    <a:pt x="14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654853" y="1712125"/>
              <a:ext cx="199094" cy="1398261"/>
            </a:xfrm>
            <a:custGeom>
              <a:avLst/>
              <a:gdLst/>
              <a:ahLst/>
              <a:cxnLst/>
              <a:rect l="l" t="t" r="r" b="b"/>
              <a:pathLst>
                <a:path w="4453" h="31274" extrusionOk="0">
                  <a:moveTo>
                    <a:pt x="1375" y="0"/>
                  </a:moveTo>
                  <a:lnTo>
                    <a:pt x="1375" y="0"/>
                  </a:lnTo>
                  <a:cubicBezTo>
                    <a:pt x="1702" y="448"/>
                    <a:pt x="1975" y="1015"/>
                    <a:pt x="2171" y="1725"/>
                  </a:cubicBezTo>
                  <a:cubicBezTo>
                    <a:pt x="3546" y="6700"/>
                    <a:pt x="3056" y="8391"/>
                    <a:pt x="2629" y="10236"/>
                  </a:cubicBezTo>
                  <a:cubicBezTo>
                    <a:pt x="2205" y="12080"/>
                    <a:pt x="1550" y="13967"/>
                    <a:pt x="1550" y="13967"/>
                  </a:cubicBezTo>
                  <a:lnTo>
                    <a:pt x="994" y="16160"/>
                  </a:lnTo>
                  <a:cubicBezTo>
                    <a:pt x="994" y="16160"/>
                    <a:pt x="764" y="23493"/>
                    <a:pt x="382" y="25009"/>
                  </a:cubicBezTo>
                  <a:cubicBezTo>
                    <a:pt x="0" y="26537"/>
                    <a:pt x="0" y="29734"/>
                    <a:pt x="0" y="29734"/>
                  </a:cubicBezTo>
                  <a:cubicBezTo>
                    <a:pt x="0" y="29734"/>
                    <a:pt x="1211" y="30640"/>
                    <a:pt x="3394" y="31273"/>
                  </a:cubicBezTo>
                  <a:cubicBezTo>
                    <a:pt x="3405" y="29527"/>
                    <a:pt x="3482" y="27508"/>
                    <a:pt x="3732" y="25391"/>
                  </a:cubicBezTo>
                  <a:cubicBezTo>
                    <a:pt x="4452" y="19030"/>
                    <a:pt x="3732" y="3809"/>
                    <a:pt x="3732" y="3809"/>
                  </a:cubicBezTo>
                  <a:cubicBezTo>
                    <a:pt x="3470" y="1702"/>
                    <a:pt x="2565" y="546"/>
                    <a:pt x="137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2244220" y="1366829"/>
              <a:ext cx="158363" cy="287351"/>
            </a:xfrm>
            <a:custGeom>
              <a:avLst/>
              <a:gdLst/>
              <a:ahLst/>
              <a:cxnLst/>
              <a:rect l="l" t="t" r="r" b="b"/>
              <a:pathLst>
                <a:path w="3542" h="6427" extrusionOk="0">
                  <a:moveTo>
                    <a:pt x="2714" y="1"/>
                  </a:moveTo>
                  <a:cubicBezTo>
                    <a:pt x="1971" y="1"/>
                    <a:pt x="892" y="1597"/>
                    <a:pt x="892" y="1597"/>
                  </a:cubicBezTo>
                  <a:lnTo>
                    <a:pt x="0" y="3668"/>
                  </a:lnTo>
                  <a:lnTo>
                    <a:pt x="2001" y="6426"/>
                  </a:lnTo>
                  <a:cubicBezTo>
                    <a:pt x="2001" y="6426"/>
                    <a:pt x="3542" y="4794"/>
                    <a:pt x="3396" y="1450"/>
                  </a:cubicBezTo>
                  <a:cubicBezTo>
                    <a:pt x="3349" y="367"/>
                    <a:pt x="3070" y="1"/>
                    <a:pt x="271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870534" y="1255949"/>
              <a:ext cx="179913" cy="330720"/>
            </a:xfrm>
            <a:custGeom>
              <a:avLst/>
              <a:gdLst/>
              <a:ahLst/>
              <a:cxnLst/>
              <a:rect l="l" t="t" r="r" b="b"/>
              <a:pathLst>
                <a:path w="4024" h="7397" extrusionOk="0">
                  <a:moveTo>
                    <a:pt x="3722" y="0"/>
                  </a:moveTo>
                  <a:cubicBezTo>
                    <a:pt x="3524" y="53"/>
                    <a:pt x="3319" y="94"/>
                    <a:pt x="3133" y="171"/>
                  </a:cubicBezTo>
                  <a:cubicBezTo>
                    <a:pt x="1770" y="733"/>
                    <a:pt x="706" y="1406"/>
                    <a:pt x="208" y="2878"/>
                  </a:cubicBezTo>
                  <a:cubicBezTo>
                    <a:pt x="1" y="3491"/>
                    <a:pt x="59" y="3711"/>
                    <a:pt x="468" y="4129"/>
                  </a:cubicBezTo>
                  <a:cubicBezTo>
                    <a:pt x="761" y="4425"/>
                    <a:pt x="1071" y="4704"/>
                    <a:pt x="1381" y="4983"/>
                  </a:cubicBezTo>
                  <a:cubicBezTo>
                    <a:pt x="1781" y="5336"/>
                    <a:pt x="2187" y="5681"/>
                    <a:pt x="2590" y="6030"/>
                  </a:cubicBezTo>
                  <a:cubicBezTo>
                    <a:pt x="2817" y="6217"/>
                    <a:pt x="3040" y="6410"/>
                    <a:pt x="3270" y="6593"/>
                  </a:cubicBezTo>
                  <a:cubicBezTo>
                    <a:pt x="3443" y="6729"/>
                    <a:pt x="3510" y="6818"/>
                    <a:pt x="3593" y="6965"/>
                  </a:cubicBezTo>
                  <a:cubicBezTo>
                    <a:pt x="3723" y="7094"/>
                    <a:pt x="3861" y="7218"/>
                    <a:pt x="3984" y="7353"/>
                  </a:cubicBezTo>
                  <a:cubicBezTo>
                    <a:pt x="3996" y="7367"/>
                    <a:pt x="4010" y="7382"/>
                    <a:pt x="4024" y="7396"/>
                  </a:cubicBezTo>
                  <a:cubicBezTo>
                    <a:pt x="3811" y="6952"/>
                    <a:pt x="3716" y="6502"/>
                    <a:pt x="3647" y="6039"/>
                  </a:cubicBezTo>
                  <a:cubicBezTo>
                    <a:pt x="3613" y="5823"/>
                    <a:pt x="3585" y="5602"/>
                    <a:pt x="3553" y="5379"/>
                  </a:cubicBezTo>
                  <a:cubicBezTo>
                    <a:pt x="3435" y="4589"/>
                    <a:pt x="3403" y="3784"/>
                    <a:pt x="3463" y="2987"/>
                  </a:cubicBezTo>
                  <a:cubicBezTo>
                    <a:pt x="3532" y="2053"/>
                    <a:pt x="3736" y="1130"/>
                    <a:pt x="3740" y="194"/>
                  </a:cubicBezTo>
                  <a:cubicBezTo>
                    <a:pt x="3739" y="129"/>
                    <a:pt x="3725" y="65"/>
                    <a:pt x="3722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915513" y="1143995"/>
              <a:ext cx="357054" cy="361883"/>
            </a:xfrm>
            <a:custGeom>
              <a:avLst/>
              <a:gdLst/>
              <a:ahLst/>
              <a:cxnLst/>
              <a:rect l="l" t="t" r="r" b="b"/>
              <a:pathLst>
                <a:path w="7986" h="8094" extrusionOk="0">
                  <a:moveTo>
                    <a:pt x="1723" y="0"/>
                  </a:moveTo>
                  <a:cubicBezTo>
                    <a:pt x="1614" y="0"/>
                    <a:pt x="1505" y="3"/>
                    <a:pt x="1396" y="10"/>
                  </a:cubicBezTo>
                  <a:cubicBezTo>
                    <a:pt x="1183" y="22"/>
                    <a:pt x="986" y="25"/>
                    <a:pt x="825" y="176"/>
                  </a:cubicBezTo>
                  <a:cubicBezTo>
                    <a:pt x="611" y="376"/>
                    <a:pt x="450" y="663"/>
                    <a:pt x="364" y="941"/>
                  </a:cubicBezTo>
                  <a:cubicBezTo>
                    <a:pt x="306" y="1121"/>
                    <a:pt x="274" y="1307"/>
                    <a:pt x="252" y="1496"/>
                  </a:cubicBezTo>
                  <a:cubicBezTo>
                    <a:pt x="237" y="1623"/>
                    <a:pt x="226" y="1750"/>
                    <a:pt x="217" y="1877"/>
                  </a:cubicBezTo>
                  <a:cubicBezTo>
                    <a:pt x="160" y="2644"/>
                    <a:pt x="123" y="3412"/>
                    <a:pt x="108" y="4182"/>
                  </a:cubicBezTo>
                  <a:cubicBezTo>
                    <a:pt x="102" y="4453"/>
                    <a:pt x="1" y="4985"/>
                    <a:pt x="145" y="5209"/>
                  </a:cubicBezTo>
                  <a:cubicBezTo>
                    <a:pt x="254" y="5377"/>
                    <a:pt x="526" y="5529"/>
                    <a:pt x="684" y="5652"/>
                  </a:cubicBezTo>
                  <a:cubicBezTo>
                    <a:pt x="1658" y="6411"/>
                    <a:pt x="2737" y="7042"/>
                    <a:pt x="3895" y="7475"/>
                  </a:cubicBezTo>
                  <a:cubicBezTo>
                    <a:pt x="5187" y="7959"/>
                    <a:pt x="6073" y="8093"/>
                    <a:pt x="6660" y="8093"/>
                  </a:cubicBezTo>
                  <a:cubicBezTo>
                    <a:pt x="7398" y="8093"/>
                    <a:pt x="7662" y="7880"/>
                    <a:pt x="7662" y="7880"/>
                  </a:cubicBezTo>
                  <a:lnTo>
                    <a:pt x="7982" y="1735"/>
                  </a:lnTo>
                  <a:cubicBezTo>
                    <a:pt x="7985" y="1689"/>
                    <a:pt x="7392" y="1476"/>
                    <a:pt x="7347" y="1456"/>
                  </a:cubicBezTo>
                  <a:cubicBezTo>
                    <a:pt x="6814" y="1232"/>
                    <a:pt x="6274" y="1025"/>
                    <a:pt x="5727" y="836"/>
                  </a:cubicBezTo>
                  <a:cubicBezTo>
                    <a:pt x="4778" y="510"/>
                    <a:pt x="3803" y="231"/>
                    <a:pt x="2808" y="87"/>
                  </a:cubicBezTo>
                  <a:cubicBezTo>
                    <a:pt x="2449" y="35"/>
                    <a:pt x="2086" y="0"/>
                    <a:pt x="1723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1873351" y="1144308"/>
              <a:ext cx="411824" cy="307605"/>
            </a:xfrm>
            <a:custGeom>
              <a:avLst/>
              <a:gdLst/>
              <a:ahLst/>
              <a:cxnLst/>
              <a:rect l="l" t="t" r="r" b="b"/>
              <a:pathLst>
                <a:path w="9211" h="6880" extrusionOk="0">
                  <a:moveTo>
                    <a:pt x="2629" y="1"/>
                  </a:moveTo>
                  <a:cubicBezTo>
                    <a:pt x="2209" y="1"/>
                    <a:pt x="1786" y="46"/>
                    <a:pt x="1393" y="188"/>
                  </a:cubicBezTo>
                  <a:cubicBezTo>
                    <a:pt x="967" y="342"/>
                    <a:pt x="436" y="676"/>
                    <a:pt x="404" y="1165"/>
                  </a:cubicBezTo>
                  <a:cubicBezTo>
                    <a:pt x="307" y="2669"/>
                    <a:pt x="263" y="4172"/>
                    <a:pt x="25" y="5665"/>
                  </a:cubicBezTo>
                  <a:cubicBezTo>
                    <a:pt x="13" y="5745"/>
                    <a:pt x="1" y="5829"/>
                    <a:pt x="33" y="5902"/>
                  </a:cubicBezTo>
                  <a:cubicBezTo>
                    <a:pt x="77" y="6002"/>
                    <a:pt x="189" y="6048"/>
                    <a:pt x="290" y="6085"/>
                  </a:cubicBezTo>
                  <a:cubicBezTo>
                    <a:pt x="818" y="6273"/>
                    <a:pt x="1361" y="6418"/>
                    <a:pt x="1911" y="6516"/>
                  </a:cubicBezTo>
                  <a:cubicBezTo>
                    <a:pt x="2412" y="6605"/>
                    <a:pt x="2917" y="6576"/>
                    <a:pt x="3391" y="6789"/>
                  </a:cubicBezTo>
                  <a:cubicBezTo>
                    <a:pt x="3380" y="6536"/>
                    <a:pt x="3522" y="6136"/>
                    <a:pt x="3758" y="6007"/>
                  </a:cubicBezTo>
                  <a:cubicBezTo>
                    <a:pt x="3811" y="5978"/>
                    <a:pt x="3866" y="5966"/>
                    <a:pt x="3922" y="5966"/>
                  </a:cubicBezTo>
                  <a:cubicBezTo>
                    <a:pt x="4195" y="5966"/>
                    <a:pt x="4497" y="6252"/>
                    <a:pt x="4734" y="6327"/>
                  </a:cubicBezTo>
                  <a:cubicBezTo>
                    <a:pt x="5161" y="6464"/>
                    <a:pt x="5583" y="6599"/>
                    <a:pt x="6024" y="6689"/>
                  </a:cubicBezTo>
                  <a:cubicBezTo>
                    <a:pt x="6641" y="6815"/>
                    <a:pt x="7271" y="6879"/>
                    <a:pt x="7901" y="6879"/>
                  </a:cubicBezTo>
                  <a:cubicBezTo>
                    <a:pt x="8166" y="6879"/>
                    <a:pt x="8430" y="6868"/>
                    <a:pt x="8694" y="6845"/>
                  </a:cubicBezTo>
                  <a:cubicBezTo>
                    <a:pt x="8896" y="6828"/>
                    <a:pt x="9154" y="6821"/>
                    <a:pt x="9187" y="6574"/>
                  </a:cubicBezTo>
                  <a:cubicBezTo>
                    <a:pt x="9210" y="6415"/>
                    <a:pt x="9121" y="6309"/>
                    <a:pt x="8997" y="6221"/>
                  </a:cubicBezTo>
                  <a:cubicBezTo>
                    <a:pt x="8720" y="6025"/>
                    <a:pt x="8355" y="6004"/>
                    <a:pt x="8059" y="5844"/>
                  </a:cubicBezTo>
                  <a:cubicBezTo>
                    <a:pt x="7222" y="5393"/>
                    <a:pt x="6486" y="4769"/>
                    <a:pt x="5610" y="4388"/>
                  </a:cubicBezTo>
                  <a:cubicBezTo>
                    <a:pt x="5115" y="4173"/>
                    <a:pt x="4580" y="4038"/>
                    <a:pt x="4122" y="3751"/>
                  </a:cubicBezTo>
                  <a:cubicBezTo>
                    <a:pt x="3890" y="3607"/>
                    <a:pt x="3633" y="3400"/>
                    <a:pt x="3622" y="3112"/>
                  </a:cubicBezTo>
                  <a:cubicBezTo>
                    <a:pt x="3611" y="2786"/>
                    <a:pt x="3683" y="2462"/>
                    <a:pt x="3639" y="2120"/>
                  </a:cubicBezTo>
                  <a:cubicBezTo>
                    <a:pt x="3591" y="1761"/>
                    <a:pt x="3504" y="1409"/>
                    <a:pt x="3406" y="1061"/>
                  </a:cubicBezTo>
                  <a:cubicBezTo>
                    <a:pt x="3377" y="958"/>
                    <a:pt x="3150" y="21"/>
                    <a:pt x="3092" y="17"/>
                  </a:cubicBezTo>
                  <a:cubicBezTo>
                    <a:pt x="2939" y="7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1691650" y="649234"/>
              <a:ext cx="769280" cy="775853"/>
            </a:xfrm>
            <a:custGeom>
              <a:avLst/>
              <a:gdLst/>
              <a:ahLst/>
              <a:cxnLst/>
              <a:rect l="l" t="t" r="r" b="b"/>
              <a:pathLst>
                <a:path w="17206" h="17353" extrusionOk="0">
                  <a:moveTo>
                    <a:pt x="11617" y="0"/>
                  </a:moveTo>
                  <a:cubicBezTo>
                    <a:pt x="9700" y="0"/>
                    <a:pt x="6436" y="1549"/>
                    <a:pt x="4972" y="3993"/>
                  </a:cubicBezTo>
                  <a:cubicBezTo>
                    <a:pt x="4862" y="4160"/>
                    <a:pt x="4753" y="4346"/>
                    <a:pt x="4680" y="4523"/>
                  </a:cubicBezTo>
                  <a:cubicBezTo>
                    <a:pt x="4560" y="4747"/>
                    <a:pt x="4476" y="4963"/>
                    <a:pt x="4417" y="5212"/>
                  </a:cubicBezTo>
                  <a:cubicBezTo>
                    <a:pt x="3609" y="8264"/>
                    <a:pt x="0" y="9494"/>
                    <a:pt x="6947" y="15050"/>
                  </a:cubicBezTo>
                  <a:cubicBezTo>
                    <a:pt x="6947" y="15050"/>
                    <a:pt x="7053" y="15120"/>
                    <a:pt x="7223" y="15249"/>
                  </a:cubicBezTo>
                  <a:cubicBezTo>
                    <a:pt x="7286" y="15292"/>
                    <a:pt x="7366" y="15329"/>
                    <a:pt x="7433" y="15389"/>
                  </a:cubicBezTo>
                  <a:cubicBezTo>
                    <a:pt x="7517" y="15445"/>
                    <a:pt x="7600" y="15501"/>
                    <a:pt x="7684" y="15557"/>
                  </a:cubicBezTo>
                  <a:cubicBezTo>
                    <a:pt x="7974" y="15735"/>
                    <a:pt x="8324" y="15938"/>
                    <a:pt x="8733" y="16166"/>
                  </a:cubicBezTo>
                  <a:cubicBezTo>
                    <a:pt x="9751" y="16707"/>
                    <a:pt x="11062" y="17264"/>
                    <a:pt x="12239" y="17337"/>
                  </a:cubicBezTo>
                  <a:cubicBezTo>
                    <a:pt x="12416" y="17347"/>
                    <a:pt x="12589" y="17352"/>
                    <a:pt x="12758" y="17352"/>
                  </a:cubicBezTo>
                  <a:cubicBezTo>
                    <a:pt x="14883" y="17352"/>
                    <a:pt x="16310" y="16549"/>
                    <a:pt x="16334" y="14809"/>
                  </a:cubicBezTo>
                  <a:cubicBezTo>
                    <a:pt x="16357" y="13071"/>
                    <a:pt x="17205" y="6443"/>
                    <a:pt x="16661" y="4063"/>
                  </a:cubicBezTo>
                  <a:lnTo>
                    <a:pt x="16661" y="4063"/>
                  </a:lnTo>
                  <a:cubicBezTo>
                    <a:pt x="16578" y="4204"/>
                    <a:pt x="16446" y="4313"/>
                    <a:pt x="16282" y="4315"/>
                  </a:cubicBezTo>
                  <a:cubicBezTo>
                    <a:pt x="16281" y="4315"/>
                    <a:pt x="16279" y="4315"/>
                    <a:pt x="16278" y="4315"/>
                  </a:cubicBezTo>
                  <a:cubicBezTo>
                    <a:pt x="15602" y="4315"/>
                    <a:pt x="15334" y="3963"/>
                    <a:pt x="15037" y="3398"/>
                  </a:cubicBezTo>
                  <a:cubicBezTo>
                    <a:pt x="14689" y="2736"/>
                    <a:pt x="14283" y="2113"/>
                    <a:pt x="14199" y="1353"/>
                  </a:cubicBezTo>
                  <a:cubicBezTo>
                    <a:pt x="14176" y="1146"/>
                    <a:pt x="14165" y="904"/>
                    <a:pt x="14180" y="663"/>
                  </a:cubicBezTo>
                  <a:cubicBezTo>
                    <a:pt x="13420" y="243"/>
                    <a:pt x="12525" y="10"/>
                    <a:pt x="11648" y="1"/>
                  </a:cubicBezTo>
                  <a:cubicBezTo>
                    <a:pt x="11637" y="1"/>
                    <a:pt x="11627" y="0"/>
                    <a:pt x="1161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692544" y="712767"/>
              <a:ext cx="708877" cy="649055"/>
            </a:xfrm>
            <a:custGeom>
              <a:avLst/>
              <a:gdLst/>
              <a:ahLst/>
              <a:cxnLst/>
              <a:rect l="l" t="t" r="r" b="b"/>
              <a:pathLst>
                <a:path w="15855" h="14517" extrusionOk="0">
                  <a:moveTo>
                    <a:pt x="11082" y="0"/>
                  </a:moveTo>
                  <a:cubicBezTo>
                    <a:pt x="10443" y="0"/>
                    <a:pt x="9803" y="59"/>
                    <a:pt x="9176" y="168"/>
                  </a:cubicBezTo>
                  <a:cubicBezTo>
                    <a:pt x="7871" y="415"/>
                    <a:pt x="6531" y="967"/>
                    <a:pt x="5650" y="1956"/>
                  </a:cubicBezTo>
                  <a:cubicBezTo>
                    <a:pt x="5518" y="2107"/>
                    <a:pt x="5386" y="2276"/>
                    <a:pt x="5290" y="2443"/>
                  </a:cubicBezTo>
                  <a:cubicBezTo>
                    <a:pt x="5142" y="2650"/>
                    <a:pt x="5031" y="2854"/>
                    <a:pt x="4939" y="3092"/>
                  </a:cubicBezTo>
                  <a:cubicBezTo>
                    <a:pt x="3738" y="6011"/>
                    <a:pt x="0" y="6757"/>
                    <a:pt x="6157" y="13177"/>
                  </a:cubicBezTo>
                  <a:cubicBezTo>
                    <a:pt x="6157" y="13177"/>
                    <a:pt x="6252" y="13259"/>
                    <a:pt x="6406" y="13410"/>
                  </a:cubicBezTo>
                  <a:cubicBezTo>
                    <a:pt x="6462" y="13442"/>
                    <a:pt x="6519" y="13509"/>
                    <a:pt x="6594" y="13577"/>
                  </a:cubicBezTo>
                  <a:cubicBezTo>
                    <a:pt x="6669" y="13626"/>
                    <a:pt x="6746" y="13692"/>
                    <a:pt x="6823" y="13775"/>
                  </a:cubicBezTo>
                  <a:cubicBezTo>
                    <a:pt x="7086" y="13991"/>
                    <a:pt x="7407" y="14236"/>
                    <a:pt x="7783" y="14517"/>
                  </a:cubicBezTo>
                  <a:cubicBezTo>
                    <a:pt x="7623" y="13710"/>
                    <a:pt x="7589" y="12882"/>
                    <a:pt x="7635" y="12064"/>
                  </a:cubicBezTo>
                  <a:cubicBezTo>
                    <a:pt x="7655" y="11696"/>
                    <a:pt x="7664" y="11309"/>
                    <a:pt x="7694" y="10950"/>
                  </a:cubicBezTo>
                  <a:cubicBezTo>
                    <a:pt x="7724" y="10581"/>
                    <a:pt x="7967" y="10277"/>
                    <a:pt x="8157" y="9972"/>
                  </a:cubicBezTo>
                  <a:cubicBezTo>
                    <a:pt x="8304" y="9736"/>
                    <a:pt x="8488" y="9451"/>
                    <a:pt x="8545" y="9175"/>
                  </a:cubicBezTo>
                  <a:cubicBezTo>
                    <a:pt x="8594" y="8937"/>
                    <a:pt x="8557" y="8680"/>
                    <a:pt x="8589" y="8436"/>
                  </a:cubicBezTo>
                  <a:cubicBezTo>
                    <a:pt x="8704" y="7535"/>
                    <a:pt x="8577" y="6604"/>
                    <a:pt x="8768" y="5722"/>
                  </a:cubicBezTo>
                  <a:cubicBezTo>
                    <a:pt x="8879" y="5209"/>
                    <a:pt x="9067" y="4703"/>
                    <a:pt x="9409" y="4297"/>
                  </a:cubicBezTo>
                  <a:cubicBezTo>
                    <a:pt x="9878" y="3743"/>
                    <a:pt x="10651" y="3273"/>
                    <a:pt x="11381" y="3199"/>
                  </a:cubicBezTo>
                  <a:cubicBezTo>
                    <a:pt x="11481" y="3189"/>
                    <a:pt x="11582" y="3185"/>
                    <a:pt x="11683" y="3185"/>
                  </a:cubicBezTo>
                  <a:cubicBezTo>
                    <a:pt x="12007" y="3185"/>
                    <a:pt x="12337" y="3229"/>
                    <a:pt x="12650" y="3280"/>
                  </a:cubicBezTo>
                  <a:cubicBezTo>
                    <a:pt x="12875" y="3316"/>
                    <a:pt x="13094" y="3329"/>
                    <a:pt x="13316" y="3329"/>
                  </a:cubicBezTo>
                  <a:cubicBezTo>
                    <a:pt x="13480" y="3329"/>
                    <a:pt x="13645" y="3322"/>
                    <a:pt x="13815" y="3312"/>
                  </a:cubicBezTo>
                  <a:cubicBezTo>
                    <a:pt x="14418" y="3276"/>
                    <a:pt x="15020" y="3205"/>
                    <a:pt x="15615" y="3101"/>
                  </a:cubicBezTo>
                  <a:cubicBezTo>
                    <a:pt x="15700" y="3085"/>
                    <a:pt x="15775" y="3056"/>
                    <a:pt x="15855" y="3038"/>
                  </a:cubicBezTo>
                  <a:cubicBezTo>
                    <a:pt x="15802" y="2929"/>
                    <a:pt x="15753" y="2814"/>
                    <a:pt x="15706" y="2685"/>
                  </a:cubicBezTo>
                  <a:cubicBezTo>
                    <a:pt x="15471" y="2046"/>
                    <a:pt x="15197" y="1431"/>
                    <a:pt x="15158" y="749"/>
                  </a:cubicBezTo>
                  <a:cubicBezTo>
                    <a:pt x="15097" y="726"/>
                    <a:pt x="15033" y="703"/>
                    <a:pt x="14981" y="678"/>
                  </a:cubicBezTo>
                  <a:cubicBezTo>
                    <a:pt x="13969" y="228"/>
                    <a:pt x="12797" y="73"/>
                    <a:pt x="11704" y="19"/>
                  </a:cubicBezTo>
                  <a:cubicBezTo>
                    <a:pt x="11497" y="6"/>
                    <a:pt x="11290" y="0"/>
                    <a:pt x="11082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751740" y="509694"/>
              <a:ext cx="610739" cy="772544"/>
            </a:xfrm>
            <a:custGeom>
              <a:avLst/>
              <a:gdLst/>
              <a:ahLst/>
              <a:cxnLst/>
              <a:rect l="l" t="t" r="r" b="b"/>
              <a:pathLst>
                <a:path w="13660" h="17279" extrusionOk="0">
                  <a:moveTo>
                    <a:pt x="6847" y="0"/>
                  </a:moveTo>
                  <a:cubicBezTo>
                    <a:pt x="5012" y="0"/>
                    <a:pt x="3607" y="731"/>
                    <a:pt x="2101" y="2039"/>
                  </a:cubicBezTo>
                  <a:cubicBezTo>
                    <a:pt x="2061" y="2079"/>
                    <a:pt x="2009" y="2119"/>
                    <a:pt x="1969" y="2185"/>
                  </a:cubicBezTo>
                  <a:cubicBezTo>
                    <a:pt x="1930" y="2225"/>
                    <a:pt x="1890" y="2251"/>
                    <a:pt x="1850" y="2304"/>
                  </a:cubicBezTo>
                  <a:cubicBezTo>
                    <a:pt x="1758" y="2357"/>
                    <a:pt x="1666" y="2462"/>
                    <a:pt x="1586" y="2556"/>
                  </a:cubicBezTo>
                  <a:cubicBezTo>
                    <a:pt x="1388" y="2794"/>
                    <a:pt x="1203" y="3045"/>
                    <a:pt x="1031" y="3309"/>
                  </a:cubicBezTo>
                  <a:cubicBezTo>
                    <a:pt x="965" y="3414"/>
                    <a:pt x="912" y="3506"/>
                    <a:pt x="846" y="3612"/>
                  </a:cubicBezTo>
                  <a:cubicBezTo>
                    <a:pt x="490" y="4261"/>
                    <a:pt x="239" y="4974"/>
                    <a:pt x="105" y="5700"/>
                  </a:cubicBezTo>
                  <a:cubicBezTo>
                    <a:pt x="93" y="5780"/>
                    <a:pt x="79" y="5872"/>
                    <a:pt x="67" y="5952"/>
                  </a:cubicBezTo>
                  <a:cubicBezTo>
                    <a:pt x="1" y="6455"/>
                    <a:pt x="1" y="7022"/>
                    <a:pt x="27" y="7539"/>
                  </a:cubicBezTo>
                  <a:cubicBezTo>
                    <a:pt x="79" y="8199"/>
                    <a:pt x="211" y="8833"/>
                    <a:pt x="384" y="9481"/>
                  </a:cubicBezTo>
                  <a:cubicBezTo>
                    <a:pt x="556" y="10142"/>
                    <a:pt x="740" y="10803"/>
                    <a:pt x="939" y="11463"/>
                  </a:cubicBezTo>
                  <a:cubicBezTo>
                    <a:pt x="991" y="11621"/>
                    <a:pt x="1031" y="11781"/>
                    <a:pt x="1071" y="11926"/>
                  </a:cubicBezTo>
                  <a:cubicBezTo>
                    <a:pt x="1309" y="12693"/>
                    <a:pt x="1534" y="13460"/>
                    <a:pt x="1758" y="14212"/>
                  </a:cubicBezTo>
                  <a:cubicBezTo>
                    <a:pt x="1878" y="14662"/>
                    <a:pt x="1956" y="15177"/>
                    <a:pt x="2155" y="15586"/>
                  </a:cubicBezTo>
                  <a:cubicBezTo>
                    <a:pt x="2327" y="15931"/>
                    <a:pt x="2710" y="16235"/>
                    <a:pt x="3000" y="16486"/>
                  </a:cubicBezTo>
                  <a:cubicBezTo>
                    <a:pt x="3317" y="16750"/>
                    <a:pt x="3634" y="17001"/>
                    <a:pt x="4006" y="17265"/>
                  </a:cubicBezTo>
                  <a:lnTo>
                    <a:pt x="4018" y="17279"/>
                  </a:lnTo>
                  <a:cubicBezTo>
                    <a:pt x="4006" y="17265"/>
                    <a:pt x="4006" y="17253"/>
                    <a:pt x="4018" y="17239"/>
                  </a:cubicBezTo>
                  <a:cubicBezTo>
                    <a:pt x="3992" y="17107"/>
                    <a:pt x="4044" y="16803"/>
                    <a:pt x="4058" y="16658"/>
                  </a:cubicBezTo>
                  <a:lnTo>
                    <a:pt x="4058" y="16604"/>
                  </a:lnTo>
                  <a:cubicBezTo>
                    <a:pt x="4044" y="15388"/>
                    <a:pt x="3516" y="14384"/>
                    <a:pt x="2894" y="13366"/>
                  </a:cubicBezTo>
                  <a:cubicBezTo>
                    <a:pt x="2684" y="13009"/>
                    <a:pt x="2445" y="12639"/>
                    <a:pt x="2353" y="12216"/>
                  </a:cubicBezTo>
                  <a:cubicBezTo>
                    <a:pt x="2313" y="12084"/>
                    <a:pt x="2301" y="11939"/>
                    <a:pt x="2301" y="11781"/>
                  </a:cubicBezTo>
                  <a:cubicBezTo>
                    <a:pt x="2301" y="11701"/>
                    <a:pt x="2313" y="11621"/>
                    <a:pt x="2313" y="11543"/>
                  </a:cubicBezTo>
                  <a:cubicBezTo>
                    <a:pt x="2327" y="11172"/>
                    <a:pt x="2433" y="10777"/>
                    <a:pt x="2604" y="10537"/>
                  </a:cubicBezTo>
                  <a:cubicBezTo>
                    <a:pt x="2819" y="10243"/>
                    <a:pt x="3122" y="10111"/>
                    <a:pt x="3430" y="10111"/>
                  </a:cubicBezTo>
                  <a:cubicBezTo>
                    <a:pt x="3838" y="10111"/>
                    <a:pt x="4254" y="10344"/>
                    <a:pt x="4481" y="10737"/>
                  </a:cubicBezTo>
                  <a:cubicBezTo>
                    <a:pt x="4732" y="11172"/>
                    <a:pt x="4838" y="11807"/>
                    <a:pt x="4956" y="12296"/>
                  </a:cubicBezTo>
                  <a:cubicBezTo>
                    <a:pt x="5062" y="12719"/>
                    <a:pt x="5128" y="13168"/>
                    <a:pt x="5142" y="13604"/>
                  </a:cubicBezTo>
                  <a:cubicBezTo>
                    <a:pt x="5155" y="13749"/>
                    <a:pt x="5155" y="13895"/>
                    <a:pt x="5155" y="14041"/>
                  </a:cubicBezTo>
                  <a:cubicBezTo>
                    <a:pt x="5525" y="14146"/>
                    <a:pt x="5882" y="14252"/>
                    <a:pt x="6252" y="14344"/>
                  </a:cubicBezTo>
                  <a:cubicBezTo>
                    <a:pt x="6278" y="14133"/>
                    <a:pt x="6317" y="13921"/>
                    <a:pt x="6357" y="13709"/>
                  </a:cubicBezTo>
                  <a:cubicBezTo>
                    <a:pt x="6555" y="12481"/>
                    <a:pt x="6807" y="11278"/>
                    <a:pt x="6926" y="10022"/>
                  </a:cubicBezTo>
                  <a:cubicBezTo>
                    <a:pt x="6938" y="9956"/>
                    <a:pt x="6938" y="9904"/>
                    <a:pt x="6952" y="9838"/>
                  </a:cubicBezTo>
                  <a:cubicBezTo>
                    <a:pt x="6966" y="9798"/>
                    <a:pt x="6966" y="9745"/>
                    <a:pt x="6978" y="9705"/>
                  </a:cubicBezTo>
                  <a:cubicBezTo>
                    <a:pt x="7349" y="7511"/>
                    <a:pt x="9649" y="6732"/>
                    <a:pt x="13520" y="6732"/>
                  </a:cubicBezTo>
                  <a:cubicBezTo>
                    <a:pt x="13571" y="6732"/>
                    <a:pt x="13611" y="6735"/>
                    <a:pt x="13660" y="6735"/>
                  </a:cubicBezTo>
                  <a:cubicBezTo>
                    <a:pt x="13523" y="6229"/>
                    <a:pt x="13399" y="5719"/>
                    <a:pt x="13267" y="5208"/>
                  </a:cubicBezTo>
                  <a:cubicBezTo>
                    <a:pt x="13066" y="4429"/>
                    <a:pt x="12717" y="3436"/>
                    <a:pt x="12893" y="2593"/>
                  </a:cubicBezTo>
                  <a:cubicBezTo>
                    <a:pt x="11513" y="1380"/>
                    <a:pt x="9899" y="380"/>
                    <a:pt x="8074" y="100"/>
                  </a:cubicBezTo>
                  <a:cubicBezTo>
                    <a:pt x="7643" y="33"/>
                    <a:pt x="7235" y="0"/>
                    <a:pt x="6847" y="0"/>
                  </a:cubicBezTo>
                  <a:close/>
                </a:path>
              </a:pathLst>
            </a:custGeom>
            <a:solidFill>
              <a:srgbClr val="FFE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751740" y="607341"/>
              <a:ext cx="312031" cy="674272"/>
            </a:xfrm>
            <a:custGeom>
              <a:avLst/>
              <a:gdLst/>
              <a:ahLst/>
              <a:cxnLst/>
              <a:rect l="l" t="t" r="r" b="b"/>
              <a:pathLst>
                <a:path w="6979" h="15081" extrusionOk="0">
                  <a:moveTo>
                    <a:pt x="1969" y="1"/>
                  </a:moveTo>
                  <a:lnTo>
                    <a:pt x="1969" y="1"/>
                  </a:lnTo>
                  <a:cubicBezTo>
                    <a:pt x="1930" y="41"/>
                    <a:pt x="1890" y="67"/>
                    <a:pt x="1850" y="120"/>
                  </a:cubicBezTo>
                  <a:cubicBezTo>
                    <a:pt x="1758" y="173"/>
                    <a:pt x="1666" y="278"/>
                    <a:pt x="1586" y="372"/>
                  </a:cubicBezTo>
                  <a:cubicBezTo>
                    <a:pt x="1388" y="610"/>
                    <a:pt x="1203" y="861"/>
                    <a:pt x="1031" y="1125"/>
                  </a:cubicBezTo>
                  <a:cubicBezTo>
                    <a:pt x="965" y="1230"/>
                    <a:pt x="912" y="1322"/>
                    <a:pt x="846" y="1428"/>
                  </a:cubicBezTo>
                  <a:cubicBezTo>
                    <a:pt x="516" y="2063"/>
                    <a:pt x="278" y="2790"/>
                    <a:pt x="105" y="3516"/>
                  </a:cubicBezTo>
                  <a:cubicBezTo>
                    <a:pt x="93" y="3596"/>
                    <a:pt x="79" y="3688"/>
                    <a:pt x="67" y="3768"/>
                  </a:cubicBezTo>
                  <a:cubicBezTo>
                    <a:pt x="1" y="4271"/>
                    <a:pt x="1" y="4838"/>
                    <a:pt x="27" y="5355"/>
                  </a:cubicBezTo>
                  <a:cubicBezTo>
                    <a:pt x="79" y="6015"/>
                    <a:pt x="211" y="6649"/>
                    <a:pt x="384" y="7297"/>
                  </a:cubicBezTo>
                  <a:cubicBezTo>
                    <a:pt x="556" y="7958"/>
                    <a:pt x="740" y="8619"/>
                    <a:pt x="939" y="9279"/>
                  </a:cubicBezTo>
                  <a:cubicBezTo>
                    <a:pt x="991" y="9437"/>
                    <a:pt x="1031" y="9597"/>
                    <a:pt x="1071" y="9742"/>
                  </a:cubicBezTo>
                  <a:cubicBezTo>
                    <a:pt x="1309" y="10509"/>
                    <a:pt x="1534" y="11276"/>
                    <a:pt x="1758" y="12028"/>
                  </a:cubicBezTo>
                  <a:cubicBezTo>
                    <a:pt x="1878" y="12478"/>
                    <a:pt x="1956" y="12993"/>
                    <a:pt x="2155" y="13404"/>
                  </a:cubicBezTo>
                  <a:cubicBezTo>
                    <a:pt x="2327" y="13747"/>
                    <a:pt x="2710" y="14051"/>
                    <a:pt x="3000" y="14302"/>
                  </a:cubicBezTo>
                  <a:cubicBezTo>
                    <a:pt x="3317" y="14566"/>
                    <a:pt x="3634" y="14817"/>
                    <a:pt x="4006" y="15081"/>
                  </a:cubicBezTo>
                  <a:cubicBezTo>
                    <a:pt x="4006" y="15081"/>
                    <a:pt x="4006" y="15069"/>
                    <a:pt x="4018" y="15055"/>
                  </a:cubicBezTo>
                  <a:cubicBezTo>
                    <a:pt x="4018" y="14883"/>
                    <a:pt x="4058" y="14645"/>
                    <a:pt x="4058" y="14566"/>
                  </a:cubicBezTo>
                  <a:lnTo>
                    <a:pt x="4058" y="14474"/>
                  </a:lnTo>
                  <a:cubicBezTo>
                    <a:pt x="4018" y="13298"/>
                    <a:pt x="3503" y="12320"/>
                    <a:pt x="2894" y="11328"/>
                  </a:cubicBezTo>
                  <a:cubicBezTo>
                    <a:pt x="2710" y="11024"/>
                    <a:pt x="2511" y="10693"/>
                    <a:pt x="2405" y="10337"/>
                  </a:cubicBezTo>
                  <a:cubicBezTo>
                    <a:pt x="2379" y="10284"/>
                    <a:pt x="2367" y="10231"/>
                    <a:pt x="2353" y="10178"/>
                  </a:cubicBezTo>
                  <a:cubicBezTo>
                    <a:pt x="2313" y="10006"/>
                    <a:pt x="2299" y="9808"/>
                    <a:pt x="2299" y="9597"/>
                  </a:cubicBezTo>
                  <a:cubicBezTo>
                    <a:pt x="2299" y="9517"/>
                    <a:pt x="2313" y="9437"/>
                    <a:pt x="2313" y="9359"/>
                  </a:cubicBezTo>
                  <a:cubicBezTo>
                    <a:pt x="2353" y="9028"/>
                    <a:pt x="2459" y="8711"/>
                    <a:pt x="2604" y="8499"/>
                  </a:cubicBezTo>
                  <a:cubicBezTo>
                    <a:pt x="2819" y="8204"/>
                    <a:pt x="3122" y="8072"/>
                    <a:pt x="3430" y="8072"/>
                  </a:cubicBezTo>
                  <a:cubicBezTo>
                    <a:pt x="3838" y="8072"/>
                    <a:pt x="4254" y="8305"/>
                    <a:pt x="4481" y="8698"/>
                  </a:cubicBezTo>
                  <a:cubicBezTo>
                    <a:pt x="4732" y="9134"/>
                    <a:pt x="4838" y="9768"/>
                    <a:pt x="4956" y="10258"/>
                  </a:cubicBezTo>
                  <a:cubicBezTo>
                    <a:pt x="5050" y="10641"/>
                    <a:pt x="5116" y="11024"/>
                    <a:pt x="5142" y="11420"/>
                  </a:cubicBezTo>
                  <a:cubicBezTo>
                    <a:pt x="5155" y="11565"/>
                    <a:pt x="5155" y="11711"/>
                    <a:pt x="5155" y="11857"/>
                  </a:cubicBezTo>
                  <a:lnTo>
                    <a:pt x="5155" y="12002"/>
                  </a:lnTo>
                  <a:cubicBezTo>
                    <a:pt x="5525" y="12108"/>
                    <a:pt x="5882" y="12214"/>
                    <a:pt x="6252" y="12306"/>
                  </a:cubicBezTo>
                  <a:cubicBezTo>
                    <a:pt x="6278" y="12094"/>
                    <a:pt x="6317" y="11883"/>
                    <a:pt x="6357" y="11671"/>
                  </a:cubicBezTo>
                  <a:cubicBezTo>
                    <a:pt x="6555" y="10442"/>
                    <a:pt x="6807" y="9240"/>
                    <a:pt x="6926" y="7984"/>
                  </a:cubicBezTo>
                  <a:cubicBezTo>
                    <a:pt x="6938" y="7878"/>
                    <a:pt x="6952" y="7772"/>
                    <a:pt x="6978" y="7667"/>
                  </a:cubicBezTo>
                  <a:cubicBezTo>
                    <a:pt x="6966" y="7654"/>
                    <a:pt x="6966" y="7654"/>
                    <a:pt x="6952" y="7654"/>
                  </a:cubicBezTo>
                  <a:cubicBezTo>
                    <a:pt x="6886" y="7587"/>
                    <a:pt x="6794" y="7535"/>
                    <a:pt x="6715" y="7481"/>
                  </a:cubicBezTo>
                  <a:cubicBezTo>
                    <a:pt x="5908" y="6954"/>
                    <a:pt x="5088" y="6477"/>
                    <a:pt x="4229" y="6054"/>
                  </a:cubicBezTo>
                  <a:cubicBezTo>
                    <a:pt x="3622" y="5738"/>
                    <a:pt x="3000" y="5460"/>
                    <a:pt x="2472" y="5023"/>
                  </a:cubicBezTo>
                  <a:cubicBezTo>
                    <a:pt x="1428" y="4151"/>
                    <a:pt x="846" y="1877"/>
                    <a:pt x="1586" y="516"/>
                  </a:cubicBezTo>
                  <a:cubicBezTo>
                    <a:pt x="1678" y="332"/>
                    <a:pt x="1812" y="160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1437831" y="2875300"/>
              <a:ext cx="2683" cy="10641"/>
            </a:xfrm>
            <a:custGeom>
              <a:avLst/>
              <a:gdLst/>
              <a:ahLst/>
              <a:cxnLst/>
              <a:rect l="l" t="t" r="r" b="b"/>
              <a:pathLst>
                <a:path w="60" h="238" extrusionOk="0">
                  <a:moveTo>
                    <a:pt x="60" y="0"/>
                  </a:moveTo>
                  <a:lnTo>
                    <a:pt x="60" y="0"/>
                  </a:lnTo>
                  <a:cubicBezTo>
                    <a:pt x="48" y="95"/>
                    <a:pt x="0" y="227"/>
                    <a:pt x="48" y="238"/>
                  </a:cubicBezTo>
                  <a:cubicBezTo>
                    <a:pt x="48" y="227"/>
                    <a:pt x="48" y="143"/>
                    <a:pt x="6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770384" y="1315011"/>
              <a:ext cx="445222" cy="376503"/>
            </a:xfrm>
            <a:custGeom>
              <a:avLst/>
              <a:gdLst/>
              <a:ahLst/>
              <a:cxnLst/>
              <a:rect l="l" t="t" r="r" b="b"/>
              <a:pathLst>
                <a:path w="9958" h="8421" extrusionOk="0">
                  <a:moveTo>
                    <a:pt x="2175" y="1"/>
                  </a:moveTo>
                  <a:lnTo>
                    <a:pt x="2175" y="1"/>
                  </a:lnTo>
                  <a:cubicBezTo>
                    <a:pt x="2175" y="1"/>
                    <a:pt x="1824" y="121"/>
                    <a:pt x="1229" y="781"/>
                  </a:cubicBezTo>
                  <a:cubicBezTo>
                    <a:pt x="626" y="1450"/>
                    <a:pt x="1" y="2374"/>
                    <a:pt x="1" y="2374"/>
                  </a:cubicBezTo>
                  <a:cubicBezTo>
                    <a:pt x="1" y="2374"/>
                    <a:pt x="1433" y="6738"/>
                    <a:pt x="7070" y="8082"/>
                  </a:cubicBezTo>
                  <a:lnTo>
                    <a:pt x="9238" y="8421"/>
                  </a:lnTo>
                  <a:lnTo>
                    <a:pt x="9957" y="4981"/>
                  </a:lnTo>
                  <a:cubicBezTo>
                    <a:pt x="9957" y="4981"/>
                    <a:pt x="1413" y="3992"/>
                    <a:pt x="2175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1654853" y="2758562"/>
              <a:ext cx="962919" cy="379141"/>
            </a:xfrm>
            <a:custGeom>
              <a:avLst/>
              <a:gdLst/>
              <a:ahLst/>
              <a:cxnLst/>
              <a:rect l="l" t="t" r="r" b="b"/>
              <a:pathLst>
                <a:path w="21537" h="8480" extrusionOk="0">
                  <a:moveTo>
                    <a:pt x="21484" y="0"/>
                  </a:moveTo>
                  <a:lnTo>
                    <a:pt x="21484" y="0"/>
                  </a:lnTo>
                  <a:cubicBezTo>
                    <a:pt x="21456" y="489"/>
                    <a:pt x="21404" y="917"/>
                    <a:pt x="21311" y="1224"/>
                  </a:cubicBezTo>
                  <a:cubicBezTo>
                    <a:pt x="20699" y="3177"/>
                    <a:pt x="17643" y="5043"/>
                    <a:pt x="10911" y="6320"/>
                  </a:cubicBezTo>
                  <a:cubicBezTo>
                    <a:pt x="9774" y="6536"/>
                    <a:pt x="8708" y="6626"/>
                    <a:pt x="7723" y="6626"/>
                  </a:cubicBezTo>
                  <a:cubicBezTo>
                    <a:pt x="6025" y="6626"/>
                    <a:pt x="4568" y="6359"/>
                    <a:pt x="3394" y="6015"/>
                  </a:cubicBezTo>
                  <a:cubicBezTo>
                    <a:pt x="1450" y="5450"/>
                    <a:pt x="284" y="4675"/>
                    <a:pt x="49" y="4511"/>
                  </a:cubicBezTo>
                  <a:cubicBezTo>
                    <a:pt x="0" y="5513"/>
                    <a:pt x="0" y="6329"/>
                    <a:pt x="0" y="6329"/>
                  </a:cubicBezTo>
                  <a:cubicBezTo>
                    <a:pt x="0" y="6329"/>
                    <a:pt x="1211" y="7235"/>
                    <a:pt x="3394" y="7868"/>
                  </a:cubicBezTo>
                  <a:cubicBezTo>
                    <a:pt x="4568" y="8213"/>
                    <a:pt x="6025" y="8479"/>
                    <a:pt x="7723" y="8479"/>
                  </a:cubicBezTo>
                  <a:cubicBezTo>
                    <a:pt x="8708" y="8479"/>
                    <a:pt x="9774" y="8389"/>
                    <a:pt x="10911" y="8173"/>
                  </a:cubicBezTo>
                  <a:cubicBezTo>
                    <a:pt x="17643" y="6896"/>
                    <a:pt x="20699" y="5030"/>
                    <a:pt x="21311" y="3077"/>
                  </a:cubicBezTo>
                  <a:cubicBezTo>
                    <a:pt x="21510" y="2426"/>
                    <a:pt x="21536" y="1260"/>
                    <a:pt x="2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1698311" y="2239524"/>
              <a:ext cx="889818" cy="285429"/>
            </a:xfrm>
            <a:custGeom>
              <a:avLst/>
              <a:gdLst/>
              <a:ahLst/>
              <a:cxnLst/>
              <a:rect l="l" t="t" r="r" b="b"/>
              <a:pathLst>
                <a:path w="19902" h="6384" extrusionOk="0">
                  <a:moveTo>
                    <a:pt x="19880" y="0"/>
                  </a:moveTo>
                  <a:cubicBezTo>
                    <a:pt x="18712" y="1636"/>
                    <a:pt x="15657" y="3142"/>
                    <a:pt x="9939" y="4223"/>
                  </a:cubicBezTo>
                  <a:cubicBezTo>
                    <a:pt x="8801" y="4439"/>
                    <a:pt x="7734" y="4529"/>
                    <a:pt x="6748" y="4529"/>
                  </a:cubicBezTo>
                  <a:cubicBezTo>
                    <a:pt x="5052" y="4529"/>
                    <a:pt x="3595" y="4263"/>
                    <a:pt x="2422" y="3917"/>
                  </a:cubicBezTo>
                  <a:cubicBezTo>
                    <a:pt x="1570" y="3666"/>
                    <a:pt x="883" y="3393"/>
                    <a:pt x="337" y="3131"/>
                  </a:cubicBezTo>
                  <a:lnTo>
                    <a:pt x="22" y="4364"/>
                  </a:lnTo>
                  <a:cubicBezTo>
                    <a:pt x="22" y="4364"/>
                    <a:pt x="22" y="4528"/>
                    <a:pt x="0" y="4822"/>
                  </a:cubicBezTo>
                  <a:cubicBezTo>
                    <a:pt x="567" y="5118"/>
                    <a:pt x="1385" y="5477"/>
                    <a:pt x="2422" y="5771"/>
                  </a:cubicBezTo>
                  <a:cubicBezTo>
                    <a:pt x="3596" y="6117"/>
                    <a:pt x="5054" y="6383"/>
                    <a:pt x="6753" y="6383"/>
                  </a:cubicBezTo>
                  <a:cubicBezTo>
                    <a:pt x="7737" y="6383"/>
                    <a:pt x="8802" y="6294"/>
                    <a:pt x="9939" y="6078"/>
                  </a:cubicBezTo>
                  <a:cubicBezTo>
                    <a:pt x="15701" y="4986"/>
                    <a:pt x="18767" y="3459"/>
                    <a:pt x="19902" y="1811"/>
                  </a:cubicBezTo>
                  <a:cubicBezTo>
                    <a:pt x="19902" y="1233"/>
                    <a:pt x="19891" y="621"/>
                    <a:pt x="1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740741" y="2054112"/>
              <a:ext cx="844930" cy="281584"/>
            </a:xfrm>
            <a:custGeom>
              <a:avLst/>
              <a:gdLst/>
              <a:ahLst/>
              <a:cxnLst/>
              <a:rect l="l" t="t" r="r" b="b"/>
              <a:pathLst>
                <a:path w="18898" h="6298" extrusionOk="0">
                  <a:moveTo>
                    <a:pt x="18865" y="0"/>
                  </a:moveTo>
                  <a:cubicBezTo>
                    <a:pt x="17654" y="1604"/>
                    <a:pt x="14599" y="3066"/>
                    <a:pt x="8990" y="4135"/>
                  </a:cubicBezTo>
                  <a:cubicBezTo>
                    <a:pt x="7852" y="4352"/>
                    <a:pt x="6785" y="4442"/>
                    <a:pt x="5800" y="4442"/>
                  </a:cubicBezTo>
                  <a:cubicBezTo>
                    <a:pt x="4103" y="4442"/>
                    <a:pt x="2646" y="4175"/>
                    <a:pt x="1473" y="3830"/>
                  </a:cubicBezTo>
                  <a:cubicBezTo>
                    <a:pt x="1124" y="3732"/>
                    <a:pt x="796" y="3612"/>
                    <a:pt x="491" y="3493"/>
                  </a:cubicBezTo>
                  <a:cubicBezTo>
                    <a:pt x="316" y="4114"/>
                    <a:pt x="141" y="4704"/>
                    <a:pt x="0" y="5173"/>
                  </a:cubicBezTo>
                  <a:cubicBezTo>
                    <a:pt x="425" y="5348"/>
                    <a:pt x="917" y="5521"/>
                    <a:pt x="1473" y="5685"/>
                  </a:cubicBezTo>
                  <a:cubicBezTo>
                    <a:pt x="2646" y="6030"/>
                    <a:pt x="4103" y="6297"/>
                    <a:pt x="5800" y="6297"/>
                  </a:cubicBezTo>
                  <a:cubicBezTo>
                    <a:pt x="6785" y="6297"/>
                    <a:pt x="7852" y="6207"/>
                    <a:pt x="8990" y="5990"/>
                  </a:cubicBezTo>
                  <a:cubicBezTo>
                    <a:pt x="14643" y="4922"/>
                    <a:pt x="17699" y="3437"/>
                    <a:pt x="18898" y="1823"/>
                  </a:cubicBezTo>
                  <a:cubicBezTo>
                    <a:pt x="18887" y="1211"/>
                    <a:pt x="18876" y="590"/>
                    <a:pt x="18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1746553" y="476251"/>
              <a:ext cx="751486" cy="541751"/>
            </a:xfrm>
            <a:custGeom>
              <a:avLst/>
              <a:gdLst/>
              <a:ahLst/>
              <a:cxnLst/>
              <a:rect l="l" t="t" r="r" b="b"/>
              <a:pathLst>
                <a:path w="16808" h="12117" extrusionOk="0">
                  <a:moveTo>
                    <a:pt x="7921" y="1"/>
                  </a:moveTo>
                  <a:cubicBezTo>
                    <a:pt x="7673" y="1"/>
                    <a:pt x="7370" y="12"/>
                    <a:pt x="7028" y="48"/>
                  </a:cubicBezTo>
                  <a:cubicBezTo>
                    <a:pt x="5817" y="146"/>
                    <a:pt x="4135" y="527"/>
                    <a:pt x="2751" y="1706"/>
                  </a:cubicBezTo>
                  <a:cubicBezTo>
                    <a:pt x="525" y="3604"/>
                    <a:pt x="329" y="4783"/>
                    <a:pt x="56" y="6933"/>
                  </a:cubicBezTo>
                  <a:cubicBezTo>
                    <a:pt x="0" y="7413"/>
                    <a:pt x="164" y="7893"/>
                    <a:pt x="514" y="8221"/>
                  </a:cubicBezTo>
                  <a:cubicBezTo>
                    <a:pt x="4310" y="11825"/>
                    <a:pt x="6451" y="12116"/>
                    <a:pt x="7043" y="12116"/>
                  </a:cubicBezTo>
                  <a:cubicBezTo>
                    <a:pt x="7157" y="12116"/>
                    <a:pt x="7214" y="12106"/>
                    <a:pt x="7214" y="12106"/>
                  </a:cubicBezTo>
                  <a:cubicBezTo>
                    <a:pt x="7214" y="12106"/>
                    <a:pt x="9433" y="10341"/>
                    <a:pt x="12671" y="10341"/>
                  </a:cubicBezTo>
                  <a:cubicBezTo>
                    <a:pt x="12792" y="10341"/>
                    <a:pt x="12915" y="10343"/>
                    <a:pt x="13040" y="10349"/>
                  </a:cubicBezTo>
                  <a:cubicBezTo>
                    <a:pt x="13072" y="10345"/>
                    <a:pt x="13104" y="10344"/>
                    <a:pt x="13138" y="10344"/>
                  </a:cubicBezTo>
                  <a:cubicBezTo>
                    <a:pt x="13219" y="10344"/>
                    <a:pt x="13304" y="10352"/>
                    <a:pt x="13389" y="10359"/>
                  </a:cubicBezTo>
                  <a:cubicBezTo>
                    <a:pt x="13589" y="10375"/>
                    <a:pt x="13771" y="10382"/>
                    <a:pt x="13937" y="10382"/>
                  </a:cubicBezTo>
                  <a:cubicBezTo>
                    <a:pt x="16807" y="10382"/>
                    <a:pt x="15004" y="8199"/>
                    <a:pt x="15004" y="8199"/>
                  </a:cubicBezTo>
                  <a:cubicBezTo>
                    <a:pt x="15004" y="8199"/>
                    <a:pt x="15102" y="4728"/>
                    <a:pt x="12997" y="2382"/>
                  </a:cubicBezTo>
                  <a:cubicBezTo>
                    <a:pt x="11895" y="1150"/>
                    <a:pt x="11054" y="463"/>
                    <a:pt x="8632" y="37"/>
                  </a:cubicBezTo>
                  <a:cubicBezTo>
                    <a:pt x="8632" y="37"/>
                    <a:pt x="8363" y="1"/>
                    <a:pt x="79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1746553" y="478352"/>
              <a:ext cx="583018" cy="539650"/>
            </a:xfrm>
            <a:custGeom>
              <a:avLst/>
              <a:gdLst/>
              <a:ahLst/>
              <a:cxnLst/>
              <a:rect l="l" t="t" r="r" b="b"/>
              <a:pathLst>
                <a:path w="13040" h="12070" extrusionOk="0">
                  <a:moveTo>
                    <a:pt x="12642" y="9311"/>
                  </a:moveTo>
                  <a:lnTo>
                    <a:pt x="12642" y="9311"/>
                  </a:lnTo>
                  <a:cubicBezTo>
                    <a:pt x="12600" y="9311"/>
                    <a:pt x="12647" y="9829"/>
                    <a:pt x="12312" y="10301"/>
                  </a:cubicBezTo>
                  <a:lnTo>
                    <a:pt x="12312" y="10301"/>
                  </a:lnTo>
                  <a:cubicBezTo>
                    <a:pt x="12430" y="10296"/>
                    <a:pt x="12550" y="10294"/>
                    <a:pt x="12671" y="10294"/>
                  </a:cubicBezTo>
                  <a:cubicBezTo>
                    <a:pt x="12792" y="10294"/>
                    <a:pt x="12915" y="10296"/>
                    <a:pt x="13040" y="10302"/>
                  </a:cubicBezTo>
                  <a:cubicBezTo>
                    <a:pt x="12748" y="9574"/>
                    <a:pt x="12672" y="9311"/>
                    <a:pt x="12642" y="9311"/>
                  </a:cubicBezTo>
                  <a:close/>
                  <a:moveTo>
                    <a:pt x="12312" y="10301"/>
                  </a:moveTo>
                  <a:cubicBezTo>
                    <a:pt x="11056" y="10352"/>
                    <a:pt x="9969" y="10660"/>
                    <a:pt x="9124" y="11005"/>
                  </a:cubicBezTo>
                  <a:lnTo>
                    <a:pt x="9124" y="11005"/>
                  </a:lnTo>
                  <a:cubicBezTo>
                    <a:pt x="9530" y="11160"/>
                    <a:pt x="9937" y="11246"/>
                    <a:pt x="10334" y="11246"/>
                  </a:cubicBezTo>
                  <a:cubicBezTo>
                    <a:pt x="10957" y="11246"/>
                    <a:pt x="11557" y="11034"/>
                    <a:pt x="12095" y="10545"/>
                  </a:cubicBezTo>
                  <a:cubicBezTo>
                    <a:pt x="12181" y="10468"/>
                    <a:pt x="12253" y="10385"/>
                    <a:pt x="12312" y="10301"/>
                  </a:cubicBezTo>
                  <a:close/>
                  <a:moveTo>
                    <a:pt x="7028" y="1"/>
                  </a:moveTo>
                  <a:cubicBezTo>
                    <a:pt x="5817" y="99"/>
                    <a:pt x="4135" y="480"/>
                    <a:pt x="2751" y="1659"/>
                  </a:cubicBezTo>
                  <a:cubicBezTo>
                    <a:pt x="525" y="3557"/>
                    <a:pt x="329" y="4736"/>
                    <a:pt x="56" y="6886"/>
                  </a:cubicBezTo>
                  <a:cubicBezTo>
                    <a:pt x="0" y="7366"/>
                    <a:pt x="164" y="7846"/>
                    <a:pt x="514" y="8174"/>
                  </a:cubicBezTo>
                  <a:cubicBezTo>
                    <a:pt x="4310" y="11778"/>
                    <a:pt x="6451" y="12069"/>
                    <a:pt x="7043" y="12069"/>
                  </a:cubicBezTo>
                  <a:cubicBezTo>
                    <a:pt x="7157" y="12069"/>
                    <a:pt x="7214" y="12059"/>
                    <a:pt x="7214" y="12059"/>
                  </a:cubicBezTo>
                  <a:cubicBezTo>
                    <a:pt x="7214" y="12059"/>
                    <a:pt x="7923" y="11495"/>
                    <a:pt x="9124" y="11005"/>
                  </a:cubicBezTo>
                  <a:lnTo>
                    <a:pt x="9124" y="11005"/>
                  </a:lnTo>
                  <a:cubicBezTo>
                    <a:pt x="6550" y="10021"/>
                    <a:pt x="3994" y="6258"/>
                    <a:pt x="3985" y="3985"/>
                  </a:cubicBezTo>
                  <a:cubicBezTo>
                    <a:pt x="3973" y="1248"/>
                    <a:pt x="6581" y="284"/>
                    <a:pt x="702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069047" y="808357"/>
              <a:ext cx="538621" cy="293029"/>
            </a:xfrm>
            <a:custGeom>
              <a:avLst/>
              <a:gdLst/>
              <a:ahLst/>
              <a:cxnLst/>
              <a:rect l="l" t="t" r="r" b="b"/>
              <a:pathLst>
                <a:path w="12047" h="6554" extrusionOk="0">
                  <a:moveTo>
                    <a:pt x="5904" y="1"/>
                  </a:moveTo>
                  <a:cubicBezTo>
                    <a:pt x="4216" y="1"/>
                    <a:pt x="2350" y="840"/>
                    <a:pt x="829" y="3183"/>
                  </a:cubicBezTo>
                  <a:cubicBezTo>
                    <a:pt x="775" y="3258"/>
                    <a:pt x="731" y="3335"/>
                    <a:pt x="688" y="3411"/>
                  </a:cubicBezTo>
                  <a:cubicBezTo>
                    <a:pt x="447" y="3793"/>
                    <a:pt x="219" y="4219"/>
                    <a:pt x="1" y="4678"/>
                  </a:cubicBezTo>
                  <a:cubicBezTo>
                    <a:pt x="1" y="4678"/>
                    <a:pt x="2345" y="6554"/>
                    <a:pt x="4108" y="6554"/>
                  </a:cubicBezTo>
                  <a:cubicBezTo>
                    <a:pt x="4517" y="6554"/>
                    <a:pt x="4894" y="6453"/>
                    <a:pt x="5204" y="6205"/>
                  </a:cubicBezTo>
                  <a:cubicBezTo>
                    <a:pt x="6852" y="4895"/>
                    <a:pt x="7736" y="4317"/>
                    <a:pt x="9678" y="3520"/>
                  </a:cubicBezTo>
                  <a:cubicBezTo>
                    <a:pt x="10216" y="3303"/>
                    <a:pt x="10651" y="3224"/>
                    <a:pt x="11001" y="3224"/>
                  </a:cubicBezTo>
                  <a:cubicBezTo>
                    <a:pt x="11531" y="3224"/>
                    <a:pt x="11862" y="3406"/>
                    <a:pt x="12047" y="3565"/>
                  </a:cubicBezTo>
                  <a:cubicBezTo>
                    <a:pt x="11686" y="3194"/>
                    <a:pt x="10857" y="2364"/>
                    <a:pt x="9810" y="1578"/>
                  </a:cubicBezTo>
                  <a:cubicBezTo>
                    <a:pt x="9723" y="1501"/>
                    <a:pt x="9624" y="1437"/>
                    <a:pt x="9537" y="1360"/>
                  </a:cubicBezTo>
                  <a:cubicBezTo>
                    <a:pt x="9275" y="1174"/>
                    <a:pt x="9002" y="989"/>
                    <a:pt x="8718" y="814"/>
                  </a:cubicBezTo>
                  <a:cubicBezTo>
                    <a:pt x="7932" y="325"/>
                    <a:pt x="6952" y="1"/>
                    <a:pt x="59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609546" y="969626"/>
              <a:ext cx="6885" cy="7377"/>
            </a:xfrm>
            <a:custGeom>
              <a:avLst/>
              <a:gdLst/>
              <a:ahLst/>
              <a:cxnLst/>
              <a:rect l="l" t="t" r="r" b="b"/>
              <a:pathLst>
                <a:path w="154" h="165" extrusionOk="0">
                  <a:moveTo>
                    <a:pt x="1" y="0"/>
                  </a:moveTo>
                  <a:cubicBezTo>
                    <a:pt x="99" y="99"/>
                    <a:pt x="154" y="165"/>
                    <a:pt x="154" y="165"/>
                  </a:cubicBezTo>
                  <a:cubicBezTo>
                    <a:pt x="154" y="165"/>
                    <a:pt x="110" y="88"/>
                    <a:pt x="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179972" y="656522"/>
              <a:ext cx="108556" cy="145352"/>
            </a:xfrm>
            <a:custGeom>
              <a:avLst/>
              <a:gdLst/>
              <a:ahLst/>
              <a:cxnLst/>
              <a:rect l="l" t="t" r="r" b="b"/>
              <a:pathLst>
                <a:path w="2428" h="3251" extrusionOk="0">
                  <a:moveTo>
                    <a:pt x="1552" y="497"/>
                  </a:moveTo>
                  <a:cubicBezTo>
                    <a:pt x="1599" y="497"/>
                    <a:pt x="1641" y="508"/>
                    <a:pt x="1678" y="531"/>
                  </a:cubicBezTo>
                  <a:cubicBezTo>
                    <a:pt x="1753" y="575"/>
                    <a:pt x="1811" y="667"/>
                    <a:pt x="1853" y="805"/>
                  </a:cubicBezTo>
                  <a:cubicBezTo>
                    <a:pt x="1899" y="955"/>
                    <a:pt x="1903" y="1075"/>
                    <a:pt x="1865" y="1164"/>
                  </a:cubicBezTo>
                  <a:cubicBezTo>
                    <a:pt x="1826" y="1253"/>
                    <a:pt x="1747" y="1322"/>
                    <a:pt x="1627" y="1371"/>
                  </a:cubicBezTo>
                  <a:lnTo>
                    <a:pt x="874" y="1677"/>
                  </a:lnTo>
                  <a:lnTo>
                    <a:pt x="620" y="848"/>
                  </a:lnTo>
                  <a:lnTo>
                    <a:pt x="1397" y="531"/>
                  </a:lnTo>
                  <a:cubicBezTo>
                    <a:pt x="1454" y="508"/>
                    <a:pt x="1506" y="497"/>
                    <a:pt x="1552" y="497"/>
                  </a:cubicBezTo>
                  <a:close/>
                  <a:moveTo>
                    <a:pt x="1708" y="0"/>
                  </a:moveTo>
                  <a:cubicBezTo>
                    <a:pt x="1594" y="0"/>
                    <a:pt x="1467" y="28"/>
                    <a:pt x="1327" y="84"/>
                  </a:cubicBezTo>
                  <a:lnTo>
                    <a:pt x="0" y="621"/>
                  </a:lnTo>
                  <a:lnTo>
                    <a:pt x="808" y="3250"/>
                  </a:lnTo>
                  <a:lnTo>
                    <a:pt x="1298" y="3054"/>
                  </a:lnTo>
                  <a:lnTo>
                    <a:pt x="1005" y="2102"/>
                  </a:lnTo>
                  <a:lnTo>
                    <a:pt x="1787" y="1783"/>
                  </a:lnTo>
                  <a:cubicBezTo>
                    <a:pt x="2052" y="1676"/>
                    <a:pt x="2233" y="1521"/>
                    <a:pt x="2328" y="1314"/>
                  </a:cubicBezTo>
                  <a:cubicBezTo>
                    <a:pt x="2423" y="1109"/>
                    <a:pt x="2427" y="866"/>
                    <a:pt x="2342" y="587"/>
                  </a:cubicBezTo>
                  <a:cubicBezTo>
                    <a:pt x="2220" y="196"/>
                    <a:pt x="2010" y="0"/>
                    <a:pt x="1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2086081" y="892367"/>
              <a:ext cx="453583" cy="159659"/>
            </a:xfrm>
            <a:custGeom>
              <a:avLst/>
              <a:gdLst/>
              <a:ahLst/>
              <a:cxnLst/>
              <a:rect l="l" t="t" r="r" b="b"/>
              <a:pathLst>
                <a:path w="10145" h="3571" extrusionOk="0">
                  <a:moveTo>
                    <a:pt x="9826" y="1"/>
                  </a:moveTo>
                  <a:cubicBezTo>
                    <a:pt x="9628" y="47"/>
                    <a:pt x="9420" y="109"/>
                    <a:pt x="9184" y="206"/>
                  </a:cubicBezTo>
                  <a:cubicBezTo>
                    <a:pt x="7240" y="1005"/>
                    <a:pt x="6350" y="1578"/>
                    <a:pt x="4704" y="2894"/>
                  </a:cubicBezTo>
                  <a:cubicBezTo>
                    <a:pt x="4393" y="3141"/>
                    <a:pt x="4015" y="3242"/>
                    <a:pt x="3607" y="3242"/>
                  </a:cubicBezTo>
                  <a:cubicBezTo>
                    <a:pt x="2407" y="3242"/>
                    <a:pt x="942" y="2376"/>
                    <a:pt x="129" y="1824"/>
                  </a:cubicBezTo>
                  <a:cubicBezTo>
                    <a:pt x="84" y="1900"/>
                    <a:pt x="43" y="1985"/>
                    <a:pt x="0" y="2063"/>
                  </a:cubicBezTo>
                  <a:cubicBezTo>
                    <a:pt x="782" y="2607"/>
                    <a:pt x="2343" y="3570"/>
                    <a:pt x="3607" y="3570"/>
                  </a:cubicBezTo>
                  <a:cubicBezTo>
                    <a:pt x="4016" y="3570"/>
                    <a:pt x="4393" y="3470"/>
                    <a:pt x="4704" y="3222"/>
                  </a:cubicBezTo>
                  <a:cubicBezTo>
                    <a:pt x="6350" y="1906"/>
                    <a:pt x="7240" y="1333"/>
                    <a:pt x="9184" y="534"/>
                  </a:cubicBezTo>
                  <a:cubicBezTo>
                    <a:pt x="9552" y="384"/>
                    <a:pt x="9867" y="303"/>
                    <a:pt x="10145" y="263"/>
                  </a:cubicBezTo>
                  <a:cubicBezTo>
                    <a:pt x="10041" y="175"/>
                    <a:pt x="9936" y="88"/>
                    <a:pt x="98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099762" y="869118"/>
              <a:ext cx="407889" cy="146336"/>
            </a:xfrm>
            <a:custGeom>
              <a:avLst/>
              <a:gdLst/>
              <a:ahLst/>
              <a:cxnLst/>
              <a:rect l="l" t="t" r="r" b="b"/>
              <a:pathLst>
                <a:path w="9123" h="3273" extrusionOk="0">
                  <a:moveTo>
                    <a:pt x="8850" y="1"/>
                  </a:moveTo>
                  <a:cubicBezTo>
                    <a:pt x="7038" y="754"/>
                    <a:pt x="5827" y="1332"/>
                    <a:pt x="4244" y="2587"/>
                  </a:cubicBezTo>
                  <a:cubicBezTo>
                    <a:pt x="3935" y="2837"/>
                    <a:pt x="3556" y="2938"/>
                    <a:pt x="3145" y="2938"/>
                  </a:cubicBezTo>
                  <a:cubicBezTo>
                    <a:pt x="2153" y="2938"/>
                    <a:pt x="975" y="2347"/>
                    <a:pt x="142" y="1824"/>
                  </a:cubicBezTo>
                  <a:cubicBezTo>
                    <a:pt x="88" y="1899"/>
                    <a:pt x="44" y="1976"/>
                    <a:pt x="1" y="2052"/>
                  </a:cubicBezTo>
                  <a:cubicBezTo>
                    <a:pt x="842" y="2603"/>
                    <a:pt x="2097" y="3272"/>
                    <a:pt x="3149" y="3272"/>
                  </a:cubicBezTo>
                  <a:cubicBezTo>
                    <a:pt x="3556" y="3272"/>
                    <a:pt x="3934" y="3172"/>
                    <a:pt x="4244" y="2925"/>
                  </a:cubicBezTo>
                  <a:cubicBezTo>
                    <a:pt x="5893" y="1605"/>
                    <a:pt x="7148" y="1027"/>
                    <a:pt x="9089" y="229"/>
                  </a:cubicBezTo>
                  <a:cubicBezTo>
                    <a:pt x="9100" y="229"/>
                    <a:pt x="9112" y="219"/>
                    <a:pt x="9123" y="219"/>
                  </a:cubicBezTo>
                  <a:cubicBezTo>
                    <a:pt x="9036" y="142"/>
                    <a:pt x="8937" y="78"/>
                    <a:pt x="885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</vt:lpstr>
      <vt:lpstr>Poppins</vt:lpstr>
      <vt:lpstr>Bebas Neue</vt:lpstr>
      <vt:lpstr>Hammersmith One</vt:lpstr>
      <vt:lpstr>Car Parking Business Plan by Slidesgo</vt:lpstr>
      <vt:lpstr>CAR PARKING SYSTEM</vt:lpstr>
      <vt:lpstr>Части</vt:lpstr>
      <vt:lpstr>Код</vt:lpstr>
      <vt:lpstr>Демонстрация</vt:lpstr>
      <vt:lpstr>Благодаря Ви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Деян Нъков</cp:lastModifiedBy>
  <cp:revision>1</cp:revision>
  <dcterms:modified xsi:type="dcterms:W3CDTF">2025-01-28T20:27:32Z</dcterms:modified>
</cp:coreProperties>
</file>