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106B-22CC-4404-9A4D-932C073FD99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CA7-EE04-402D-BF24-CA73B67B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106B-22CC-4404-9A4D-932C073FD99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CA7-EE04-402D-BF24-CA73B67B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106B-22CC-4404-9A4D-932C073FD99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CA7-EE04-402D-BF24-CA73B67B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106B-22CC-4404-9A4D-932C073FD99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CA7-EE04-402D-BF24-CA73B67B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106B-22CC-4404-9A4D-932C073FD99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CA7-EE04-402D-BF24-CA73B67B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106B-22CC-4404-9A4D-932C073FD99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CA7-EE04-402D-BF24-CA73B67B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106B-22CC-4404-9A4D-932C073FD99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CA7-EE04-402D-BF24-CA73B67B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1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106B-22CC-4404-9A4D-932C073FD99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CA7-EE04-402D-BF24-CA73B67B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106B-22CC-4404-9A4D-932C073FD99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CA7-EE04-402D-BF24-CA73B67B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106B-22CC-4404-9A4D-932C073FD99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CA7-EE04-402D-BF24-CA73B67B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106B-22CC-4404-9A4D-932C073FD99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CA7-EE04-402D-BF24-CA73B67B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106B-22CC-4404-9A4D-932C073FD99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26CA7-EE04-402D-BF24-CA73B67B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5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for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6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File for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for test</dc:title>
  <dc:creator>Asus</dc:creator>
  <cp:lastModifiedBy>Asus</cp:lastModifiedBy>
  <cp:revision>1</cp:revision>
  <dcterms:created xsi:type="dcterms:W3CDTF">2021-10-08T12:05:28Z</dcterms:created>
  <dcterms:modified xsi:type="dcterms:W3CDTF">2021-10-08T12:06:05Z</dcterms:modified>
</cp:coreProperties>
</file>