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52CAA5"/>
    <a:srgbClr val="58D0CA"/>
    <a:srgbClr val="5DC1CB"/>
    <a:srgbClr val="56D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54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072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618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28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814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26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711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90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30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895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ABC9C"/>
            </a:gs>
            <a:gs pos="11000">
              <a:schemeClr val="accent1">
                <a:lumMod val="45000"/>
                <a:lumOff val="5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5197-0043-4476-8217-96EE68F2AD12}" type="datetimeFigureOut">
              <a:rPr lang="bg-BG" smtClean="0"/>
              <a:t>11.4.2016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C417-7210-4C9D-A184-EF3B2B97D7F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73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	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Online Shop</a:t>
            </a:r>
            <a:endParaRPr lang="bg-BG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42142" y="5711483"/>
            <a:ext cx="35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Deyan</a:t>
            </a:r>
            <a:r>
              <a:rPr lang="en-US" dirty="0" smtClean="0"/>
              <a:t> </a:t>
            </a:r>
            <a:r>
              <a:rPr lang="en-US" dirty="0" err="1" smtClean="0"/>
              <a:t>Tranev</a:t>
            </a:r>
            <a:r>
              <a:rPr lang="en-US" dirty="0" smtClean="0"/>
              <a:t> and Sergey </a:t>
            </a:r>
            <a:r>
              <a:rPr lang="en-US" dirty="0" err="1" smtClean="0"/>
              <a:t>Slavov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46088"/>
            <a:ext cx="15049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Purpose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online book store with an extensive catalogue of fantasy, horror, romance and the classics…</a:t>
            </a:r>
          </a:p>
          <a:p>
            <a:r>
              <a:rPr lang="en-US" dirty="0" smtClean="0"/>
              <a:t>Convenient Search </a:t>
            </a:r>
            <a:r>
              <a:rPr lang="en-US" dirty="0" smtClean="0"/>
              <a:t>feature – browse by title, favorite author or genre</a:t>
            </a:r>
          </a:p>
          <a:p>
            <a:r>
              <a:rPr lang="en-US" dirty="0" smtClean="0"/>
              <a:t>Shopping cart functionality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961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r>
              <a:rPr lang="en-US" dirty="0" smtClean="0"/>
              <a:t>used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 Framework</a:t>
            </a:r>
          </a:p>
          <a:p>
            <a:r>
              <a:rPr lang="en-US" dirty="0" smtClean="0"/>
              <a:t>Maven build automation</a:t>
            </a:r>
          </a:p>
          <a:p>
            <a:r>
              <a:rPr lang="en-US" dirty="0" smtClean="0"/>
              <a:t>Tomcat </a:t>
            </a:r>
          </a:p>
          <a:p>
            <a:r>
              <a:rPr lang="en-US" dirty="0" smtClean="0"/>
              <a:t>JSP</a:t>
            </a:r>
          </a:p>
          <a:p>
            <a:r>
              <a:rPr lang="en-US" dirty="0" smtClean="0"/>
              <a:t>JSTL</a:t>
            </a:r>
          </a:p>
          <a:p>
            <a:r>
              <a:rPr lang="en-US" dirty="0" smtClean="0"/>
              <a:t>SHA-256 Password hashing</a:t>
            </a:r>
          </a:p>
          <a:p>
            <a:r>
              <a:rPr lang="en-US" dirty="0" smtClean="0"/>
              <a:t>MySQL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REST Service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96367" cy="474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1057749" cy="37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8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Plans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Offer More Products</a:t>
            </a:r>
          </a:p>
          <a:p>
            <a:r>
              <a:rPr lang="en-US" dirty="0" smtClean="0"/>
              <a:t>Allow users to add products for sale</a:t>
            </a:r>
          </a:p>
          <a:p>
            <a:r>
              <a:rPr lang="en-US" dirty="0" smtClean="0"/>
              <a:t>Implement a rating system</a:t>
            </a:r>
          </a:p>
          <a:p>
            <a:r>
              <a:rPr lang="en-US" dirty="0" smtClean="0"/>
              <a:t>Allow users to post reviews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609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86" y="386366"/>
            <a:ext cx="8576386" cy="6156101"/>
          </a:xfrm>
        </p:spPr>
      </p:pic>
    </p:spTree>
    <p:extLst>
      <p:ext uri="{BB962C8B-B14F-4D97-AF65-F5344CB8AC3E}">
        <p14:creationId xmlns:p14="http://schemas.microsoft.com/office/powerpoint/2010/main" val="147586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</vt:lpstr>
      <vt:lpstr>Application Purpose</vt:lpstr>
      <vt:lpstr>Technologies used</vt:lpstr>
      <vt:lpstr>Architecture</vt:lpstr>
      <vt:lpstr>Demo</vt:lpstr>
      <vt:lpstr>Expansion Plans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Me</dc:creator>
  <cp:lastModifiedBy>Me</cp:lastModifiedBy>
  <cp:revision>11</cp:revision>
  <dcterms:created xsi:type="dcterms:W3CDTF">2016-04-07T17:22:30Z</dcterms:created>
  <dcterms:modified xsi:type="dcterms:W3CDTF">2016-04-10T22:41:42Z</dcterms:modified>
</cp:coreProperties>
</file>