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4380B7-A380-4FD4-8152-761F8F2A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10F72D1-99FE-4687-AD4F-15BB8365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AEAAE3C-1C39-489A-A2C3-BDFAFCF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BEB20F-6923-49B7-80CE-F1F82C4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83C19AC-5DE8-4A2A-817D-47A6EDE5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2232AB-80D8-459E-9E32-A6DAD59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FC0BFDD-25A1-42F2-A64E-BA1CA9F9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F578FD-AC5A-4AD7-AACD-A6C491B0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5329871-FBC5-495C-9A54-EF23BE9D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421F4A-72D4-4EC7-B318-BB64C544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57B096FC-F30A-4AE3-979B-E83BAB9C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0B72414-F62D-441B-84F8-DA7C2720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7690241-3564-4DD1-B179-4858AFA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E2B7573-6C9E-4E0A-A5E1-7230B58F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7DA8A4-6340-4018-A043-9C8105D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29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993557-4FB4-4218-9C16-3751F28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E55658-9F1F-4774-95AA-F75FFF5A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61B5C08-0721-4DD9-B2DE-08DBE32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97FDE99-6EB4-4BC5-90D4-9D57887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938138B-E270-4512-B4E1-7A068357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14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197CAB-4C05-4046-887D-982E663B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DA15D1A-9994-44E1-91A0-1AC7F470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A64028C-35C0-42E2-BEF4-6477295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A2553C-A017-4380-A986-6D2773D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C758C90-89D4-420B-A83C-2C07DB0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75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EF481-A688-4043-B01A-F2C349E7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BBCB2B-A44F-48C8-91A2-5DC8BD47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BFA837E-F1D1-415C-B677-F4F0CB13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635038D-2C58-4DEB-BDA5-73F1B165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8FFE1E2-05CC-4A7C-ABD0-766161D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D0B3AA-4C41-491D-8FEA-59A7D451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4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1AD927-F72D-4ABA-A40E-25CFB1EB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E914028-D86C-4A37-843A-0FAF224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883540-F1AD-428B-BC6A-CC4369D1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F961D13-4B3B-4653-BD05-DA5A7ACB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C43B067-3522-4F5C-AFA0-48FD8B78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2CAE09F0-700D-48B8-A19D-A8135181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854EC037-9CC8-4FA8-B4CE-65F473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C91A0288-2238-4F08-B981-40291AB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33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96E2B8-E39E-4DD7-9B8A-52E6A495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A99A26C-3662-4189-B4DF-038AF1B4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E4100B5-213B-435A-8BEE-C618AC0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CDFC46D-1A6E-4FEF-A073-D2955D1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0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86B99B-6DE5-4C61-A1D9-5EA6CC0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96EB8D5A-BFF4-4D23-B638-AABC695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3246D60-8895-4D1C-B6A9-364AA95F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10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C629CF-2EDE-45CC-8D76-5714D60D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7279-CFE4-4E03-B511-88D438EC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F232AC7-C51A-4907-BA89-D33E936A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87F082E-9C84-4D72-8422-637F4B20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4178A36-E813-4B6F-B6D0-79D3074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B1355EC-BBCA-4FB8-A3BC-B937EF21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60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B74127-DC1B-4759-8ED6-274493DA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C781A86-4952-48B6-8F97-55F6C5CC2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FF4E6D5-7194-49CC-805C-9ABB0322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EE47DEA-140B-411B-A63C-9953CF61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9310C4B-8752-42A9-ABF3-B567742D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9FC20A6-F339-4A04-8854-E7E98C5F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7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24651A23-6425-44B5-A51C-75191A81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3C2D87A-5051-4095-9E5A-29109A6D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E86873C-1BF3-4A1B-BD37-3B17008B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201463-FBB3-44D1-9BB6-A8AE4ED56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7113366-5C30-42FD-B69C-8E0A4EB32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6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B18940-D98C-42C0-8BCD-A68746153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1F07D7-2CDD-4973-85B2-A981FC17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5C726-0418-4000-9E5F-A4A31E1A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A87F7AB-23D4-4EE3-840D-CCD934EF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14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2955AE-10DE-4A6B-9B62-A7DF792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4759A3-7F1A-4FC0-A548-4360D009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632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 екран</PresentationFormat>
  <Paragraphs>1</Paragraphs>
  <Slides>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на Office</vt:lpstr>
      <vt:lpstr>Презентация на PowerPoint</vt:lpstr>
      <vt:lpstr>l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Даниела Я. Плугчиева</dc:creator>
  <cp:lastModifiedBy>Даниела Я. Плугчиева</cp:lastModifiedBy>
  <cp:revision>3</cp:revision>
  <dcterms:created xsi:type="dcterms:W3CDTF">2022-01-17T18:36:47Z</dcterms:created>
  <dcterms:modified xsi:type="dcterms:W3CDTF">2022-01-17T18:55:28Z</dcterms:modified>
</cp:coreProperties>
</file>