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F35D-6350-459A-E98A-CDF9F773C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12310-1E11-C498-E313-5E815146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7356-5964-36AC-64D3-F5A308E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2019-4C9B-5011-0A66-8E75FDFA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751C-1373-20F8-7847-34A9247F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32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9881-2FEC-CEE5-F23C-CD20645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053F4-71B6-F366-6522-F7C82BDA8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F82C-F6E1-D23E-BC3D-0E159BBA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31CD-C610-1F8B-9B0D-DCBB9591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2760-ADC0-97B5-47E1-3666129E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07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1AE51-BE6A-560F-D9A6-C952EE73A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FB509-800D-AA3A-C1F2-1345A21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E415D-91AC-EFD0-A7AF-791DCAC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02E4-2893-270B-F165-B2D976A3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47C8-727D-F66E-6EF9-B866C72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940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4065-3309-FF53-B117-83BE0D3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FAB1-1EC7-8D99-5C9B-68419C3D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4F0C-D7C5-0423-3C77-F5D7B936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F516-DAC9-6AA1-A1A3-9F14E55F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D3800-E163-6B02-0C65-A1B60C74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07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4C5-831D-BC85-70CA-9807CD6F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20EF7-6D07-58AE-4877-FFCDB5C0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295F-E9EC-1C6C-3C7F-AA1DA31A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8E0F-5167-6CEB-5FFE-CC978C69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3A01-322F-524A-65D3-BDB4F754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27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2925-A08F-B81A-DEA6-95B68A55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2AA9-291B-82B1-AD1F-66A565C7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3DEE-8B4C-F887-AD71-D191BF1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E5E8-4CB5-1ECC-9064-DB6EDD07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7E2F2-EA6F-7221-DB00-068A20A2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BA15-1D10-78EF-2F01-8A2206BF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154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E2CC-F547-DA9E-A7AE-1DE1A066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CA2E0-F35F-1770-7B9B-4830C576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9D87B-89B1-0A31-21F2-A4C5850E9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F98D3-54C7-0700-32FB-3D48B8B84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8F65C-B802-C36D-2722-A38F8E7DE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1941-0507-9523-9686-30BE454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87C25-EFFC-C910-1538-EF32C0D6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F2621-DEEA-F508-4DBE-91670BA1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3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2444-7F1E-4CD4-EEAE-FE6A53B0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84D8E-8DB4-6B9F-643C-49CE90CB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91C94-437D-89BB-3BED-5FF485E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96899-00E0-851B-2DAF-ABF95C9B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71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B14A5-F9F8-A6B9-5B33-D213DAF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84DD-6108-9F79-53D0-40C20204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5A97E-900F-A284-A564-5B03E400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4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6B5-1235-6023-4027-513E13BA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2BB8-15AD-1115-A09D-1256321D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9DBBF-AFAF-F336-4F02-6F10D7F3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C4782-D5CB-C206-3B58-2A314214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13CC-5A16-01E4-6802-BD7D48A1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C337A-276F-D5C6-04EF-739A8CC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5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77B6-EC59-07CF-99D3-A852FE1C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DD024-8BDC-1E9B-D927-3976272D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A2E1E-5B79-0D8F-3127-D9721D8C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8B262-CA13-CAD8-F196-5792D0E2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AD8B1-2645-849E-14CE-D8E6EB13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9CB49-6491-999F-8402-B5B1AEDD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88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6F53-E11C-34C0-5E4D-53AED45F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05D7-292E-5E28-1E3D-CC0600A7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54C0-4E9C-0EB0-E6AA-B1F38FE27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F9FA-F2FA-4A54-95A2-3E729B423437}" type="datetimeFigureOut">
              <a:rPr lang="bg-BG" smtClean="0"/>
              <a:t>11.2.2024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AA27-8074-341E-1B40-E4242847F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884FA-28BC-6D76-B650-BDC3402CF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DFE4-6622-4F1E-82F6-A91F911C58B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320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B2A1-A583-22AF-494C-ED1B4F3DA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240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Deyana Nedeva</dc:creator>
  <cp:lastModifiedBy>Deyana Nedeva</cp:lastModifiedBy>
  <cp:revision>1</cp:revision>
  <dcterms:created xsi:type="dcterms:W3CDTF">2024-02-11T14:06:24Z</dcterms:created>
  <dcterms:modified xsi:type="dcterms:W3CDTF">2024-02-11T14:07:03Z</dcterms:modified>
</cp:coreProperties>
</file>