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65CC8-7553-C2AD-DAD4-4C750E11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508B5-E662-CCFF-21F9-455B0755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DC186-7E4C-E759-0F55-E52D727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DF348-222B-B6AD-AA46-B6850E7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EA458-AEE2-C87C-C952-395CBCC0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772F0-D51C-A2DC-252D-8C4CDF0F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258AC-2CA2-F088-82F0-4EF84D08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361B3-80D0-AEDB-6701-9EE815B0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F1F63-56BC-076B-DC43-351599A5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C09B7-AB33-4311-1BF5-F4D43FA8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45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E31EE8-6360-D2FC-7241-69E597BE0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107AF-E42B-033B-EF3D-0966A6FD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D05A6-B9CA-FD31-A5D9-1978D31F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F7439-32A9-3868-5C4B-24545C44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8A296-D503-94FB-B370-D446E77A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58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6BAA-186C-B5F3-2C1A-8B294B09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91693-DC22-9500-063D-9D6DE374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557D3-426D-F9A7-F655-9251A177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0C3B2-E9A7-187E-B9BA-92378AAA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6E1C2-A428-F635-C4DA-B4AED710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62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060EF-CDE2-9F0F-E20E-D14EEB0F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D9672-B06B-781D-5A5D-C9E7E142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BDE20-CA70-2138-EE6E-CD396965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01D70-4138-BC0F-FAE8-28E9BA34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155FE-C40C-A5D4-E2E8-10470581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3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49A2-B908-E133-0768-C8445FF0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7390A-B117-61E2-7397-DCE0B46B4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EA8825-C058-42F5-926A-CC2DC50C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F0F6B7-9A12-3633-E5A6-119FB83A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3E798-A2E9-437E-26DB-071939D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3543A-C598-E88F-3FEF-FC2A0D4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28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98A41-E907-1C59-1976-A128D3FC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C1C4A-C7FD-DA11-50EC-CBB31ED0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54C94-8462-8296-B683-DA5A80C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FB9FF6-9260-04CA-BC8C-BF6CBD13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01A22A-3571-6205-8466-BCFF4F95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F471BB-2BFA-E3B9-EB9D-B66065B5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B83145-84A8-7AD4-1BEC-2DB49CE9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CA5A92-BE5D-507B-9795-AE804182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446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2FDF4-0F94-666B-3E4F-3EA88F0C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8A7057-6997-CEC9-CB61-25550D25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507051-26BB-359A-69F7-532F030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C51C-5903-2DD9-F183-395941BF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7ADA5C-4350-FAF2-A4E7-C77E66F8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95D60-FA34-5A6E-E95A-48C75AD5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E73EC-5B4B-4031-2524-D9EDB20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5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EE7F-D9D3-B0BE-066A-603D14D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E4A8E-1512-33F9-3EFC-FEED56D3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6C3211-6B13-BDBE-299A-B08C3F18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108914-61F5-C726-C00A-62A94533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CA3E77-5712-58F6-71FD-B6B760D8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F4997-9C3B-2C6D-028F-8EA60D3E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5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F65FB-B4BB-FD59-53CB-A0E8BAF4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432E23-11EE-BF5E-32AD-EBF95A23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EC822D-D353-D207-05AD-7E0783C5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B5919-3774-3AC5-DD76-536DA291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AF19C2-5101-B7E3-3116-8914DE9C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20578-CDC5-9B6D-B14E-EB5D63D8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5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73A310-1E64-D78B-4171-58161D71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D49A0-1B05-F837-63B7-A7BA06C8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279-677E-6F15-0E52-978771298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54BA-DF15-44B9-8B8A-6940F0527E4D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7EAB4-B243-0980-7B74-4F34D228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47206-3DE5-A741-098B-A48A56C1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CFA6-B8A4-4374-BD9E-C92537063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41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5E08C-C5CC-8169-70BB-FF9D28A3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9144000" cy="1157288"/>
          </a:xfrm>
        </p:spPr>
        <p:txBody>
          <a:bodyPr/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PRACTICA N 01 </a:t>
            </a:r>
            <a:endParaRPr lang="es-PE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17D716-D97F-1C4D-3F87-28DC02F74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6225" y="6245226"/>
            <a:ext cx="3838575" cy="431799"/>
          </a:xfrm>
        </p:spPr>
        <p:txBody>
          <a:bodyPr/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Por David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atauje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hurtado</a:t>
            </a:r>
            <a:endParaRPr lang="es-P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2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PRACTICA N 01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N 01 </dc:title>
  <dc:creator>ALUMNO</dc:creator>
  <cp:lastModifiedBy>ALUMNO</cp:lastModifiedBy>
  <cp:revision>1</cp:revision>
  <dcterms:created xsi:type="dcterms:W3CDTF">2023-07-12T14:07:18Z</dcterms:created>
  <dcterms:modified xsi:type="dcterms:W3CDTF">2023-07-12T14:07:24Z</dcterms:modified>
</cp:coreProperties>
</file>