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150D3-B6EB-4B06-4A55-381819B02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069E88-4D65-E8CD-8731-016F2C6C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D69F5-622B-4F90-135F-B8206F66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2B5C9-4D14-0EE1-CB63-F5BCE7E4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84208-A661-E0EA-85C5-27968179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852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FD1F3-1A02-9AE0-6AC0-D657E6F7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E6D2B-EF11-085B-8002-4A58B590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C4D99-1465-68A2-69F9-357EBB9C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D0196-2552-D812-F619-F845E66E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DF91F-A997-E0C5-FB29-81C1D624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738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07FE1-FC97-2DA8-715D-16312641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5DEE1-1FD1-C67A-2624-4AB65E3AB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FFD69-AE95-7181-FBDD-F9AFA3FD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28EC78-70F9-80A3-7918-B5A7A048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7D51B-7E01-9796-B04C-8689D50D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79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92CB4-7918-2411-DE05-7DD33AF9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01178-DFF1-3198-15AA-0561DF5C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7307B-ED1C-FEA5-AC2D-CB44A85F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BC98C9-F7F2-0DE8-FA63-11C155B7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F8684-B146-76E5-04FE-DC0C1277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4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2290-61BA-C6DE-ABE7-42CA12DF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D6754-CED2-904B-2E90-5C9673DC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C71587-EF3E-D3B5-5F9A-9872A46E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8D374-62B7-1565-7FE6-3CDE50E3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18E54-8B76-C899-AB9A-85CF8610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1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05D7E-584E-5980-7C5A-6AEC2CA6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1FF30-ACF6-1E60-AB7F-ECD8BEA9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982E01-47AF-E3E7-4694-F23DC043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54FC98-73EE-04E5-EE62-0AEAE080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1F221C-CD20-1905-93F6-0ACDFED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0739E-61DB-0E49-EF0B-71A8F39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94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C701C-17A6-5C5A-EE61-842FD011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DA4A34-245C-45E1-990D-4EBB74106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21164-8927-A6B1-9173-D2AFD0F57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8E5E05-EB98-1C10-62FD-585CED063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117A7D-05F8-84A7-8AFB-DA2B5B9D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6C83C8-D928-EC24-3BF2-034F366B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029A-03D7-EA90-8126-90F0180C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98A929-23AF-6B4C-F168-A1FC5C47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B59F0-D610-644C-BD89-3F22249D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2E3237-F11F-5EA3-7C77-EC0122C1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80D173-4283-5F00-D232-960FFA19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97844D-33B9-CA0C-1264-9E1AFF8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6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CE2D0B-146E-7729-8961-51120E2F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6C214D-97DF-99C9-FA12-8892D9FA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680268-D92F-04B6-D0E1-DFF71FC0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178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16B8-7457-82C2-65F9-9095878F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45169-762C-63DA-9D93-F92ABCA8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50E31-3488-E418-6836-05BAEA612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E40160-BAE0-E86A-3D1C-04E27ABF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117AB-8B51-098F-8FC0-FA6D612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0FA246-19F4-C092-8ED7-46862E98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7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5B66B-020D-59F4-EE4B-E3A1719F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EDEE5B-5CB0-AD24-84CB-F5DDA015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24BEC4-33D7-0C9F-85F2-86F4F6C2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15A71D-B230-F6A0-6C94-D7C6C919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891DA8-551F-AD1C-87F9-4194F71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79E91C-8240-B16C-B026-CA3C2B5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0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1C3D55-6E93-495E-73EE-E5F18F3B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E829D-D6D2-A999-A0EB-1C92BD99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8C383-0F62-1CF6-4F2D-24DF90846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CE0C-6CD7-478F-B9C9-77DF3100E4FC}" type="datetimeFigureOut">
              <a:rPr lang="es-PE" smtClean="0"/>
              <a:t>20/07/2023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EFFA05-6672-3047-2B75-1AA8D0C23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491E2-7021-77E1-63D6-E28AEC0D7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402A4-D29E-4651-BDB3-699351734F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880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C94014A-C918-7307-4DDD-52EC10D80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791" y="595589"/>
            <a:ext cx="9144000" cy="2387600"/>
          </a:xfrm>
        </p:spPr>
        <p:txBody>
          <a:bodyPr/>
          <a:lstStyle/>
          <a:p>
            <a:r>
              <a:rPr lang="es-MX" dirty="0">
                <a:solidFill>
                  <a:schemeClr val="accent2"/>
                </a:solidFill>
                <a:latin typeface="Algerian" panose="04020705040A02060702" pitchFamily="82" charset="0"/>
              </a:rPr>
              <a:t>Practica</a:t>
            </a:r>
            <a:r>
              <a:rPr lang="es-MX" dirty="0">
                <a:latin typeface="Algerian" panose="04020705040A02060702" pitchFamily="82" charset="0"/>
              </a:rPr>
              <a:t> </a:t>
            </a:r>
            <a:r>
              <a:rPr lang="es-MX" dirty="0">
                <a:solidFill>
                  <a:schemeClr val="accent2"/>
                </a:solidFill>
                <a:latin typeface="Algerian" panose="04020705040A02060702" pitchFamily="82" charset="0"/>
              </a:rPr>
              <a:t>Numero 1</a:t>
            </a:r>
            <a:endParaRPr lang="es-PE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48DADED-9658-1FE2-F804-D2C98533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0530" y="6415571"/>
            <a:ext cx="2481470" cy="442429"/>
          </a:xfrm>
        </p:spPr>
        <p:txBody>
          <a:bodyPr>
            <a:normAutofit fontScale="92500"/>
          </a:bodyPr>
          <a:lstStyle/>
          <a:p>
            <a:r>
              <a:rPr lang="es-MX" dirty="0" err="1"/>
              <a:t>Por:Jang</a:t>
            </a:r>
            <a:r>
              <a:rPr lang="es-MX" dirty="0"/>
              <a:t> Franco A.C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285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40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627C3-0C74-3CBB-69CC-CDD0AC69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BD7A0-C19F-FD1F-5719-253519B4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Mariposa</a:t>
            </a:r>
          </a:p>
          <a:p>
            <a:r>
              <a:rPr lang="es-PE"/>
              <a:t>Mariquita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37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56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Tema de Office</vt:lpstr>
      <vt:lpstr>Practica Numero 1</vt:lpstr>
      <vt:lpstr>Presentación de PowerPoint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3</cp:revision>
  <dcterms:created xsi:type="dcterms:W3CDTF">2023-07-12T13:52:16Z</dcterms:created>
  <dcterms:modified xsi:type="dcterms:W3CDTF">2023-07-20T16:34:55Z</dcterms:modified>
</cp:coreProperties>
</file>