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5" r:id="rId10"/>
    <p:sldId id="266" r:id="rId11"/>
    <p:sldId id="267" r:id="rId12"/>
    <p:sldId id="276" r:id="rId13"/>
    <p:sldId id="277" r:id="rId14"/>
    <p:sldId id="270" r:id="rId15"/>
    <p:sldId id="278" r:id="rId16"/>
    <p:sldId id="279" r:id="rId17"/>
    <p:sldId id="280" r:id="rId18"/>
    <p:sldId id="272" r:id="rId1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37" d="100"/>
          <a:sy n="13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56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18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37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59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19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83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05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 descr="céu nublado">
            <a:extLst>
              <a:ext uri="{FF2B5EF4-FFF2-40B4-BE49-F238E27FC236}">
                <a16:creationId xmlns:a16="http://schemas.microsoft.com/office/drawing/2014/main" id="{65441E52-E68D-14FB-9736-810EA34CF1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1143000" y="841771"/>
            <a:ext cx="6858000" cy="21753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Bondade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Deus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éu nublado">
            <a:extLst>
              <a:ext uri="{FF2B5EF4-FFF2-40B4-BE49-F238E27FC236}">
                <a16:creationId xmlns:a16="http://schemas.microsoft.com/office/drawing/2014/main" id="{C36EAEB3-3BA4-A586-DD35-9B93900F9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-71846" y="2800350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Tua bondade me seguirá, </a:t>
            </a:r>
          </a:p>
          <a:p>
            <a:pPr algn="ctr"/>
            <a:r>
              <a:rPr lang="en-US" sz="40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Me seguirá, senhor!</a:t>
            </a:r>
          </a:p>
          <a:p>
            <a:pPr algn="ctr"/>
            <a:endParaRPr lang="en-US" sz="4000" dirty="0">
              <a:latin typeface="Calibri Light (Títulos)"/>
            </a:endParaRPr>
          </a:p>
          <a:p>
            <a:pPr algn="ctr"/>
            <a:r>
              <a:rPr lang="en-US" sz="40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Tua bondade me seguirá, </a:t>
            </a:r>
          </a:p>
          <a:p>
            <a:pPr algn="ctr"/>
            <a:r>
              <a:rPr lang="en-US" sz="40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Me seguirá, senhor</a:t>
            </a:r>
            <a:endParaRPr lang="en-US" sz="4000" dirty="0">
              <a:latin typeface="Calibri Light (Títulos)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8AF419-DC12-7245-AC34-E9D952BFF036}"/>
              </a:ext>
            </a:extLst>
          </p:cNvPr>
          <p:cNvSpPr txBox="1"/>
          <p:nvPr/>
        </p:nvSpPr>
        <p:spPr>
          <a:xfrm>
            <a:off x="561704" y="285598"/>
            <a:ext cx="992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r>
              <a:rPr lang="en-US" sz="1800" dirty="0" err="1">
                <a:solidFill>
                  <a:srgbClr val="FF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ponte</a:t>
            </a:r>
            <a:r>
              <a:rPr lang="en-US" sz="1800" dirty="0">
                <a:solidFill>
                  <a:srgbClr val="FF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uvens brancas e céu azul">
            <a:extLst>
              <a:ext uri="{FF2B5EF4-FFF2-40B4-BE49-F238E27FC236}">
                <a16:creationId xmlns:a16="http://schemas.microsoft.com/office/drawing/2014/main" id="{51AF7595-09B6-4573-AEDE-7B3AA988F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7" b="874"/>
          <a:stretch/>
        </p:blipFill>
        <p:spPr bwMode="auto">
          <a:xfrm>
            <a:off x="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0" y="2690949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Me rendo a ti, te dou meu ser,</a:t>
            </a:r>
          </a:p>
          <a:p>
            <a:pPr algn="ctr"/>
            <a:r>
              <a:rPr lang="en-US" sz="4400" dirty="0" err="1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Entrego</a:t>
            </a:r>
            <a:r>
              <a:rPr lang="en-US" sz="44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 tudo a </a:t>
            </a:r>
            <a:r>
              <a:rPr lang="en-US" sz="4400" dirty="0" err="1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ti</a:t>
            </a:r>
            <a:endParaRPr lang="en-US" sz="4400" dirty="0">
              <a:solidFill>
                <a:srgbClr val="FFFFFF"/>
              </a:solidFill>
              <a:latin typeface="Calibri Light (Títulos)"/>
              <a:ea typeface="Arial" pitchFamily="34" charset="-122"/>
              <a:cs typeface="Arial" pitchFamily="34" charset="-120"/>
            </a:endParaRPr>
          </a:p>
          <a:p>
            <a:pPr algn="ctr"/>
            <a:endParaRPr lang="en-US" sz="4400" dirty="0">
              <a:latin typeface="Calibri Light (Títulos)"/>
            </a:endParaRPr>
          </a:p>
          <a:p>
            <a:pPr algn="ctr"/>
            <a:endParaRPr lang="en-US" sz="4400" dirty="0">
              <a:latin typeface="Calibri Light (Títulos)"/>
            </a:endParaRPr>
          </a:p>
          <a:p>
            <a:pPr algn="ctr"/>
            <a:r>
              <a:rPr lang="en-US" sz="44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Tua bondade me </a:t>
            </a:r>
            <a:r>
              <a:rPr lang="en-US" sz="4400" dirty="0" err="1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seguirá</a:t>
            </a:r>
            <a:r>
              <a:rPr lang="en-US" sz="44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,</a:t>
            </a:r>
          </a:p>
          <a:p>
            <a:pPr algn="ctr"/>
            <a:r>
              <a:rPr lang="en-US" sz="44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 Me seguirá, senhor!</a:t>
            </a:r>
            <a:endParaRPr lang="en-US" sz="4400" dirty="0">
              <a:latin typeface="Calibri Light (Títulos)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éu nublado">
            <a:extLst>
              <a:ext uri="{FF2B5EF4-FFF2-40B4-BE49-F238E27FC236}">
                <a16:creationId xmlns:a16="http://schemas.microsoft.com/office/drawing/2014/main" id="{C36EAEB3-3BA4-A586-DD35-9B93900F9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-71846" y="2800350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Tua bondade me seguirá, </a:t>
            </a:r>
          </a:p>
          <a:p>
            <a:pPr algn="ctr"/>
            <a:r>
              <a:rPr lang="en-US" sz="40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Me seguirá, senhor!</a:t>
            </a:r>
          </a:p>
          <a:p>
            <a:pPr algn="ctr"/>
            <a:endParaRPr lang="en-US" sz="4000" dirty="0">
              <a:latin typeface="Calibri Light (Títulos)"/>
            </a:endParaRPr>
          </a:p>
          <a:p>
            <a:pPr algn="ctr"/>
            <a:r>
              <a:rPr lang="en-US" sz="40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Tua bondade me seguirá, </a:t>
            </a:r>
          </a:p>
          <a:p>
            <a:pPr algn="ctr"/>
            <a:r>
              <a:rPr lang="en-US" sz="40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Me seguirá, senhor</a:t>
            </a:r>
            <a:endParaRPr lang="en-US" sz="4000" dirty="0">
              <a:latin typeface="Calibri Light (Títulos)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8AF419-DC12-7245-AC34-E9D952BFF036}"/>
              </a:ext>
            </a:extLst>
          </p:cNvPr>
          <p:cNvSpPr txBox="1"/>
          <p:nvPr/>
        </p:nvSpPr>
        <p:spPr>
          <a:xfrm>
            <a:off x="561704" y="285598"/>
            <a:ext cx="992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r>
              <a:rPr lang="en-US" sz="1800" dirty="0" err="1">
                <a:solidFill>
                  <a:srgbClr val="FF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ponte</a:t>
            </a:r>
            <a:r>
              <a:rPr lang="en-US" sz="1800" dirty="0">
                <a:solidFill>
                  <a:srgbClr val="FF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8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uvens brancas e céu azul">
            <a:extLst>
              <a:ext uri="{FF2B5EF4-FFF2-40B4-BE49-F238E27FC236}">
                <a16:creationId xmlns:a16="http://schemas.microsoft.com/office/drawing/2014/main" id="{51AF7595-09B6-4573-AEDE-7B3AA988F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7" b="874"/>
          <a:stretch/>
        </p:blipFill>
        <p:spPr bwMode="auto">
          <a:xfrm>
            <a:off x="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0" y="2690949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Me rendo a ti, te dou meu ser,</a:t>
            </a:r>
          </a:p>
          <a:p>
            <a:pPr algn="ctr"/>
            <a:r>
              <a:rPr lang="en-US" sz="4400" dirty="0" err="1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Entrego</a:t>
            </a:r>
            <a:r>
              <a:rPr lang="en-US" sz="44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 tudo a </a:t>
            </a:r>
            <a:r>
              <a:rPr lang="en-US" sz="4400" dirty="0" err="1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ti</a:t>
            </a:r>
            <a:endParaRPr lang="en-US" sz="4400" dirty="0">
              <a:solidFill>
                <a:srgbClr val="FFFFFF"/>
              </a:solidFill>
              <a:latin typeface="Calibri Light (Títulos)"/>
              <a:ea typeface="Arial" pitchFamily="34" charset="-122"/>
              <a:cs typeface="Arial" pitchFamily="34" charset="-120"/>
            </a:endParaRPr>
          </a:p>
          <a:p>
            <a:pPr algn="ctr"/>
            <a:endParaRPr lang="en-US" sz="4400" dirty="0">
              <a:latin typeface="Calibri Light (Títulos)"/>
            </a:endParaRPr>
          </a:p>
          <a:p>
            <a:pPr algn="ctr"/>
            <a:endParaRPr lang="en-US" sz="4400" dirty="0">
              <a:latin typeface="Calibri Light (Títulos)"/>
            </a:endParaRPr>
          </a:p>
          <a:p>
            <a:pPr algn="ctr"/>
            <a:r>
              <a:rPr lang="en-US" sz="44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Tua bondade me </a:t>
            </a:r>
            <a:r>
              <a:rPr lang="en-US" sz="4400" dirty="0" err="1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seguirá</a:t>
            </a:r>
            <a:r>
              <a:rPr lang="en-US" sz="44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,</a:t>
            </a:r>
          </a:p>
          <a:p>
            <a:pPr algn="ctr"/>
            <a:r>
              <a:rPr lang="en-US" sz="44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 Me seguirá, senhor!</a:t>
            </a:r>
            <a:endParaRPr lang="en-US" sz="4400" dirty="0">
              <a:latin typeface="Calibri Light (Títulos)"/>
            </a:endParaRPr>
          </a:p>
        </p:txBody>
      </p:sp>
    </p:spTree>
    <p:extLst>
      <p:ext uri="{BB962C8B-B14F-4D97-AF65-F5344CB8AC3E}">
        <p14:creationId xmlns:p14="http://schemas.microsoft.com/office/powerpoint/2010/main" val="428824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" descr="céu nublado durante o dia">
            <a:extLst>
              <a:ext uri="{FF2B5EF4-FFF2-40B4-BE49-F238E27FC236}">
                <a16:creationId xmlns:a16="http://schemas.microsoft.com/office/drawing/2014/main" id="{B8F485D9-F4F7-75E2-6764-3F70AA2E5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0" y="2743200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És fiel em todo tempo</a:t>
            </a:r>
            <a:endParaRPr lang="en-US" sz="4800" dirty="0">
              <a:latin typeface="Calibri Light (Títulos)"/>
            </a:endParaRPr>
          </a:p>
          <a:p>
            <a:pPr algn="ctr"/>
            <a:r>
              <a:rPr lang="en-US" sz="48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Em todo tempo tu és tão, tão bom</a:t>
            </a:r>
            <a:endParaRPr lang="en-US" sz="4800" dirty="0">
              <a:latin typeface="Calibri Light (Títulos)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0CEF36-7A40-9A7F-CBD4-1B42048CA6F6}"/>
              </a:ext>
            </a:extLst>
          </p:cNvPr>
          <p:cNvSpPr txBox="1"/>
          <p:nvPr/>
        </p:nvSpPr>
        <p:spPr>
          <a:xfrm>
            <a:off x="1051560" y="99099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r>
              <a:rPr lang="en-US" sz="1800" dirty="0" err="1">
                <a:solidFill>
                  <a:srgbClr val="FF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coro</a:t>
            </a:r>
            <a:r>
              <a:rPr lang="en-US" sz="1800" dirty="0">
                <a:solidFill>
                  <a:srgbClr val="FF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" descr="céu nublado durante o dia">
            <a:extLst>
              <a:ext uri="{FF2B5EF4-FFF2-40B4-BE49-F238E27FC236}">
                <a16:creationId xmlns:a16="http://schemas.microsoft.com/office/drawing/2014/main" id="{7261F81C-4259-EEA8-7202-6C94454C2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0" y="2743200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Com todo fôlego que tenho</a:t>
            </a:r>
            <a:endParaRPr lang="en-US" sz="4400" dirty="0">
              <a:latin typeface="Calibri Light (Títulos)"/>
            </a:endParaRPr>
          </a:p>
          <a:p>
            <a:pPr algn="ctr"/>
            <a:r>
              <a:rPr lang="en-US" sz="44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Eu cantarei da bondade de Deus</a:t>
            </a:r>
            <a:endParaRPr lang="en-US" sz="4400" dirty="0">
              <a:latin typeface="Calibri Light (Títulos)"/>
            </a:endParaRPr>
          </a:p>
        </p:txBody>
      </p:sp>
    </p:spTree>
    <p:extLst>
      <p:ext uri="{BB962C8B-B14F-4D97-AF65-F5344CB8AC3E}">
        <p14:creationId xmlns:p14="http://schemas.microsoft.com/office/powerpoint/2010/main" val="186212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uvens brancas e céu azul">
            <a:extLst>
              <a:ext uri="{FF2B5EF4-FFF2-40B4-BE49-F238E27FC236}">
                <a16:creationId xmlns:a16="http://schemas.microsoft.com/office/drawing/2014/main" id="{5189F611-4EF9-98A1-6E13-D192230486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7" b="874"/>
          <a:stretch/>
        </p:blipFill>
        <p:spPr bwMode="auto">
          <a:xfrm>
            <a:off x="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0" y="2743200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És fiel em todo tempo</a:t>
            </a:r>
            <a:endParaRPr lang="en-US" sz="4800" dirty="0">
              <a:latin typeface="Calibri Light (Títulos)"/>
            </a:endParaRPr>
          </a:p>
          <a:p>
            <a:pPr algn="ctr"/>
            <a:r>
              <a:rPr lang="en-US" sz="48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Em todo tempo tu és tão, tão bom</a:t>
            </a:r>
            <a:endParaRPr lang="en-US" sz="4800" dirty="0">
              <a:latin typeface="Calibri Light (Títulos)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0CEF36-7A40-9A7F-CBD4-1B42048CA6F6}"/>
              </a:ext>
            </a:extLst>
          </p:cNvPr>
          <p:cNvSpPr txBox="1"/>
          <p:nvPr/>
        </p:nvSpPr>
        <p:spPr>
          <a:xfrm>
            <a:off x="1051560" y="99099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r>
              <a:rPr lang="en-US" sz="1800" dirty="0" err="1">
                <a:solidFill>
                  <a:srgbClr val="FF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coro</a:t>
            </a:r>
            <a:r>
              <a:rPr lang="en-US" sz="1800" dirty="0">
                <a:solidFill>
                  <a:srgbClr val="FF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final)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375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uvens brancas e céu azul">
            <a:extLst>
              <a:ext uri="{FF2B5EF4-FFF2-40B4-BE49-F238E27FC236}">
                <a16:creationId xmlns:a16="http://schemas.microsoft.com/office/drawing/2014/main" id="{EF8019B3-BECB-BECA-6560-4B91A9E1F8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7" b="874"/>
          <a:stretch/>
        </p:blipFill>
        <p:spPr bwMode="auto">
          <a:xfrm>
            <a:off x="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0" y="2743200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Com todo fôlego que tenho</a:t>
            </a:r>
            <a:endParaRPr lang="en-US" sz="4400" dirty="0">
              <a:latin typeface="Calibri Light (Títulos)"/>
            </a:endParaRPr>
          </a:p>
          <a:p>
            <a:pPr algn="ctr"/>
            <a:r>
              <a:rPr lang="en-US" sz="44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Eu cantarei da bondade de Deus</a:t>
            </a:r>
            <a:endParaRPr lang="en-US" sz="4400" dirty="0">
              <a:latin typeface="Calibri Light (Títulos)"/>
            </a:endParaRPr>
          </a:p>
        </p:txBody>
      </p:sp>
    </p:spTree>
    <p:extLst>
      <p:ext uri="{BB962C8B-B14F-4D97-AF65-F5344CB8AC3E}">
        <p14:creationId xmlns:p14="http://schemas.microsoft.com/office/powerpoint/2010/main" val="3847765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éu nublado">
            <a:extLst>
              <a:ext uri="{FF2B5EF4-FFF2-40B4-BE49-F238E27FC236}">
                <a16:creationId xmlns:a16="http://schemas.microsoft.com/office/drawing/2014/main" id="{3300E0D2-103C-C79F-92B9-610FD32376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0" y="2743200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(3x) Eu cantarei da bondade de Deus (3x)</a:t>
            </a:r>
            <a:endParaRPr lang="en-US" sz="4000" dirty="0">
              <a:latin typeface="Calibri Light (Títulos)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AD51798-0B09-6352-9844-7B94A63DFE72}"/>
              </a:ext>
            </a:extLst>
          </p:cNvPr>
          <p:cNvSpPr txBox="1"/>
          <p:nvPr/>
        </p:nvSpPr>
        <p:spPr>
          <a:xfrm>
            <a:off x="451267" y="205808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(final)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céu nublado durante o dia">
            <a:extLst>
              <a:ext uri="{FF2B5EF4-FFF2-40B4-BE49-F238E27FC236}">
                <a16:creationId xmlns:a16="http://schemas.microsoft.com/office/drawing/2014/main" id="{D872380E-7EEA-9210-7750-9D656E167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2E06A66-BF5C-C7A1-FBC1-433B3756562A}"/>
              </a:ext>
            </a:extLst>
          </p:cNvPr>
          <p:cNvSpPr txBox="1"/>
          <p:nvPr/>
        </p:nvSpPr>
        <p:spPr>
          <a:xfrm>
            <a:off x="1273629" y="1848395"/>
            <a:ext cx="2103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(1 </a:t>
            </a:r>
            <a:r>
              <a:rPr lang="en-US" sz="1800" dirty="0" err="1">
                <a:solidFill>
                  <a:srgbClr val="FF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estrofe</a:t>
            </a:r>
            <a:r>
              <a:rPr lang="en-US" sz="1800" dirty="0">
                <a:solidFill>
                  <a:srgbClr val="FF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2" name="Text 0"/>
          <p:cNvSpPr/>
          <p:nvPr/>
        </p:nvSpPr>
        <p:spPr>
          <a:xfrm>
            <a:off x="0" y="2743200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Te amo, Deus, tua graça nunca falha</a:t>
            </a:r>
            <a:endParaRPr lang="en-US" sz="4400" dirty="0">
              <a:latin typeface="Calibri Light (Títulos)"/>
            </a:endParaRPr>
          </a:p>
          <a:p>
            <a:pPr algn="ctr"/>
            <a:r>
              <a:rPr lang="en-US" sz="44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Todos </a:t>
            </a:r>
            <a:r>
              <a:rPr lang="en-US" sz="4400" dirty="0" err="1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os</a:t>
            </a:r>
            <a:r>
              <a:rPr lang="en-US" sz="44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dias</a:t>
            </a:r>
            <a:r>
              <a:rPr lang="en-US" sz="44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, eu estou em tuas mãos</a:t>
            </a:r>
            <a:endParaRPr lang="en-US" sz="4400" dirty="0">
              <a:latin typeface="Calibri Light (Títulos)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uvens brancas e céu azul">
            <a:extLst>
              <a:ext uri="{FF2B5EF4-FFF2-40B4-BE49-F238E27FC236}">
                <a16:creationId xmlns:a16="http://schemas.microsoft.com/office/drawing/2014/main" id="{05CCE63B-2801-9E40-9600-6F860C2D4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7" b="874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0" y="2743200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Desde quando me </a:t>
            </a:r>
            <a:r>
              <a:rPr lang="en-US" sz="4800" dirty="0" err="1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levanto</a:t>
            </a:r>
            <a:r>
              <a:rPr lang="en-US" sz="48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,</a:t>
            </a:r>
          </a:p>
          <a:p>
            <a:pPr algn="ctr"/>
            <a:r>
              <a:rPr lang="en-US" sz="4800" dirty="0" err="1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até</a:t>
            </a:r>
            <a:r>
              <a:rPr lang="en-US" sz="48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 eu me </a:t>
            </a:r>
            <a:r>
              <a:rPr lang="en-US" sz="4800" dirty="0" err="1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deitar</a:t>
            </a:r>
            <a:endParaRPr lang="en-US" sz="4800" dirty="0">
              <a:solidFill>
                <a:srgbClr val="FFFFFF"/>
              </a:solidFill>
              <a:latin typeface="Calibri Light (Títulos)"/>
              <a:ea typeface="Arial" pitchFamily="34" charset="-122"/>
              <a:cs typeface="Arial" pitchFamily="34" charset="-120"/>
            </a:endParaRPr>
          </a:p>
          <a:p>
            <a:pPr algn="ctr"/>
            <a:endParaRPr lang="en-US" sz="4000" dirty="0">
              <a:latin typeface="Calibri Light (Títulos)"/>
            </a:endParaRPr>
          </a:p>
          <a:p>
            <a:pPr algn="ctr"/>
            <a:r>
              <a:rPr lang="en-US" sz="40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Eu cantarei da bondade de Deus</a:t>
            </a:r>
            <a:endParaRPr lang="en-US" sz="4000" dirty="0">
              <a:latin typeface="Calibri Light (Títulos)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nuvens durante o dia">
            <a:extLst>
              <a:ext uri="{FF2B5EF4-FFF2-40B4-BE49-F238E27FC236}">
                <a16:creationId xmlns:a16="http://schemas.microsoft.com/office/drawing/2014/main" id="{13BA2B60-5A57-28D4-253A-C3FA38426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1" b="5589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407466" y="1215873"/>
            <a:ext cx="8329068" cy="21753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És</a:t>
            </a:r>
            <a:r>
              <a:rPr lang="en-US" sz="47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fiel</a:t>
            </a:r>
            <a:r>
              <a:rPr lang="en-US" sz="47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sz="47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todo</a:t>
            </a:r>
            <a:r>
              <a:rPr lang="en-US" sz="47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tempo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7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 </a:t>
            </a:r>
            <a:r>
              <a:rPr lang="en-US" sz="47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todo</a:t>
            </a:r>
            <a:r>
              <a:rPr lang="en-US" sz="47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tempo </a:t>
            </a:r>
            <a:r>
              <a:rPr lang="en-US" sz="47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</a:t>
            </a:r>
            <a:r>
              <a:rPr lang="en-US" sz="47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és</a:t>
            </a:r>
            <a:r>
              <a:rPr lang="en-US" sz="47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tão</a:t>
            </a:r>
            <a:r>
              <a:rPr lang="en-US" sz="47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47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tão</a:t>
            </a:r>
            <a:r>
              <a:rPr lang="en-US" sz="47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bom</a:t>
            </a:r>
            <a:endParaRPr lang="en-US" sz="47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" descr="céu nublado durante o dia">
            <a:extLst>
              <a:ext uri="{FF2B5EF4-FFF2-40B4-BE49-F238E27FC236}">
                <a16:creationId xmlns:a16="http://schemas.microsoft.com/office/drawing/2014/main" id="{7261F81C-4259-EEA8-7202-6C94454C2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0" y="2743200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Com todo fôlego que tenho</a:t>
            </a:r>
            <a:endParaRPr lang="en-US" sz="4400" dirty="0">
              <a:latin typeface="Calibri Light (Títulos)"/>
            </a:endParaRPr>
          </a:p>
          <a:p>
            <a:pPr algn="ctr"/>
            <a:r>
              <a:rPr lang="en-US" sz="44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Eu cantarei da bondade de Deus</a:t>
            </a:r>
            <a:endParaRPr lang="en-US" sz="4400" dirty="0">
              <a:latin typeface="Calibri Light (Títulos)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éu nublado">
            <a:extLst>
              <a:ext uri="{FF2B5EF4-FFF2-40B4-BE49-F238E27FC236}">
                <a16:creationId xmlns:a16="http://schemas.microsoft.com/office/drawing/2014/main" id="{08C9BC90-F271-5676-3630-D7A98F8263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0" y="2743200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Tua doce voz</a:t>
            </a:r>
            <a:endParaRPr lang="en-US" sz="4800" dirty="0">
              <a:latin typeface="Calibri Light (Títulos)"/>
            </a:endParaRPr>
          </a:p>
          <a:p>
            <a:pPr algn="ctr"/>
            <a:r>
              <a:rPr lang="en-US" sz="48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Que me guia em meio ao fogo</a:t>
            </a:r>
            <a:endParaRPr lang="en-US" sz="4800" dirty="0">
              <a:latin typeface="Calibri Light (Títulos)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428D51-707B-329F-81F6-4DBC58A39896}"/>
              </a:ext>
            </a:extLst>
          </p:cNvPr>
          <p:cNvSpPr txBox="1"/>
          <p:nvPr/>
        </p:nvSpPr>
        <p:spPr>
          <a:xfrm>
            <a:off x="1371601" y="1193465"/>
            <a:ext cx="1848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(2 </a:t>
            </a:r>
            <a:r>
              <a:rPr lang="en-US" sz="1800" dirty="0" err="1">
                <a:solidFill>
                  <a:srgbClr val="FF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estrofe</a:t>
            </a:r>
            <a:r>
              <a:rPr lang="en-US" sz="1800" dirty="0">
                <a:solidFill>
                  <a:srgbClr val="FF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uvens brancas e céu azul">
            <a:extLst>
              <a:ext uri="{FF2B5EF4-FFF2-40B4-BE49-F238E27FC236}">
                <a16:creationId xmlns:a16="http://schemas.microsoft.com/office/drawing/2014/main" id="{D1BC05DF-E5CF-4EBB-BF00-03EFF0A30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7" b="874"/>
          <a:stretch/>
        </p:blipFill>
        <p:spPr bwMode="auto">
          <a:xfrm>
            <a:off x="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0" y="1580606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Na escuridão tua presença me conforta</a:t>
            </a:r>
            <a:endParaRPr lang="en-US" sz="4000" dirty="0">
              <a:latin typeface="Calibri Light (Títulos)"/>
            </a:endParaRPr>
          </a:p>
          <a:p>
            <a:pPr algn="ctr"/>
            <a:r>
              <a:rPr lang="en-US" sz="40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sei que és meu Pai, e que amigo és</a:t>
            </a:r>
            <a:endParaRPr lang="en-US" sz="4000" dirty="0">
              <a:latin typeface="Calibri Light (Títulos)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CE1802-C85E-71BB-930A-16DB1423902F}"/>
              </a:ext>
            </a:extLst>
          </p:cNvPr>
          <p:cNvSpPr txBox="1"/>
          <p:nvPr/>
        </p:nvSpPr>
        <p:spPr>
          <a:xfrm>
            <a:off x="1028326" y="2685731"/>
            <a:ext cx="68384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Vivo </a:t>
            </a:r>
            <a:r>
              <a:rPr lang="en-US" sz="4000" dirty="0" err="1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na</a:t>
            </a:r>
            <a:r>
              <a:rPr lang="en-US" sz="40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bondade</a:t>
            </a:r>
            <a:r>
              <a:rPr lang="en-US" sz="40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 de Deus</a:t>
            </a:r>
            <a:endParaRPr lang="en-US" sz="4000" dirty="0">
              <a:latin typeface="Calibri Light (Títulos)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uvens durante o dia">
            <a:extLst>
              <a:ext uri="{FF2B5EF4-FFF2-40B4-BE49-F238E27FC236}">
                <a16:creationId xmlns:a16="http://schemas.microsoft.com/office/drawing/2014/main" id="{5DD9B6EA-F295-E265-D672-DF2CA0A7A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1" b="5589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0" y="2743200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És fiel em todo tempo</a:t>
            </a:r>
            <a:endParaRPr lang="en-US" sz="4800" dirty="0">
              <a:latin typeface="Calibri Light (Títulos)"/>
            </a:endParaRPr>
          </a:p>
          <a:p>
            <a:pPr algn="ctr"/>
            <a:r>
              <a:rPr lang="en-US" sz="48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Em todo tempo tu és tão, tão bom</a:t>
            </a:r>
            <a:endParaRPr lang="en-US" sz="4800" dirty="0">
              <a:latin typeface="Calibri Light (Títulos)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EAA7F92-0355-71C2-8CC6-291ED4F8A8CF}"/>
              </a:ext>
            </a:extLst>
          </p:cNvPr>
          <p:cNvSpPr txBox="1"/>
          <p:nvPr/>
        </p:nvSpPr>
        <p:spPr>
          <a:xfrm>
            <a:off x="1201783" y="1637604"/>
            <a:ext cx="992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r>
              <a:rPr lang="en-US" sz="1800" dirty="0" err="1">
                <a:solidFill>
                  <a:srgbClr val="FF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coro</a:t>
            </a:r>
            <a:r>
              <a:rPr lang="en-US" sz="1800" dirty="0">
                <a:solidFill>
                  <a:srgbClr val="FF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" descr="céu nublado durante o dia">
            <a:extLst>
              <a:ext uri="{FF2B5EF4-FFF2-40B4-BE49-F238E27FC236}">
                <a16:creationId xmlns:a16="http://schemas.microsoft.com/office/drawing/2014/main" id="{7261F81C-4259-EEA8-7202-6C94454C2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0" y="2743200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Com todo fôlego que tenho</a:t>
            </a:r>
            <a:endParaRPr lang="en-US" sz="4400" dirty="0">
              <a:latin typeface="Calibri Light (Títulos)"/>
            </a:endParaRPr>
          </a:p>
          <a:p>
            <a:pPr algn="ctr"/>
            <a:r>
              <a:rPr lang="en-US" sz="4400" dirty="0">
                <a:solidFill>
                  <a:srgbClr val="FFFFFF"/>
                </a:solidFill>
                <a:latin typeface="Calibri Light (Títulos)"/>
                <a:ea typeface="Arial" pitchFamily="34" charset="-122"/>
                <a:cs typeface="Arial" pitchFamily="34" charset="-120"/>
              </a:rPr>
              <a:t>Eu cantarei da bondade de Deus</a:t>
            </a:r>
            <a:endParaRPr lang="en-US" sz="4400" dirty="0">
              <a:latin typeface="Calibri Light (Títulos)"/>
            </a:endParaRPr>
          </a:p>
        </p:txBody>
      </p:sp>
    </p:spTree>
    <p:extLst>
      <p:ext uri="{BB962C8B-B14F-4D97-AF65-F5344CB8AC3E}">
        <p14:creationId xmlns:p14="http://schemas.microsoft.com/office/powerpoint/2010/main" val="389401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312</Words>
  <Application>Microsoft Office PowerPoint</Application>
  <PresentationFormat>Apresentação na tela (16:9)</PresentationFormat>
  <Paragraphs>78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Calibri Light (Títulos)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IATec - Deybson Ferreira</cp:lastModifiedBy>
  <cp:revision>21</cp:revision>
  <dcterms:created xsi:type="dcterms:W3CDTF">2023-08-04T20:00:44Z</dcterms:created>
  <dcterms:modified xsi:type="dcterms:W3CDTF">2023-08-05T03:03:21Z</dcterms:modified>
</cp:coreProperties>
</file>