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7" d="100"/>
          <a:sy n="13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0BC4F3-2FD8-2848-1B5C-79C00DDCC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7" r="14436" b="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4757B5-A84E-4326-1629-3D61ACE3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" r="3296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7A5BA5-AECB-E4C9-7341-87E015460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3494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DC7DB4-D43A-2A8F-8047-FBECF9F06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2224" b="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D817CC-1365-B49E-BF19-66B455190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r="3676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689C0B-E428-826C-CCED-370BD75C5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5" r="5153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3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081DC8-DED3-C568-0E48-11EF0D36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" r="4139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1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7CC5D6-64B0-73E9-E7AF-723389FDD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9" r="10165" b="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5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85EE2AC-789E-C60D-A583-F6D5543A3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2" r="2321" b="-2"/>
          <a:stretch/>
        </p:blipFill>
        <p:spPr>
          <a:xfrm>
            <a:off x="20" y="-19979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698B92-FA36-8CEB-F76D-A4033F19C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9" r="6728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4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591E20-B4FC-5D13-7EAF-E20C1BB32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2" r="6790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AF36BB-117F-48B3-6F19-C8A436DB3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6" r="5501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3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C60A25-4E21-4063-6195-54EA33A92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" r="848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9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5484F1-BED7-4B77-18A9-F73DD39E7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4" r="5667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4757B5-A84E-4326-1629-3D61ACE3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" r="3296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3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7A5BA5-AECB-E4C9-7341-87E015460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3494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16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DC7DB4-D43A-2A8F-8047-FBECF9F06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2224" b="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9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D817CC-1365-B49E-BF19-66B455190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r="3676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4757B5-A84E-4326-1629-3D61ACE34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" r="3296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7A5BA5-AECB-E4C9-7341-87E015460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" r="3494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DC7DB4-D43A-2A8F-8047-FBECF9F06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" r="2224" b="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D817CC-1365-B49E-BF19-66B455190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r="3676" b="-2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7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FD3D24-A71D-E6FA-A068-2FFD7C5C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42"/>
            <a:ext cx="9144000" cy="47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6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2781C4-F8A1-6948-3299-7971EC188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53"/>
            <a:ext cx="9144000" cy="47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19D7F5-8EDA-5669-BEC5-6937367CC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7" r="2572" b="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27DAB9-B244-C5F8-918E-B26F7313B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r="6487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4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83AAEE-8526-1536-49B6-9B51EF985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1" r="6307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AAB1D-7838-1290-7428-7D477C5DC1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1" r="2741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6546B50-CF46-6B8A-C9ED-03EBD5257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6" r="4732" b="-1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Apresentação na tela (16:9)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IATec - Deybson Ferreira</cp:lastModifiedBy>
  <cp:revision>8</cp:revision>
  <dcterms:created xsi:type="dcterms:W3CDTF">2023-08-05T03:08:22Z</dcterms:created>
  <dcterms:modified xsi:type="dcterms:W3CDTF">2023-08-05T03:20:21Z</dcterms:modified>
</cp:coreProperties>
</file>