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7" r:id="rId17"/>
    <p:sldId id="272" r:id="rId18"/>
    <p:sldId id="273" r:id="rId19"/>
    <p:sldId id="274" r:id="rId20"/>
    <p:sldId id="275" r:id="rId2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46" d="100"/>
          <a:sy n="146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178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87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Rectangle 105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HD wallpaper: lighthouse 4k pictures for large desktop, sea, water, sky,  cloud - sky | Wallpaper Flare">
            <a:extLst>
              <a:ext uri="{FF2B5EF4-FFF2-40B4-BE49-F238E27FC236}">
                <a16:creationId xmlns:a16="http://schemas.microsoft.com/office/drawing/2014/main" id="{ECFC6022-36DE-E3EE-54B3-03D29A4780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7"/>
          <a:stretch/>
        </p:blipFill>
        <p:spPr bwMode="auto">
          <a:xfrm>
            <a:off x="20" y="10"/>
            <a:ext cx="914398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0"/>
          <p:cNvSpPr/>
          <p:nvPr/>
        </p:nvSpPr>
        <p:spPr>
          <a:xfrm>
            <a:off x="1652551" y="213557"/>
            <a:ext cx="6858000" cy="21753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solidFill>
                  <a:srgbClr val="FFFFFF"/>
                </a:solidFill>
                <a:latin typeface="Arial Black" panose="020B0A04020102020204" pitchFamily="34" charset="0"/>
                <a:ea typeface="+mj-ea"/>
                <a:cs typeface="+mj-cs"/>
              </a:rPr>
              <a:t>Meu </a:t>
            </a:r>
            <a:r>
              <a:rPr lang="en-US" sz="6000" dirty="0" err="1">
                <a:solidFill>
                  <a:srgbClr val="FFFFFF"/>
                </a:solidFill>
                <a:latin typeface="Arial Black" panose="020B0A04020102020204" pitchFamily="34" charset="0"/>
                <a:ea typeface="+mj-ea"/>
                <a:cs typeface="+mj-cs"/>
              </a:rPr>
              <a:t>Farol</a:t>
            </a:r>
            <a:endParaRPr lang="en-US" sz="6000" dirty="0">
              <a:solidFill>
                <a:srgbClr val="FFFFFF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D11279A5-C571-33D1-DAC3-01547C4322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0"/>
            <a:ext cx="914398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0"/>
          <p:cNvSpPr/>
          <p:nvPr/>
        </p:nvSpPr>
        <p:spPr>
          <a:xfrm>
            <a:off x="0" y="2743200"/>
            <a:ext cx="9144000" cy="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Teu amor vai me guiar</a:t>
            </a:r>
            <a:endParaRPr lang="en-US" sz="3200" dirty="0"/>
          </a:p>
          <a:p>
            <a:pPr algn="ctr"/>
            <a:r>
              <a:rPr lang="en-US" sz="3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Eu sinto paz mesmo em bravo mar</a:t>
            </a:r>
            <a:endParaRPr lang="en-US" sz="3200" dirty="0"/>
          </a:p>
          <a:p>
            <a:pPr algn="ctr"/>
            <a:r>
              <a:rPr lang="en-US" sz="3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Eu sinto paz mesmo em bravo mar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 descr="HD wallpaper: lighthouse 4k pictures for large desktop, sea, water, sky,  cloud - sky | Wallpaper Flare">
            <a:extLst>
              <a:ext uri="{FF2B5EF4-FFF2-40B4-BE49-F238E27FC236}">
                <a16:creationId xmlns:a16="http://schemas.microsoft.com/office/drawing/2014/main" id="{8AE6A666-6C2C-3BA4-28C8-1164D7E5E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7"/>
          <a:stretch/>
        </p:blipFill>
        <p:spPr bwMode="auto">
          <a:xfrm>
            <a:off x="20" y="10"/>
            <a:ext cx="914398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0"/>
          <p:cNvSpPr/>
          <p:nvPr/>
        </p:nvSpPr>
        <p:spPr>
          <a:xfrm>
            <a:off x="146584" y="2087066"/>
            <a:ext cx="9144000" cy="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Meu farol, meu farol</a:t>
            </a:r>
            <a:endParaRPr lang="en-US" sz="3200" dirty="0"/>
          </a:p>
          <a:p>
            <a:pPr algn="ctr"/>
            <a:r>
              <a:rPr lang="en-US" sz="3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Ilumina a noite, eu te seguirei</a:t>
            </a:r>
            <a:endParaRPr 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>
            <a:extLst>
              <a:ext uri="{FF2B5EF4-FFF2-40B4-BE49-F238E27FC236}">
                <a16:creationId xmlns:a16="http://schemas.microsoft.com/office/drawing/2014/main" id="{FE583BF4-0823-6ED1-E51C-01409E78D9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914398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0"/>
          <p:cNvSpPr/>
          <p:nvPr/>
        </p:nvSpPr>
        <p:spPr>
          <a:xfrm>
            <a:off x="0" y="2743200"/>
            <a:ext cx="9144000" cy="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Meu farol, meu farol</a:t>
            </a:r>
            <a:endParaRPr lang="en-US" sz="3200" dirty="0"/>
          </a:p>
          <a:p>
            <a:pPr algn="ctr"/>
            <a:r>
              <a:rPr lang="en-US" sz="3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Eu confio em Ti, Tu me guiarás</a:t>
            </a:r>
            <a:endParaRPr lang="en-US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9F06D4-75B4-2261-4DB5-8D65ABBB3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914398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0"/>
          <p:cNvSpPr/>
          <p:nvPr/>
        </p:nvSpPr>
        <p:spPr>
          <a:xfrm>
            <a:off x="0" y="2743200"/>
            <a:ext cx="9144000" cy="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Aonde for, </a:t>
            </a:r>
            <a:r>
              <a:rPr lang="en-US" sz="3200" dirty="0" err="1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aonde</a:t>
            </a:r>
            <a:r>
              <a:rPr lang="en-US" sz="3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for</a:t>
            </a:r>
            <a:endParaRPr lang="en-US" sz="3200" dirty="0">
              <a:solidFill>
                <a:srgbClr val="FFFFFF"/>
              </a:solidFill>
              <a:latin typeface="Arial" pitchFamily="34" charset="0"/>
              <a:cs typeface="Arial" pitchFamily="34" charset="-120"/>
            </a:endParaRPr>
          </a:p>
          <a:p>
            <a:pPr algn="ctr"/>
            <a:endParaRPr lang="en-US" sz="3200" dirty="0"/>
          </a:p>
          <a:p>
            <a:pPr algn="ctr"/>
            <a:r>
              <a:rPr lang="en-US" sz="3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Aonde for, aonde for</a:t>
            </a:r>
            <a:endParaRPr lang="en-US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6B94F1F0-B781-8B66-540B-DD5CC95F24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0"/>
            <a:ext cx="914398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0"/>
          <p:cNvSpPr/>
          <p:nvPr/>
        </p:nvSpPr>
        <p:spPr>
          <a:xfrm>
            <a:off x="0" y="2571750"/>
            <a:ext cx="9144000" cy="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 pedimos, ilumina</a:t>
            </a:r>
            <a:endParaRPr lang="en-US" sz="4000" dirty="0"/>
          </a:p>
          <a:p>
            <a:pPr algn="ctr"/>
            <a:r>
              <a:rPr lang="en-US" sz="4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 nos guia neste mar</a:t>
            </a:r>
            <a:endParaRPr lang="en-US" sz="4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0724CC0-829E-5FB8-EC20-3057C6626159}"/>
              </a:ext>
            </a:extLst>
          </p:cNvPr>
          <p:cNvSpPr txBox="1"/>
          <p:nvPr/>
        </p:nvSpPr>
        <p:spPr>
          <a:xfrm>
            <a:off x="7329949" y="4139560"/>
            <a:ext cx="9763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-120"/>
              </a:rPr>
              <a:t>1/4</a:t>
            </a:r>
            <a:endParaRPr lang="pt-BR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 descr="HD wallpaper: lighthouse 4k pictures for large desktop, sea, water, sky,  cloud - sky | Wallpaper Flare">
            <a:extLst>
              <a:ext uri="{FF2B5EF4-FFF2-40B4-BE49-F238E27FC236}">
                <a16:creationId xmlns:a16="http://schemas.microsoft.com/office/drawing/2014/main" id="{F4A6C169-7F29-A104-AA3A-8209A50CC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7"/>
          <a:stretch/>
        </p:blipFill>
        <p:spPr bwMode="auto">
          <a:xfrm>
            <a:off x="20" y="10"/>
            <a:ext cx="914398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0"/>
          <p:cNvSpPr/>
          <p:nvPr/>
        </p:nvSpPr>
        <p:spPr>
          <a:xfrm>
            <a:off x="0" y="2277151"/>
            <a:ext cx="9144000" cy="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 pedimos, ilumina</a:t>
            </a:r>
            <a:endParaRPr lang="en-US" sz="4400" dirty="0"/>
          </a:p>
          <a:p>
            <a:pPr algn="ctr"/>
            <a:r>
              <a:rPr lang="en-US" sz="44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 nos guia neste mar</a:t>
            </a:r>
            <a:endParaRPr lang="en-US" sz="4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F6F0542-6058-52BB-4BB8-E8353A682141}"/>
              </a:ext>
            </a:extLst>
          </p:cNvPr>
          <p:cNvSpPr txBox="1"/>
          <p:nvPr/>
        </p:nvSpPr>
        <p:spPr>
          <a:xfrm>
            <a:off x="7329949" y="4139560"/>
            <a:ext cx="9763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-120"/>
              </a:rPr>
              <a:t>2/4</a:t>
            </a:r>
            <a:endParaRPr lang="pt-BR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5CDFE679-80CE-A2BF-FB08-A81398AC6D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914398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0"/>
          <p:cNvSpPr/>
          <p:nvPr/>
        </p:nvSpPr>
        <p:spPr>
          <a:xfrm>
            <a:off x="0" y="2589448"/>
            <a:ext cx="9144000" cy="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 pedimos, ilumina</a:t>
            </a:r>
            <a:endParaRPr lang="en-US" sz="4400" dirty="0"/>
          </a:p>
          <a:p>
            <a:pPr algn="ctr"/>
            <a:r>
              <a:rPr lang="en-US" sz="44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 nos guia neste mar</a:t>
            </a:r>
            <a:endParaRPr lang="en-US" sz="4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3C204FF-E58A-CA91-E76D-A4769264C4FE}"/>
              </a:ext>
            </a:extLst>
          </p:cNvPr>
          <p:cNvSpPr txBox="1"/>
          <p:nvPr/>
        </p:nvSpPr>
        <p:spPr>
          <a:xfrm>
            <a:off x="7329949" y="4139560"/>
            <a:ext cx="9763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-120"/>
              </a:rPr>
              <a:t>3/4</a:t>
            </a:r>
            <a:endParaRPr lang="pt-BR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784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B3169323-A67F-6A43-F68B-68B3E1B222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914398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0"/>
          <p:cNvSpPr/>
          <p:nvPr/>
        </p:nvSpPr>
        <p:spPr>
          <a:xfrm>
            <a:off x="-303981" y="1852397"/>
            <a:ext cx="9144000" cy="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 pedimos, ilumina</a:t>
            </a:r>
            <a:endParaRPr lang="en-US" sz="4400" dirty="0"/>
          </a:p>
          <a:p>
            <a:pPr algn="ctr"/>
            <a:r>
              <a:rPr lang="en-US" sz="44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 nos guia neste mar</a:t>
            </a:r>
            <a:endParaRPr lang="en-US" sz="4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3CD96C7-1F50-5D9B-744A-078F856F1616}"/>
              </a:ext>
            </a:extLst>
          </p:cNvPr>
          <p:cNvSpPr txBox="1"/>
          <p:nvPr/>
        </p:nvSpPr>
        <p:spPr>
          <a:xfrm>
            <a:off x="7329949" y="4139560"/>
            <a:ext cx="9763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-120"/>
              </a:rPr>
              <a:t>4/4</a:t>
            </a:r>
            <a:endParaRPr lang="pt-BR" sz="2400" dirty="0">
              <a:solidFill>
                <a:srgbClr val="FFFF0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AD8E3A-7361-BAF5-19EC-D426AB52FE2A}"/>
              </a:ext>
            </a:extLst>
          </p:cNvPr>
          <p:cNvSpPr txBox="1"/>
          <p:nvPr/>
        </p:nvSpPr>
        <p:spPr>
          <a:xfrm>
            <a:off x="3067564" y="3724659"/>
            <a:ext cx="26940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  <a:latin typeface="Arial" pitchFamily="34" charset="0"/>
                <a:cs typeface="Arial" pitchFamily="34" charset="-120"/>
              </a:rPr>
              <a:t>Meu </a:t>
            </a:r>
            <a:r>
              <a:rPr lang="en-US" sz="4000" dirty="0" err="1">
                <a:solidFill>
                  <a:srgbClr val="FFFF00"/>
                </a:solidFill>
                <a:latin typeface="Arial" pitchFamily="34" charset="0"/>
                <a:cs typeface="Arial" pitchFamily="34" charset="-120"/>
              </a:rPr>
              <a:t>farol</a:t>
            </a:r>
            <a:r>
              <a:rPr lang="en-US" sz="4000" dirty="0">
                <a:solidFill>
                  <a:srgbClr val="FFFF00"/>
                </a:solidFill>
                <a:latin typeface="Arial" pitchFamily="34" charset="0"/>
                <a:cs typeface="Arial" pitchFamily="34" charset="-120"/>
              </a:rPr>
              <a:t>..</a:t>
            </a:r>
            <a:endParaRPr lang="pt-BR" sz="4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457A6346-ECAD-377E-B059-90E8EAB8A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0"/>
            <a:ext cx="914398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0"/>
          <p:cNvSpPr/>
          <p:nvPr/>
        </p:nvSpPr>
        <p:spPr>
          <a:xfrm>
            <a:off x="161241" y="2735172"/>
            <a:ext cx="9144000" cy="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Meu farol, meu farol</a:t>
            </a:r>
            <a:endParaRPr lang="en-US" sz="3200" dirty="0"/>
          </a:p>
          <a:p>
            <a:pPr algn="ctr"/>
            <a:r>
              <a:rPr lang="en-US" sz="3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Ilumina a noite, eu te seguirei</a:t>
            </a:r>
            <a:endParaRPr lang="en-US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 descr="HD wallpaper: lighthouse 4k pictures for large desktop, sea, water, sky,  cloud - sky | Wallpaper Flare">
            <a:extLst>
              <a:ext uri="{FF2B5EF4-FFF2-40B4-BE49-F238E27FC236}">
                <a16:creationId xmlns:a16="http://schemas.microsoft.com/office/drawing/2014/main" id="{E8F17788-7C15-075D-A83A-58475FA34C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7"/>
          <a:stretch/>
        </p:blipFill>
        <p:spPr bwMode="auto">
          <a:xfrm>
            <a:off x="20" y="10"/>
            <a:ext cx="914398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0"/>
          <p:cNvSpPr/>
          <p:nvPr/>
        </p:nvSpPr>
        <p:spPr>
          <a:xfrm>
            <a:off x="20" y="1947463"/>
            <a:ext cx="9144000" cy="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Meu farol, meu farol</a:t>
            </a:r>
            <a:endParaRPr lang="en-US" sz="3200" dirty="0"/>
          </a:p>
          <a:p>
            <a:pPr algn="ctr"/>
            <a:r>
              <a:rPr lang="en-US" sz="3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Eu confio em Ti, Tu me guiarás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B40E97FB-3D6D-3608-7AA5-3F83359606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0"/>
            <a:ext cx="914398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0"/>
          <p:cNvSpPr/>
          <p:nvPr/>
        </p:nvSpPr>
        <p:spPr>
          <a:xfrm>
            <a:off x="1143000" y="188464"/>
            <a:ext cx="6858000" cy="43556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Nas </a:t>
            </a:r>
            <a:r>
              <a:rPr lang="en-US" sz="4000" dirty="0" err="1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batalhas</a:t>
            </a:r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comigo</a:t>
            </a:r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estás</a:t>
            </a:r>
            <a:endParaRPr lang="en-US" sz="400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 </a:t>
            </a:r>
            <a:r>
              <a:rPr lang="en-US" sz="4000" dirty="0" err="1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quando</a:t>
            </a:r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caio</a:t>
            </a:r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não</a:t>
            </a:r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me </a:t>
            </a:r>
            <a:r>
              <a:rPr lang="en-US" sz="4000" dirty="0" err="1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deixarás</a:t>
            </a:r>
            <a:endParaRPr lang="en-US" sz="400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58C5E129-E126-104F-B805-F01FFF59D7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914398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0"/>
          <p:cNvSpPr/>
          <p:nvPr/>
        </p:nvSpPr>
        <p:spPr>
          <a:xfrm>
            <a:off x="0" y="2743200"/>
            <a:ext cx="9144000" cy="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Aonde for, aonde for</a:t>
            </a:r>
            <a:endParaRPr lang="en-US" sz="3200" dirty="0"/>
          </a:p>
          <a:p>
            <a:pPr algn="ctr"/>
            <a:r>
              <a:rPr lang="en-US" sz="3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Aonde for, aonde for</a:t>
            </a:r>
            <a:endParaRPr lang="en-US" sz="32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895ECF6-3472-16D6-2972-146ABE7B0E4F}"/>
              </a:ext>
            </a:extLst>
          </p:cNvPr>
          <p:cNvSpPr txBox="1"/>
          <p:nvPr/>
        </p:nvSpPr>
        <p:spPr>
          <a:xfrm>
            <a:off x="4167895" y="4139560"/>
            <a:ext cx="9763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FF00"/>
                </a:solidFill>
                <a:latin typeface="Arial" pitchFamily="34" charset="0"/>
                <a:cs typeface="Arial" pitchFamily="34" charset="-120"/>
              </a:rPr>
              <a:t>Fim</a:t>
            </a:r>
            <a:endParaRPr lang="pt-BR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98AC00B7-91AD-69F2-50AC-5ACA3CC1DE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914398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0"/>
          <p:cNvSpPr/>
          <p:nvPr/>
        </p:nvSpPr>
        <p:spPr>
          <a:xfrm>
            <a:off x="20" y="2345332"/>
            <a:ext cx="9144000" cy="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Teu amor vai me guiar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dirty="0">
                <a:solidFill>
                  <a:srgbClr val="FFFFFF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Eu sinto paz mesmo em bravo mar</a:t>
            </a:r>
          </a:p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dirty="0">
                <a:solidFill>
                  <a:srgbClr val="FFFFFF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Eu sinto paz mesmo em bravo mar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17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AD6B6F9-1A52-C751-F2F3-E91F658AC9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914398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0"/>
          <p:cNvSpPr/>
          <p:nvPr/>
        </p:nvSpPr>
        <p:spPr>
          <a:xfrm>
            <a:off x="1143000" y="1365283"/>
            <a:ext cx="6858000" cy="21753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 </a:t>
            </a:r>
            <a:r>
              <a:rPr lang="en-US" sz="4700" dirty="0" err="1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silêncio</a:t>
            </a:r>
            <a:r>
              <a:rPr lang="en-US" sz="470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4700" dirty="0" err="1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eu</a:t>
            </a:r>
            <a:r>
              <a:rPr lang="en-US" sz="470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4700" dirty="0" err="1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posso</a:t>
            </a:r>
            <a:r>
              <a:rPr lang="en-US" sz="470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4700" dirty="0" err="1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ouvir</a:t>
            </a:r>
            <a:endParaRPr lang="en-US" sz="470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70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dirty="0" err="1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Tua</a:t>
            </a:r>
            <a:r>
              <a:rPr lang="en-US" sz="470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4700" dirty="0" err="1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voz</a:t>
            </a:r>
            <a:r>
              <a:rPr lang="en-US" sz="470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4700" dirty="0" err="1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dizendo</a:t>
            </a:r>
            <a:r>
              <a:rPr lang="en-US" sz="470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</a:t>
            </a:r>
            <a:r>
              <a:rPr lang="en-US" sz="4700" dirty="0" err="1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Estou</a:t>
            </a:r>
            <a:r>
              <a:rPr lang="en-US" sz="470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4700" dirty="0" err="1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aqui</a:t>
            </a:r>
            <a:endParaRPr lang="en-US" sz="470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>
            <a:extLst>
              <a:ext uri="{FF2B5EF4-FFF2-40B4-BE49-F238E27FC236}">
                <a16:creationId xmlns:a16="http://schemas.microsoft.com/office/drawing/2014/main" id="{6A481D35-AE3F-7901-103F-110E9C3923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914398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0"/>
          <p:cNvSpPr/>
          <p:nvPr/>
        </p:nvSpPr>
        <p:spPr>
          <a:xfrm>
            <a:off x="0" y="2743200"/>
            <a:ext cx="9144000" cy="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Teu amor vai me guiar</a:t>
            </a:r>
            <a:endParaRPr lang="en-US" sz="3200" dirty="0"/>
          </a:p>
          <a:p>
            <a:pPr algn="ctr"/>
            <a:r>
              <a:rPr lang="en-US" sz="3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Eu sinto paz mesmo em bravo mar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Eu sinto paz mesmo em bravo mar</a:t>
            </a: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283D24FC-6403-43C8-9FBF-2AFBE2144B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0"/>
            <a:ext cx="914398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0"/>
          <p:cNvSpPr/>
          <p:nvPr/>
        </p:nvSpPr>
        <p:spPr>
          <a:xfrm>
            <a:off x="0" y="2743200"/>
            <a:ext cx="9144000" cy="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Meu farol, meu farol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Ilumina a noite, eu te seguirei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 descr="HD wallpaper: lighthouse 4k pictures for large desktop, sea, water, sky,  cloud - sky | Wallpaper Flare">
            <a:extLst>
              <a:ext uri="{FF2B5EF4-FFF2-40B4-BE49-F238E27FC236}">
                <a16:creationId xmlns:a16="http://schemas.microsoft.com/office/drawing/2014/main" id="{96068CBC-146C-FADE-9FC3-ADDBC0158D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7"/>
          <a:stretch/>
        </p:blipFill>
        <p:spPr bwMode="auto">
          <a:xfrm>
            <a:off x="20" y="10"/>
            <a:ext cx="914398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0"/>
          <p:cNvSpPr/>
          <p:nvPr/>
        </p:nvSpPr>
        <p:spPr>
          <a:xfrm>
            <a:off x="228600" y="2397034"/>
            <a:ext cx="9144000" cy="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algn="ctr"/>
            <a:r>
              <a:rPr lang="en-US" sz="3600" dirty="0">
                <a:solidFill>
                  <a:srgbClr val="FFFFFF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Meu </a:t>
            </a:r>
            <a:r>
              <a:rPr lang="en-US" sz="3600" dirty="0" err="1">
                <a:solidFill>
                  <a:srgbClr val="FFFFFF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farol</a:t>
            </a:r>
            <a:r>
              <a:rPr lang="en-US" sz="3600" dirty="0">
                <a:solidFill>
                  <a:srgbClr val="FFFFFF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, meu </a:t>
            </a:r>
            <a:r>
              <a:rPr lang="en-US" sz="3600" dirty="0" err="1">
                <a:solidFill>
                  <a:srgbClr val="FFFFFF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farol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solidFill>
                  <a:srgbClr val="FFFFFF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Eu </a:t>
            </a:r>
            <a:r>
              <a:rPr lang="en-US" sz="3600" dirty="0" err="1">
                <a:solidFill>
                  <a:srgbClr val="FFFFFF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confio</a:t>
            </a:r>
            <a:r>
              <a:rPr lang="en-US" sz="3600" dirty="0">
                <a:solidFill>
                  <a:srgbClr val="FFFFFF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em</a:t>
            </a:r>
            <a:r>
              <a:rPr lang="en-US" sz="3600" dirty="0">
                <a:solidFill>
                  <a:srgbClr val="FFFFFF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 Ti, Tu me </a:t>
            </a:r>
            <a:r>
              <a:rPr lang="en-US" sz="3600" dirty="0" err="1">
                <a:solidFill>
                  <a:srgbClr val="FFFFFF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guiarás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3" name="Rectangle 513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51A8A416-957E-293F-B24A-A35AC9DB17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914398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0"/>
          <p:cNvSpPr/>
          <p:nvPr/>
        </p:nvSpPr>
        <p:spPr>
          <a:xfrm>
            <a:off x="1282603" y="737178"/>
            <a:ext cx="6858000" cy="21753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dirty="0" err="1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Aonde</a:t>
            </a:r>
            <a:r>
              <a:rPr lang="en-US" sz="420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for, </a:t>
            </a:r>
            <a:r>
              <a:rPr lang="en-US" sz="4200" dirty="0" err="1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aonde</a:t>
            </a:r>
            <a:r>
              <a:rPr lang="en-US" sz="420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for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dirty="0" err="1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Aonde</a:t>
            </a:r>
            <a:r>
              <a:rPr lang="en-US" sz="420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for, </a:t>
            </a:r>
            <a:r>
              <a:rPr lang="en-US" sz="4200" dirty="0" err="1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aonde</a:t>
            </a:r>
            <a:r>
              <a:rPr lang="en-US" sz="420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for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85EFCD-233E-E1E2-1AD3-BA4C66FF41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914398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0"/>
          <p:cNvSpPr/>
          <p:nvPr/>
        </p:nvSpPr>
        <p:spPr>
          <a:xfrm>
            <a:off x="0" y="2743200"/>
            <a:ext cx="9144000" cy="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Eu não temo o que virá</a:t>
            </a:r>
            <a:endParaRPr lang="en-US" sz="3200" dirty="0"/>
          </a:p>
          <a:p>
            <a:pPr algn="ctr"/>
            <a:r>
              <a:rPr lang="en-US" sz="3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Pois de manhã sei que vou cantar</a:t>
            </a:r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262</Words>
  <Application>Microsoft Office PowerPoint</Application>
  <PresentationFormat>Apresentação na tela (16:9)</PresentationFormat>
  <Paragraphs>74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Arial Black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IATec - Deybson Ferreira</cp:lastModifiedBy>
  <cp:revision>12</cp:revision>
  <dcterms:created xsi:type="dcterms:W3CDTF">2023-07-07T20:48:51Z</dcterms:created>
  <dcterms:modified xsi:type="dcterms:W3CDTF">2023-08-05T02:31:01Z</dcterms:modified>
</cp:coreProperties>
</file>