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2" r:id="rId3"/>
    <p:sldId id="369" r:id="rId5"/>
    <p:sldId id="370" r:id="rId6"/>
    <p:sldId id="368" r:id="rId7"/>
    <p:sldId id="258" r:id="rId8"/>
    <p:sldId id="272" r:id="rId9"/>
    <p:sldId id="349" r:id="rId10"/>
    <p:sldId id="350" r:id="rId11"/>
    <p:sldId id="371" r:id="rId12"/>
    <p:sldId id="372" r:id="rId13"/>
    <p:sldId id="354" r:id="rId14"/>
    <p:sldId id="355" r:id="rId15"/>
    <p:sldId id="356" r:id="rId16"/>
    <p:sldId id="353" r:id="rId17"/>
    <p:sldId id="359" r:id="rId18"/>
    <p:sldId id="360" r:id="rId19"/>
    <p:sldId id="361" r:id="rId20"/>
    <p:sldId id="380" r:id="rId21"/>
    <p:sldId id="379" r:id="rId22"/>
    <p:sldId id="373" r:id="rId23"/>
    <p:sldId id="375" r:id="rId24"/>
    <p:sldId id="367" r:id="rId25"/>
    <p:sldId id="374" r:id="rId26"/>
    <p:sldId id="363" r:id="rId27"/>
    <p:sldId id="335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</p:showPr>
  <p:clrMru>
    <a:srgbClr val="00092A"/>
    <a:srgbClr val="425C8F"/>
    <a:srgbClr val="061C52"/>
    <a:srgbClr val="331433"/>
    <a:srgbClr val="0F1221"/>
    <a:srgbClr val="050102"/>
    <a:srgbClr val="000000"/>
    <a:srgbClr val="B6C6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498" y="9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1498417883025"/>
          <c:y val="0.112753002735165"/>
          <c:w val="0.715802796774523"/>
          <c:h val="0.833954096801046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无处不在的python包</c:v>
                </c:pt>
              </c:strCache>
            </c:strRef>
          </c:tx>
          <c:spPr/>
          <c:explosion val="0"/>
          <c:dPt>
            <c:idx val="0"/>
            <c:bubble3D val="0"/>
            <c:explosion val="0"/>
            <c:spPr>
              <a:solidFill>
                <a:schemeClr val="accent1">
                  <a:tint val="45556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1">
                  <a:tint val="61111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1">
                  <a:tint val="76667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1">
                  <a:tint val="92222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1">
                  <a:shade val="92222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5"/>
            <c:bubble3D val="0"/>
            <c:spPr>
              <a:solidFill>
                <a:schemeClr val="accent1">
                  <a:shade val="76667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6"/>
            <c:bubble3D val="0"/>
            <c:spPr>
              <a:solidFill>
                <a:schemeClr val="accent1">
                  <a:shade val="61111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7"/>
            <c:bubble3D val="0"/>
            <c:spPr>
              <a:solidFill>
                <a:schemeClr val="accent1">
                  <a:shade val="45556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layout/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zh-CN" sz="1000" b="1" i="0" u="none" strike="noStrike" kern="1200" spc="0" baseline="0">
                        <a:solidFill>
                          <a:schemeClr val="accent1">
                            <a:tint val="45556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sz="2000"/>
                      <a:t>自动化与机器学习等12%</a:t>
                    </a:r>
                    <a:endParaRPr sz="200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accent1">
                          <a:tint val="45556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141"/>
                      <c:h val="0.145620569506188"/>
                    </c:manualLayout>
                  </c15:layout>
                </c:ext>
              </c:extLst>
            </c:dLbl>
            <c:dLbl>
              <c:idx val="1"/>
              <c:layout/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zh-CN" sz="1000" b="1" i="0" u="none" strike="noStrike" kern="1200" spc="0" baseline="0">
                        <a:solidFill>
                          <a:schemeClr val="accent1">
                            <a:tint val="61111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sz="2000"/>
                      <a:t>体系结构2%</a:t>
                    </a:r>
                    <a:endParaRPr sz="200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accent1">
                          <a:tint val="61111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0.0073114417650077"/>
                  <c:y val="0.0263585694379935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zh-CN" sz="1000" b="1" i="0" u="none" strike="noStrike" kern="1200" spc="0" baseline="0">
                        <a:solidFill>
                          <a:schemeClr val="accent1">
                            <a:tint val="76667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sz="2000"/>
                      <a:t>编译7%</a:t>
                    </a:r>
                    <a:endParaRPr sz="200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accent1">
                          <a:tint val="76667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zh-CN" sz="1000" b="1" i="0" u="none" strike="noStrike" kern="1200" spc="0" baseline="0">
                        <a:solidFill>
                          <a:schemeClr val="accent1">
                            <a:tint val="92222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sz="2000"/>
                      <a:t>网络安全5%</a:t>
                    </a:r>
                    <a:endParaRPr sz="200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accent1">
                          <a:tint val="92222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/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zh-CN" sz="1000" b="1" i="0" u="none" strike="noStrike" kern="1200" spc="0" baseline="0">
                        <a:solidFill>
                          <a:schemeClr val="accent1">
                            <a:shade val="92222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sz="2000"/>
                      <a:t>web开发25%</a:t>
                    </a:r>
                    <a:endParaRPr sz="200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accent1">
                          <a:shade val="92222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0.0582469002746519"/>
                  <c:y val="-0.0628797833942156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zh-CN" sz="1000" b="1" i="0" u="none" strike="noStrike" kern="1200" spc="0" baseline="0">
                        <a:solidFill>
                          <a:schemeClr val="accent1">
                            <a:shade val="76667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sz="2000"/>
                      <a:t>前端设计9%</a:t>
                    </a:r>
                    <a:endParaRPr sz="200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accent1">
                          <a:shade val="76667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-0.0417474737164438"/>
                  <c:y val="-0.00212970016038162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zh-CN" sz="1000" b="1" i="0" u="none" strike="noStrike" kern="1200" spc="0" baseline="0">
                        <a:solidFill>
                          <a:schemeClr val="accent1">
                            <a:shade val="61111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sz="2000"/>
                      <a:t>语音处理5%</a:t>
                    </a:r>
                    <a:endParaRPr sz="200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accent1">
                          <a:shade val="61111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0.0147263343943474"/>
                  <c:y val="0.198623922843795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zh-CN" sz="1000" b="1" i="0" u="none" strike="noStrike" kern="1200" spc="0" baseline="0">
                        <a:solidFill>
                          <a:schemeClr val="accent1">
                            <a:shade val="45556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sz="2000"/>
                      <a:t>图像视频处理35%</a:t>
                    </a:r>
                    <a:endParaRPr sz="200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accent1">
                          <a:shade val="45556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1298356639788"/>
                      <c:h val="0.144131287905815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自动化与机器学习等</c:v>
                </c:pt>
                <c:pt idx="1">
                  <c:v>体系结构</c:v>
                </c:pt>
                <c:pt idx="2">
                  <c:v>编译</c:v>
                </c:pt>
                <c:pt idx="3">
                  <c:v>网络安全</c:v>
                </c:pt>
                <c:pt idx="4">
                  <c:v>web开发</c:v>
                </c:pt>
                <c:pt idx="5">
                  <c:v>前端设计</c:v>
                </c:pt>
                <c:pt idx="6">
                  <c:v>语音处理</c:v>
                </c:pt>
                <c:pt idx="7">
                  <c:v>图像视频处理</c:v>
                </c:pt>
              </c:strCache>
            </c:strRef>
          </c:cat>
          <c:val>
            <c:numRef>
              <c:f>Sheet1!$B$2:$B$9</c:f>
              <c:numCache>
                <c:formatCode>0%</c:formatCode>
                <c:ptCount val="8"/>
                <c:pt idx="0">
                  <c:v>0.12</c:v>
                </c:pt>
                <c:pt idx="1">
                  <c:v>0.02</c:v>
                </c:pt>
                <c:pt idx="2">
                  <c:v>0.07</c:v>
                </c:pt>
                <c:pt idx="3">
                  <c:v>0.05</c:v>
                </c:pt>
                <c:pt idx="4">
                  <c:v>0.25</c:v>
                </c:pt>
                <c:pt idx="5">
                  <c:v>0.09</c:v>
                </c:pt>
                <c:pt idx="6">
                  <c:v>0.05</c:v>
                </c:pt>
                <c:pt idx="7">
                  <c:v>0.35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D079FE-8B22-4D5C-BD7D-AA511A18D724}" type="doc">
      <dgm:prSet loTypeId="urn:microsoft.com/office/officeart/2005/8/layout/pyramid3" loCatId="pyramid" qsTypeId="urn:microsoft.com/office/officeart/2005/8/quickstyle/simple1" qsCatId="simple" csTypeId="urn:microsoft.com/office/officeart/2005/8/colors/accent1_2" csCatId="accent1" phldr="1"/>
      <dgm:spPr/>
    </dgm:pt>
    <dgm:pt modelId="{656EF64E-C261-463A-8270-19893812D170}">
      <dgm:prSet phldrT="[文本]"/>
      <dgm:spPr/>
      <dgm:t>
        <a:bodyPr/>
        <a:lstStyle/>
        <a:p>
          <a:r>
            <a:rPr lang="en-US" altLang="zh-CN" dirty="0" smtClean="0"/>
            <a:t>Global_Data</a:t>
          </a:r>
          <a:endParaRPr lang="zh-CN" altLang="en-US" dirty="0"/>
        </a:p>
      </dgm:t>
    </dgm:pt>
    <dgm:pt modelId="{91354CAD-BAC7-4FD0-950A-9EEAF090066C}" cxnId="{4A28C285-5498-489B-BDF8-5ED8E82C9EC8}" type="parTrans">
      <dgm:prSet/>
      <dgm:spPr/>
      <dgm:t>
        <a:bodyPr/>
        <a:lstStyle/>
        <a:p>
          <a:endParaRPr lang="zh-CN" altLang="en-US"/>
        </a:p>
      </dgm:t>
    </dgm:pt>
    <dgm:pt modelId="{7AAB46F8-05DD-4C81-A7FD-DDC9668C88DF}" cxnId="{4A28C285-5498-489B-BDF8-5ED8E82C9EC8}" type="sibTrans">
      <dgm:prSet/>
      <dgm:spPr/>
      <dgm:t>
        <a:bodyPr/>
        <a:lstStyle/>
        <a:p>
          <a:endParaRPr lang="zh-CN" altLang="en-US"/>
        </a:p>
      </dgm:t>
    </dgm:pt>
    <dgm:pt modelId="{A84701C1-C5B3-4C60-A5B3-A67CC766BDC6}">
      <dgm:prSet phldrT="[文本]"/>
      <dgm:spPr/>
      <dgm:t>
        <a:bodyPr/>
        <a:lstStyle/>
        <a:p>
          <a:r>
            <a:rPr lang="en-US" altLang="zh-CN" dirty="0" smtClean="0"/>
            <a:t>Function</a:t>
          </a:r>
          <a:endParaRPr lang="zh-CN" altLang="en-US" dirty="0"/>
        </a:p>
      </dgm:t>
    </dgm:pt>
    <dgm:pt modelId="{FDA5B5C6-DDC7-43A4-8CC2-70FA6286BB98}" cxnId="{04FEABAC-786B-477D-B205-B95B13352775}" type="parTrans">
      <dgm:prSet/>
      <dgm:spPr/>
      <dgm:t>
        <a:bodyPr/>
        <a:lstStyle/>
        <a:p>
          <a:endParaRPr lang="zh-CN" altLang="en-US"/>
        </a:p>
      </dgm:t>
    </dgm:pt>
    <dgm:pt modelId="{546DEABC-9BAD-41C3-899B-ACFED2130DDC}" cxnId="{04FEABAC-786B-477D-B205-B95B13352775}" type="sibTrans">
      <dgm:prSet/>
      <dgm:spPr/>
      <dgm:t>
        <a:bodyPr/>
        <a:lstStyle/>
        <a:p>
          <a:endParaRPr lang="zh-CN" altLang="en-US"/>
        </a:p>
      </dgm:t>
    </dgm:pt>
    <dgm:pt modelId="{80F12E02-89B3-470D-BF22-6CEA884B7FE0}">
      <dgm:prSet phldrT="[文本]"/>
      <dgm:spPr/>
      <dgm:t>
        <a:bodyPr/>
        <a:lstStyle/>
        <a:p>
          <a:r>
            <a:rPr lang="en-US" altLang="zh-CN" dirty="0" smtClean="0"/>
            <a:t>Call</a:t>
          </a:r>
          <a:endParaRPr lang="zh-CN" altLang="en-US" dirty="0"/>
        </a:p>
      </dgm:t>
    </dgm:pt>
    <dgm:pt modelId="{90559060-D734-4B41-8327-4608EB00A2A9}" cxnId="{CA67A879-A5EC-4BDA-9EB2-8CDB7F82B69B}" type="parTrans">
      <dgm:prSet/>
      <dgm:spPr/>
      <dgm:t>
        <a:bodyPr/>
        <a:lstStyle/>
        <a:p>
          <a:endParaRPr lang="zh-CN" altLang="en-US"/>
        </a:p>
      </dgm:t>
    </dgm:pt>
    <dgm:pt modelId="{63E6DBA3-825F-4417-AF40-CC47F26BAF95}" cxnId="{CA67A879-A5EC-4BDA-9EB2-8CDB7F82B69B}" type="sibTrans">
      <dgm:prSet/>
      <dgm:spPr/>
      <dgm:t>
        <a:bodyPr/>
        <a:lstStyle/>
        <a:p>
          <a:endParaRPr lang="zh-CN" altLang="en-US"/>
        </a:p>
      </dgm:t>
    </dgm:pt>
    <dgm:pt modelId="{374D5A04-ACD8-4378-9397-F356E784442D}" type="pres">
      <dgm:prSet presAssocID="{DAD079FE-8B22-4D5C-BD7D-AA511A18D724}" presName="Name0" presStyleCnt="0">
        <dgm:presLayoutVars>
          <dgm:dir/>
          <dgm:animLvl val="lvl"/>
          <dgm:resizeHandles val="exact"/>
        </dgm:presLayoutVars>
      </dgm:prSet>
      <dgm:spPr/>
    </dgm:pt>
    <dgm:pt modelId="{295B3F9E-39E1-4F2E-908D-ECABF91A9B1E}" type="pres">
      <dgm:prSet presAssocID="{656EF64E-C261-463A-8270-19893812D170}" presName="Name8" presStyleCnt="0"/>
      <dgm:spPr/>
    </dgm:pt>
    <dgm:pt modelId="{3802B386-1F46-4E46-A498-3AA04845CC9A}" type="pres">
      <dgm:prSet presAssocID="{656EF64E-C261-463A-8270-19893812D170}" presName="level" presStyleLbl="node1" presStyleIdx="0" presStyleCnt="3" custLinFactNeighborY="-8518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D6ED80F-7A55-49F6-B901-C67E7B0121D2}" type="pres">
      <dgm:prSet presAssocID="{656EF64E-C261-463A-8270-19893812D17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FDC2038-3F8E-4DDE-9EF7-7AC6A48843F7}" type="pres">
      <dgm:prSet presAssocID="{A84701C1-C5B3-4C60-A5B3-A67CC766BDC6}" presName="Name8" presStyleCnt="0"/>
      <dgm:spPr/>
    </dgm:pt>
    <dgm:pt modelId="{477584CB-6166-402B-8744-1616BCAEC894}" type="pres">
      <dgm:prSet presAssocID="{A84701C1-C5B3-4C60-A5B3-A67CC766BDC6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164023-6C39-4CDD-A771-5A45A09E9DE5}" type="pres">
      <dgm:prSet presAssocID="{A84701C1-C5B3-4C60-A5B3-A67CC766BDC6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CD09EC-D566-4682-9608-DA9C54BCBC8F}" type="pres">
      <dgm:prSet presAssocID="{80F12E02-89B3-470D-BF22-6CEA884B7FE0}" presName="Name8" presStyleCnt="0"/>
      <dgm:spPr/>
    </dgm:pt>
    <dgm:pt modelId="{CCEE8058-A613-45FD-A47F-9BDB2044315C}" type="pres">
      <dgm:prSet presAssocID="{80F12E02-89B3-470D-BF22-6CEA884B7FE0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747FB9-1CA9-49F2-A9CC-F92ACD11396C}" type="pres">
      <dgm:prSet presAssocID="{80F12E02-89B3-470D-BF22-6CEA884B7FE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A67A879-A5EC-4BDA-9EB2-8CDB7F82B69B}" srcId="{DAD079FE-8B22-4D5C-BD7D-AA511A18D724}" destId="{80F12E02-89B3-470D-BF22-6CEA884B7FE0}" srcOrd="2" destOrd="0" parTransId="{90559060-D734-4B41-8327-4608EB00A2A9}" sibTransId="{63E6DBA3-825F-4417-AF40-CC47F26BAF95}"/>
    <dgm:cxn modelId="{4A28C285-5498-489B-BDF8-5ED8E82C9EC8}" srcId="{DAD079FE-8B22-4D5C-BD7D-AA511A18D724}" destId="{656EF64E-C261-463A-8270-19893812D170}" srcOrd="0" destOrd="0" parTransId="{91354CAD-BAC7-4FD0-950A-9EEAF090066C}" sibTransId="{7AAB46F8-05DD-4C81-A7FD-DDC9668C88DF}"/>
    <dgm:cxn modelId="{1B824202-68DD-7045-B293-F82F98EA9BF9}" type="presOf" srcId="{656EF64E-C261-463A-8270-19893812D170}" destId="{3802B386-1F46-4E46-A498-3AA04845CC9A}" srcOrd="0" destOrd="0" presId="urn:microsoft.com/office/officeart/2005/8/layout/pyramid3"/>
    <dgm:cxn modelId="{0D438798-F115-424B-A93A-328FE5E2D912}" type="presOf" srcId="{80F12E02-89B3-470D-BF22-6CEA884B7FE0}" destId="{CCEE8058-A613-45FD-A47F-9BDB2044315C}" srcOrd="0" destOrd="0" presId="urn:microsoft.com/office/officeart/2005/8/layout/pyramid3"/>
    <dgm:cxn modelId="{6582E112-7BD4-9845-AA40-23C9BF8A9EE2}" type="presOf" srcId="{80F12E02-89B3-470D-BF22-6CEA884B7FE0}" destId="{3A747FB9-1CA9-49F2-A9CC-F92ACD11396C}" srcOrd="1" destOrd="0" presId="urn:microsoft.com/office/officeart/2005/8/layout/pyramid3"/>
    <dgm:cxn modelId="{3B184A9A-F7AE-394A-A022-8631F7671878}" type="presOf" srcId="{A84701C1-C5B3-4C60-A5B3-A67CC766BDC6}" destId="{E5164023-6C39-4CDD-A771-5A45A09E9DE5}" srcOrd="1" destOrd="0" presId="urn:microsoft.com/office/officeart/2005/8/layout/pyramid3"/>
    <dgm:cxn modelId="{B3566845-42D6-C840-A9CE-ED2A8B2FE259}" type="presOf" srcId="{DAD079FE-8B22-4D5C-BD7D-AA511A18D724}" destId="{374D5A04-ACD8-4378-9397-F356E784442D}" srcOrd="0" destOrd="0" presId="urn:microsoft.com/office/officeart/2005/8/layout/pyramid3"/>
    <dgm:cxn modelId="{4F7AF4E2-9642-FE40-8DF1-FA165531D098}" type="presOf" srcId="{656EF64E-C261-463A-8270-19893812D170}" destId="{7D6ED80F-7A55-49F6-B901-C67E7B0121D2}" srcOrd="1" destOrd="0" presId="urn:microsoft.com/office/officeart/2005/8/layout/pyramid3"/>
    <dgm:cxn modelId="{481D553B-2B82-D044-83FA-AFE6F90FA232}" type="presOf" srcId="{A84701C1-C5B3-4C60-A5B3-A67CC766BDC6}" destId="{477584CB-6166-402B-8744-1616BCAEC894}" srcOrd="0" destOrd="0" presId="urn:microsoft.com/office/officeart/2005/8/layout/pyramid3"/>
    <dgm:cxn modelId="{04FEABAC-786B-477D-B205-B95B13352775}" srcId="{DAD079FE-8B22-4D5C-BD7D-AA511A18D724}" destId="{A84701C1-C5B3-4C60-A5B3-A67CC766BDC6}" srcOrd="1" destOrd="0" parTransId="{FDA5B5C6-DDC7-43A4-8CC2-70FA6286BB98}" sibTransId="{546DEABC-9BAD-41C3-899B-ACFED2130DDC}"/>
    <dgm:cxn modelId="{EFF70906-0694-6A4C-B637-CD7E5A27662B}" type="presParOf" srcId="{374D5A04-ACD8-4378-9397-F356E784442D}" destId="{295B3F9E-39E1-4F2E-908D-ECABF91A9B1E}" srcOrd="0" destOrd="0" presId="urn:microsoft.com/office/officeart/2005/8/layout/pyramid3"/>
    <dgm:cxn modelId="{C09F99A2-B40A-004C-ABAE-061F2035EF96}" type="presParOf" srcId="{295B3F9E-39E1-4F2E-908D-ECABF91A9B1E}" destId="{3802B386-1F46-4E46-A498-3AA04845CC9A}" srcOrd="0" destOrd="0" presId="urn:microsoft.com/office/officeart/2005/8/layout/pyramid3"/>
    <dgm:cxn modelId="{E7F74978-AAF7-864A-BE87-B78426C03D1C}" type="presParOf" srcId="{295B3F9E-39E1-4F2E-908D-ECABF91A9B1E}" destId="{7D6ED80F-7A55-49F6-B901-C67E7B0121D2}" srcOrd="1" destOrd="0" presId="urn:microsoft.com/office/officeart/2005/8/layout/pyramid3"/>
    <dgm:cxn modelId="{597DA964-6E85-C849-9099-03BD1BD3D265}" type="presParOf" srcId="{374D5A04-ACD8-4378-9397-F356E784442D}" destId="{2FDC2038-3F8E-4DDE-9EF7-7AC6A48843F7}" srcOrd="1" destOrd="0" presId="urn:microsoft.com/office/officeart/2005/8/layout/pyramid3"/>
    <dgm:cxn modelId="{AE380539-C36D-EB41-9304-B6A5D5198310}" type="presParOf" srcId="{2FDC2038-3F8E-4DDE-9EF7-7AC6A48843F7}" destId="{477584CB-6166-402B-8744-1616BCAEC894}" srcOrd="0" destOrd="0" presId="urn:microsoft.com/office/officeart/2005/8/layout/pyramid3"/>
    <dgm:cxn modelId="{1292FFB4-78FB-A24E-A134-35123655A2C8}" type="presParOf" srcId="{2FDC2038-3F8E-4DDE-9EF7-7AC6A48843F7}" destId="{E5164023-6C39-4CDD-A771-5A45A09E9DE5}" srcOrd="1" destOrd="0" presId="urn:microsoft.com/office/officeart/2005/8/layout/pyramid3"/>
    <dgm:cxn modelId="{75074231-544D-0D41-A9D7-714474F34EF9}" type="presParOf" srcId="{374D5A04-ACD8-4378-9397-F356E784442D}" destId="{78CD09EC-D566-4682-9608-DA9C54BCBC8F}" srcOrd="2" destOrd="0" presId="urn:microsoft.com/office/officeart/2005/8/layout/pyramid3"/>
    <dgm:cxn modelId="{CDBB1157-4C9D-2D44-8FCE-744E7020B91B}" type="presParOf" srcId="{78CD09EC-D566-4682-9608-DA9C54BCBC8F}" destId="{CCEE8058-A613-45FD-A47F-9BDB2044315C}" srcOrd="0" destOrd="0" presId="urn:microsoft.com/office/officeart/2005/8/layout/pyramid3"/>
    <dgm:cxn modelId="{FD8C0474-7193-9F4E-B368-BF13C87E79A1}" type="presParOf" srcId="{78CD09EC-D566-4682-9608-DA9C54BCBC8F}" destId="{3A747FB9-1CA9-49F2-A9CC-F92ACD11396C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02B386-1F46-4E46-A498-3AA04845CC9A}">
      <dsp:nvSpPr>
        <dsp:cNvPr id="0" name=""/>
        <dsp:cNvSpPr/>
      </dsp:nvSpPr>
      <dsp:spPr>
        <a:xfrm rot="10800000">
          <a:off x="0" y="0"/>
          <a:ext cx="2160240" cy="845352"/>
        </a:xfrm>
        <a:prstGeom prst="trapezoid">
          <a:avLst>
            <a:gd name="adj" fmla="val 4259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Global_Data</a:t>
          </a:r>
          <a:endParaRPr lang="zh-CN" altLang="en-US" sz="1800" kern="1200" dirty="0"/>
        </a:p>
      </dsp:txBody>
      <dsp:txXfrm rot="-10800000">
        <a:off x="378041" y="0"/>
        <a:ext cx="1404156" cy="845352"/>
      </dsp:txXfrm>
    </dsp:sp>
    <dsp:sp modelId="{477584CB-6166-402B-8744-1616BCAEC894}">
      <dsp:nvSpPr>
        <dsp:cNvPr id="0" name=""/>
        <dsp:cNvSpPr/>
      </dsp:nvSpPr>
      <dsp:spPr>
        <a:xfrm rot="10800000">
          <a:off x="360040" y="845352"/>
          <a:ext cx="1440160" cy="845352"/>
        </a:xfrm>
        <a:prstGeom prst="trapezoid">
          <a:avLst>
            <a:gd name="adj" fmla="val 4259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Function</a:t>
          </a:r>
          <a:endParaRPr lang="zh-CN" altLang="en-US" sz="1800" kern="1200" dirty="0"/>
        </a:p>
      </dsp:txBody>
      <dsp:txXfrm rot="-10800000">
        <a:off x="612067" y="845352"/>
        <a:ext cx="936104" cy="845352"/>
      </dsp:txXfrm>
    </dsp:sp>
    <dsp:sp modelId="{CCEE8058-A613-45FD-A47F-9BDB2044315C}">
      <dsp:nvSpPr>
        <dsp:cNvPr id="0" name=""/>
        <dsp:cNvSpPr/>
      </dsp:nvSpPr>
      <dsp:spPr>
        <a:xfrm rot="10800000">
          <a:off x="720080" y="1690704"/>
          <a:ext cx="720080" cy="845352"/>
        </a:xfrm>
        <a:prstGeom prst="trapezoid">
          <a:avLst>
            <a:gd name="adj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Call</a:t>
          </a:r>
          <a:endParaRPr lang="zh-CN" altLang="en-US" sz="1800" kern="1200" dirty="0"/>
        </a:p>
      </dsp:txBody>
      <dsp:txXfrm rot="-10800000">
        <a:off x="720080" y="1690704"/>
        <a:ext cx="720080" cy="8453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pyraLvlNode" val="level"/>
          <dgm:param type="pyraAcctTxNode" val="acctTx"/>
          <dgm:param type="pyraAcctBkgdNode" val="acctBkgd"/>
          <dgm:param type="linDir" val="fromT"/>
          <dgm:param type="txDir" val="fromT"/>
          <dgm:param type="pyraAcctPos" val="aft"/>
          <dgm:param type="pyraAcctTxMar" val="step"/>
        </dgm:alg>
      </dgm:if>
      <dgm:else name="Name3">
        <dgm:alg type="pyra">
          <dgm:param type="pyraLvlNode" val="level"/>
          <dgm:param type="pyraAcctTxNode" val="acctTx"/>
          <dgm:param type="pyraAcctBkgdNode" val="acctBkgd"/>
          <dgm:param type="linDir" val="fromT"/>
          <dgm:param type="txDir" val="fromT"/>
          <dgm:param type="pyraAcctPos" val="bef"/>
          <dgm:param type="pyraAcctTxMar" val="step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E1B26-6A74-492D-B04F-94149A6AB4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E11CD-7E61-4104-986A-C7D1C4657FF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1AF97D-3711-428C-9B79-D551F394C3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1AF97D-3711-428C-9B79-D551F394C3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40B7A7-985B-D742-8A14-252E41DC3A6F}" type="slidenum">
              <a:rPr lang="es-ES" smtClean="0"/>
            </a:fld>
            <a:endParaRPr 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40B7A7-985B-D742-8A14-252E41DC3A6F}" type="slidenum">
              <a:rPr lang="es-ES" smtClean="0"/>
            </a:fld>
            <a:endParaRPr lang="es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40B7A7-985B-D742-8A14-252E41DC3A6F}" type="slidenum">
              <a:rPr lang="es-ES" smtClean="0"/>
            </a:fld>
            <a:endParaRPr lang="es-E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40B7A7-985B-D742-8A14-252E41DC3A6F}" type="slidenum">
              <a:rPr lang="es-ES" smtClean="0"/>
            </a:fld>
            <a:endParaRPr lang="es-E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40B7A7-985B-D742-8A14-252E41DC3A6F}" type="slidenum">
              <a:rPr lang="es-ES" smtClean="0"/>
            </a:fld>
            <a:endParaRPr lang="es-E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40B7A7-985B-D742-8A14-252E41DC3A6F}" type="slidenum">
              <a:rPr lang="es-ES" smtClean="0"/>
            </a:fld>
            <a:endParaRPr lang="es-E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40B7A7-985B-D742-8A14-252E41DC3A6F}" type="slidenum">
              <a:rPr lang="es-ES" smtClean="0"/>
            </a:fld>
            <a:endParaRPr lang="es-E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40B7A7-985B-D742-8A14-252E41DC3A6F}" type="slidenum">
              <a:rPr lang="es-ES" smtClean="0"/>
            </a:fld>
            <a:endParaRPr lang="es-E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1AF97D-3711-428C-9B79-D551F394C3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1AF97D-3711-428C-9B79-D551F394C3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40B7A7-985B-D742-8A14-252E41DC3A6F}" type="slidenum">
              <a:rPr lang="es-ES" smtClean="0"/>
            </a:fld>
            <a:endParaRPr lang="es-E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1AF97D-3711-428C-9B79-D551F394C3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40B7A7-985B-D742-8A14-252E41DC3A6F}" type="slidenum">
              <a:rPr lang="es-ES" smtClean="0"/>
            </a:fld>
            <a:endParaRPr lang="es-E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1AF97D-3711-428C-9B79-D551F394C3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1AF97D-3711-428C-9B79-D551F394C3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40B7A7-985B-D742-8A14-252E41DC3A6F}" type="slidenum">
              <a:rPr lang="es-ES" smtClean="0"/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C4180-3B4A-41BA-8954-84BD0F765C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40B7A7-985B-D742-8A14-252E41DC3A6F}" type="slidenum">
              <a:rPr lang="es-ES" smtClean="0"/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598E-1133-4548-9FE0-915161A360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EFEC-ADBD-4CB6-92E8-EF20253A43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>
        <p14:prism/>
      </p:transition>
    </mc:Choice>
    <mc:Fallback>
      <p:transition spd="slow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598E-1133-4548-9FE0-915161A360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EFEC-ADBD-4CB6-92E8-EF20253A43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>
        <p14:prism/>
      </p:transition>
    </mc:Choice>
    <mc:Fallback>
      <p:transition spd="slow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598E-1133-4548-9FE0-915161A360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EFEC-ADBD-4CB6-92E8-EF20253A43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>
        <p14:prism/>
      </p:transition>
    </mc:Choice>
    <mc:Fallback>
      <p:transition spd="slow" advTm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>
        <p14:prism/>
      </p:transition>
    </mc:Choice>
    <mc:Fallback>
      <p:transition spd="slow" advTm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598E-1133-4548-9FE0-915161A360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EFEC-ADBD-4CB6-92E8-EF20253A43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>
        <p14:prism/>
      </p:transition>
    </mc:Choice>
    <mc:Fallback>
      <p:transition spd="slow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598E-1133-4548-9FE0-915161A360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EFEC-ADBD-4CB6-92E8-EF20253A43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>
        <p14:prism/>
      </p:transition>
    </mc:Choice>
    <mc:Fallback>
      <p:transition spd="slow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598E-1133-4548-9FE0-915161A360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EFEC-ADBD-4CB6-92E8-EF20253A43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>
        <p14:prism/>
      </p:transition>
    </mc:Choice>
    <mc:Fallback>
      <p:transition spd="slow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598E-1133-4548-9FE0-915161A360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EFEC-ADBD-4CB6-92E8-EF20253A43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>
        <p14:prism/>
      </p:transition>
    </mc:Choice>
    <mc:Fallback>
      <p:transition spd="slow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598E-1133-4548-9FE0-915161A360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EFEC-ADBD-4CB6-92E8-EF20253A43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>
        <p14:prism/>
      </p:transition>
    </mc:Choice>
    <mc:Fallback>
      <p:transition spd="slow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598E-1133-4548-9FE0-915161A360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EFEC-ADBD-4CB6-92E8-EF20253A43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>
        <p14:prism/>
      </p:transition>
    </mc:Choice>
    <mc:Fallback>
      <p:transition spd="slow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598E-1133-4548-9FE0-915161A360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EFEC-ADBD-4CB6-92E8-EF20253A43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>
        <p14:prism/>
      </p:transition>
    </mc:Choice>
    <mc:Fallback>
      <p:transition spd="slow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598E-1133-4548-9FE0-915161A360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EFEC-ADBD-4CB6-92E8-EF20253A43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>
        <p14:prism/>
      </p:transition>
    </mc:Choice>
    <mc:Fallback>
      <p:transition spd="slow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50102"/>
            </a:gs>
            <a:gs pos="0">
              <a:srgbClr val="331433"/>
            </a:gs>
            <a:gs pos="100000">
              <a:srgbClr val="061C52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A598E-1133-4548-9FE0-915161A360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BEFEC-ADBD-4CB6-92E8-EF20253A434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>
    <mc:Choice xmlns:p14="http://schemas.microsoft.com/office/powerpoint/2010/main" Requires="p14">
      <p:transition spd="slow" p14:dur="2000" advTm="0">
        <p14:prism/>
      </p:transition>
    </mc:Choice>
    <mc:Fallback>
      <p:transition spd="slow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2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7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svg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.xml"/><Relationship Id="rId3" Type="http://schemas.microsoft.com/office/2007/relationships/hdphoto" Target="../media/image13.wdp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2.xml"/><Relationship Id="rId3" Type="http://schemas.microsoft.com/office/2007/relationships/hdphoto" Target="../media/image13.wdp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4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hyperlink" Target="https://github.com/opencv/opencv" TargetMode="External"/><Relationship Id="rId7" Type="http://schemas.openxmlformats.org/officeDocument/2006/relationships/image" Target="../media/image8.png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0" Type="http://schemas.openxmlformats.org/officeDocument/2006/relationships/notesSlide" Target="../notesSlides/notesSlide8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8" Type="http://schemas.openxmlformats.org/officeDocument/2006/relationships/tags" Target="../tags/tag11.xml"/><Relationship Id="rId7" Type="http://schemas.openxmlformats.org/officeDocument/2006/relationships/tags" Target="../tags/tag10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1" Type="http://schemas.openxmlformats.org/officeDocument/2006/relationships/notesSlide" Target="../notesSlides/notesSlide9.x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8816773" y="4637049"/>
            <a:ext cx="2560528" cy="2560516"/>
          </a:xfrm>
          <a:prstGeom prst="ellipse">
            <a:avLst/>
          </a:prstGeom>
          <a:noFill/>
          <a:ln>
            <a:solidFill>
              <a:srgbClr val="46BECC">
                <a:alpha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-68556" y="-609630"/>
            <a:ext cx="3981006" cy="3980988"/>
          </a:xfrm>
          <a:prstGeom prst="ellipse">
            <a:avLst/>
          </a:prstGeom>
          <a:noFill/>
          <a:ln>
            <a:solidFill>
              <a:srgbClr val="46BECC">
                <a:alpha val="1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27636" y="-527161"/>
            <a:ext cx="3818601" cy="3818584"/>
          </a:xfrm>
          <a:prstGeom prst="ellipse">
            <a:avLst/>
          </a:prstGeom>
          <a:noFill/>
          <a:ln w="34925">
            <a:solidFill>
              <a:srgbClr val="46BECC">
                <a:alpha val="1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1" name="直接连接符 80"/>
          <p:cNvCxnSpPr/>
          <p:nvPr/>
        </p:nvCxnSpPr>
        <p:spPr>
          <a:xfrm>
            <a:off x="1120459" y="-203016"/>
            <a:ext cx="0" cy="3921294"/>
          </a:xfrm>
          <a:prstGeom prst="line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48000">
                  <a:srgbClr val="873397"/>
                </a:gs>
                <a:gs pos="100000">
                  <a:srgbClr val="46BECC">
                    <a:alpha val="87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矩形 81"/>
          <p:cNvSpPr>
            <a:spLocks noChangeAspect="1"/>
          </p:cNvSpPr>
          <p:nvPr/>
        </p:nvSpPr>
        <p:spPr>
          <a:xfrm>
            <a:off x="1090138" y="3709697"/>
            <a:ext cx="72000" cy="72000"/>
          </a:xfrm>
          <a:prstGeom prst="rect">
            <a:avLst/>
          </a:prstGeom>
          <a:solidFill>
            <a:srgbClr val="46BECC"/>
          </a:solidFill>
          <a:ln>
            <a:noFill/>
          </a:ln>
          <a:effectLst>
            <a:glow rad="127000">
              <a:srgbClr val="3CCBDD">
                <a:alpha val="32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3" name="直接连接符 82"/>
          <p:cNvCxnSpPr/>
          <p:nvPr/>
        </p:nvCxnSpPr>
        <p:spPr>
          <a:xfrm>
            <a:off x="10265032" y="3510714"/>
            <a:ext cx="0" cy="3921294"/>
          </a:xfrm>
          <a:prstGeom prst="line">
            <a:avLst/>
          </a:prstGeom>
          <a:noFill/>
          <a:ln>
            <a:gradFill>
              <a:gsLst>
                <a:gs pos="100000">
                  <a:schemeClr val="accent1">
                    <a:lumMod val="5000"/>
                    <a:lumOff val="95000"/>
                    <a:alpha val="54000"/>
                  </a:schemeClr>
                </a:gs>
                <a:gs pos="48000">
                  <a:srgbClr val="873397"/>
                </a:gs>
                <a:gs pos="0">
                  <a:srgbClr val="46BECC">
                    <a:alpha val="87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24" name="图片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383" y="4448247"/>
            <a:ext cx="5219564" cy="2047072"/>
          </a:xfrm>
          <a:prstGeom prst="rect">
            <a:avLst/>
          </a:prstGeom>
        </p:spPr>
      </p:pic>
      <p:sp>
        <p:nvSpPr>
          <p:cNvPr id="173" name="文本框 172"/>
          <p:cNvSpPr txBox="1"/>
          <p:nvPr/>
        </p:nvSpPr>
        <p:spPr>
          <a:xfrm>
            <a:off x="337821" y="1714913"/>
            <a:ext cx="11339195" cy="903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4400" dirty="0" smtClean="0">
                <a:solidFill>
                  <a:schemeClr val="bg1"/>
                </a:solidFill>
                <a:sym typeface="+mn-ea"/>
              </a:rPr>
              <a:t>潜望镜：透视</a:t>
            </a:r>
            <a:r>
              <a:rPr lang="en-US" altLang="zh-CN" sz="4400" dirty="0" smtClean="0">
                <a:solidFill>
                  <a:schemeClr val="bg1"/>
                </a:solidFill>
                <a:sym typeface="+mn-ea"/>
              </a:rPr>
              <a:t>Python</a:t>
            </a:r>
            <a:r>
              <a:rPr lang="zh-CN" altLang="en-US" sz="4400" dirty="0" smtClean="0">
                <a:solidFill>
                  <a:schemeClr val="bg1"/>
                </a:solidFill>
                <a:sym typeface="+mn-ea"/>
              </a:rPr>
              <a:t>应用的底层</a:t>
            </a:r>
            <a:r>
              <a:rPr lang="en-US" altLang="zh-CN" sz="4400" dirty="0" smtClean="0">
                <a:solidFill>
                  <a:schemeClr val="bg1"/>
                </a:solidFill>
                <a:sym typeface="+mn-ea"/>
              </a:rPr>
              <a:t>C/C++</a:t>
            </a:r>
            <a:r>
              <a:rPr lang="zh-CN" altLang="en-US" sz="4400" dirty="0" smtClean="0">
                <a:solidFill>
                  <a:schemeClr val="bg1"/>
                </a:solidFill>
                <a:sym typeface="+mn-ea"/>
              </a:rPr>
              <a:t>库调用</a:t>
            </a:r>
            <a:endParaRPr lang="zh-CN" altLang="en-US" sz="4400" b="1" dirty="0" smtClean="0">
              <a:solidFill>
                <a:schemeClr val="bg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  <a:latin typeface="微软雅黑 Light" panose="020B0502040204020203" pitchFamily="34" charset="-122"/>
              <a:ea typeface="微软雅黑 Light" panose="020B0502040204020203" pitchFamily="34" charset="-122"/>
              <a:cs typeface="+mn-ea"/>
              <a:sym typeface="+mn-ea"/>
            </a:endParaRPr>
          </a:p>
        </p:txBody>
      </p:sp>
      <p:sp>
        <p:nvSpPr>
          <p:cNvPr id="174" name="文本框 173"/>
          <p:cNvSpPr txBox="1"/>
          <p:nvPr/>
        </p:nvSpPr>
        <p:spPr>
          <a:xfrm>
            <a:off x="3273891" y="3046241"/>
            <a:ext cx="5426710" cy="681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2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TEAMWORK PRESENTATION</a:t>
            </a:r>
            <a:endParaRPr lang="en-US" sz="3200" b="1" dirty="0">
              <a:solidFill>
                <a:schemeClr val="bg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  <a:latin typeface="微软雅黑 Light" panose="020B0502040204020203" pitchFamily="34" charset="-122"/>
              <a:ea typeface="微软雅黑 Light" panose="020B0502040204020203" pitchFamily="34" charset="-122"/>
              <a:cs typeface="+mn-ea"/>
              <a:sym typeface="+mn-lt"/>
            </a:endParaRPr>
          </a:p>
        </p:txBody>
      </p:sp>
      <p:sp>
        <p:nvSpPr>
          <p:cNvPr id="175" name="任意多边形: 形状 11"/>
          <p:cNvSpPr/>
          <p:nvPr/>
        </p:nvSpPr>
        <p:spPr>
          <a:xfrm flipH="1">
            <a:off x="35813" y="4636903"/>
            <a:ext cx="1683467" cy="1876050"/>
          </a:xfrm>
          <a:custGeom>
            <a:avLst/>
            <a:gdLst>
              <a:gd name="connsiteX0" fmla="*/ 0 w 9318171"/>
              <a:gd name="connsiteY0" fmla="*/ 0 h 2989943"/>
              <a:gd name="connsiteX1" fmla="*/ 4455886 w 9318171"/>
              <a:gd name="connsiteY1" fmla="*/ 2989943 h 2989943"/>
              <a:gd name="connsiteX2" fmla="*/ 4455886 w 9318171"/>
              <a:gd name="connsiteY2" fmla="*/ 2989943 h 2989943"/>
              <a:gd name="connsiteX3" fmla="*/ 9318171 w 9318171"/>
              <a:gd name="connsiteY3" fmla="*/ 2989943 h 2989943"/>
              <a:gd name="connsiteX0-1" fmla="*/ 0 w 8084457"/>
              <a:gd name="connsiteY0-2" fmla="*/ 0 h 2540000"/>
              <a:gd name="connsiteX1-3" fmla="*/ 3222172 w 8084457"/>
              <a:gd name="connsiteY1-4" fmla="*/ 2540000 h 2540000"/>
              <a:gd name="connsiteX2-5" fmla="*/ 3222172 w 8084457"/>
              <a:gd name="connsiteY2-6" fmla="*/ 2540000 h 2540000"/>
              <a:gd name="connsiteX3-7" fmla="*/ 8084457 w 8084457"/>
              <a:gd name="connsiteY3-8" fmla="*/ 2540000 h 2540000"/>
              <a:gd name="connsiteX0-9" fmla="*/ 0 w 8157028"/>
              <a:gd name="connsiteY0-10" fmla="*/ 0 h 2510972"/>
              <a:gd name="connsiteX1-11" fmla="*/ 3294743 w 8157028"/>
              <a:gd name="connsiteY1-12" fmla="*/ 2510972 h 2510972"/>
              <a:gd name="connsiteX2-13" fmla="*/ 3294743 w 8157028"/>
              <a:gd name="connsiteY2-14" fmla="*/ 2510972 h 2510972"/>
              <a:gd name="connsiteX3-15" fmla="*/ 8157028 w 8157028"/>
              <a:gd name="connsiteY3-16" fmla="*/ 2510972 h 2510972"/>
              <a:gd name="connsiteX0-17" fmla="*/ 0 w 8316685"/>
              <a:gd name="connsiteY0-18" fmla="*/ 0 h 2075543"/>
              <a:gd name="connsiteX1-19" fmla="*/ 3454400 w 8316685"/>
              <a:gd name="connsiteY1-20" fmla="*/ 2075543 h 2075543"/>
              <a:gd name="connsiteX2-21" fmla="*/ 3454400 w 8316685"/>
              <a:gd name="connsiteY2-22" fmla="*/ 2075543 h 2075543"/>
              <a:gd name="connsiteX3-23" fmla="*/ 8316685 w 8316685"/>
              <a:gd name="connsiteY3-24" fmla="*/ 2075543 h 2075543"/>
              <a:gd name="connsiteX0-25" fmla="*/ 0 w 7953828"/>
              <a:gd name="connsiteY0-26" fmla="*/ 0 h 1988458"/>
              <a:gd name="connsiteX1-27" fmla="*/ 3091543 w 7953828"/>
              <a:gd name="connsiteY1-28" fmla="*/ 1988458 h 1988458"/>
              <a:gd name="connsiteX2-29" fmla="*/ 3091543 w 7953828"/>
              <a:gd name="connsiteY2-30" fmla="*/ 1988458 h 1988458"/>
              <a:gd name="connsiteX3-31" fmla="*/ 7953828 w 7953828"/>
              <a:gd name="connsiteY3-32" fmla="*/ 1988458 h 1988458"/>
              <a:gd name="connsiteX0-33" fmla="*/ 0 w 7953828"/>
              <a:gd name="connsiteY0-34" fmla="*/ 0 h 2007508"/>
              <a:gd name="connsiteX1-35" fmla="*/ 3091543 w 7953828"/>
              <a:gd name="connsiteY1-36" fmla="*/ 2007508 h 2007508"/>
              <a:gd name="connsiteX2-37" fmla="*/ 3091543 w 7953828"/>
              <a:gd name="connsiteY2-38" fmla="*/ 2007508 h 2007508"/>
              <a:gd name="connsiteX3-39" fmla="*/ 7953828 w 7953828"/>
              <a:gd name="connsiteY3-40" fmla="*/ 2007508 h 20075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7953828" h="2007508">
                <a:moveTo>
                  <a:pt x="0" y="0"/>
                </a:moveTo>
                <a:lnTo>
                  <a:pt x="3091543" y="2007508"/>
                </a:lnTo>
                <a:lnTo>
                  <a:pt x="3091543" y="2007508"/>
                </a:lnTo>
                <a:lnTo>
                  <a:pt x="7953828" y="2007508"/>
                </a:lnTo>
              </a:path>
            </a:pathLst>
          </a:custGeom>
          <a:noFill/>
          <a:ln w="12700">
            <a:solidFill>
              <a:schemeClr val="bg1"/>
            </a:solidFill>
            <a:headEnd type="oval" w="lg" len="lg"/>
            <a:tailEnd type="oval" w="lg" len="lg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椭圆 175"/>
          <p:cNvSpPr/>
          <p:nvPr/>
        </p:nvSpPr>
        <p:spPr>
          <a:xfrm>
            <a:off x="1324394" y="6590722"/>
            <a:ext cx="363053" cy="363051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7" name="组合 176"/>
          <p:cNvGrpSpPr/>
          <p:nvPr/>
        </p:nvGrpSpPr>
        <p:grpSpPr>
          <a:xfrm>
            <a:off x="1430159" y="4343938"/>
            <a:ext cx="577963" cy="577963"/>
            <a:chOff x="7010870" y="1260613"/>
            <a:chExt cx="729590" cy="729590"/>
          </a:xfrm>
          <a:solidFill>
            <a:schemeClr val="bg1"/>
          </a:solidFill>
          <a:effectLst>
            <a:glow rad="101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78" name="空心弧 177"/>
            <p:cNvSpPr/>
            <p:nvPr/>
          </p:nvSpPr>
          <p:spPr>
            <a:xfrm>
              <a:off x="7010870" y="1260613"/>
              <a:ext cx="729590" cy="729590"/>
            </a:xfrm>
            <a:prstGeom prst="blockArc">
              <a:avLst>
                <a:gd name="adj1" fmla="val 12386624"/>
                <a:gd name="adj2" fmla="val 17714173"/>
                <a:gd name="adj3" fmla="val 8278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9" name="空心弧 178"/>
            <p:cNvSpPr/>
            <p:nvPr/>
          </p:nvSpPr>
          <p:spPr>
            <a:xfrm rot="14400000">
              <a:off x="7010870" y="1260613"/>
              <a:ext cx="729590" cy="729590"/>
            </a:xfrm>
            <a:prstGeom prst="blockArc">
              <a:avLst>
                <a:gd name="adj1" fmla="val 12386624"/>
                <a:gd name="adj2" fmla="val 17714173"/>
                <a:gd name="adj3" fmla="val 8278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0" name="空心弧 179"/>
            <p:cNvSpPr/>
            <p:nvPr/>
          </p:nvSpPr>
          <p:spPr>
            <a:xfrm rot="7200000">
              <a:off x="7010870" y="1260613"/>
              <a:ext cx="729590" cy="729590"/>
            </a:xfrm>
            <a:prstGeom prst="blockArc">
              <a:avLst>
                <a:gd name="adj1" fmla="val 12386624"/>
                <a:gd name="adj2" fmla="val 17714173"/>
                <a:gd name="adj3" fmla="val 8278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66" name="椭圆 165"/>
          <p:cNvSpPr/>
          <p:nvPr/>
        </p:nvSpPr>
        <p:spPr>
          <a:xfrm>
            <a:off x="1617241" y="5817978"/>
            <a:ext cx="2560528" cy="2560516"/>
          </a:xfrm>
          <a:prstGeom prst="ellipse">
            <a:avLst/>
          </a:prstGeom>
          <a:noFill/>
          <a:ln>
            <a:solidFill>
              <a:srgbClr val="46BECC">
                <a:alpha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椭圆 166"/>
          <p:cNvSpPr/>
          <p:nvPr/>
        </p:nvSpPr>
        <p:spPr>
          <a:xfrm>
            <a:off x="2504192" y="4881845"/>
            <a:ext cx="1593032" cy="1593025"/>
          </a:xfrm>
          <a:prstGeom prst="ellipse">
            <a:avLst/>
          </a:prstGeom>
          <a:noFill/>
          <a:ln>
            <a:solidFill>
              <a:srgbClr val="46BECC">
                <a:alpha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PA_矩形 12"/>
          <p:cNvSpPr/>
          <p:nvPr>
            <p:custDataLst>
              <p:tags r:id="rId3"/>
            </p:custDataLst>
          </p:nvPr>
        </p:nvSpPr>
        <p:spPr>
          <a:xfrm>
            <a:off x="4004632" y="5818172"/>
            <a:ext cx="400494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School of Computer Science and Technology</a:t>
            </a:r>
            <a:endParaRPr lang="en-US" altLang="zh-CN" sz="1400" b="1" dirty="0">
              <a:solidFill>
                <a:schemeClr val="bg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14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USTC</a:t>
            </a:r>
            <a:endParaRPr lang="zh-CN" altLang="en-US" sz="1400" b="1" dirty="0">
              <a:solidFill>
                <a:schemeClr val="bg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1" name="组合 180"/>
          <p:cNvGrpSpPr/>
          <p:nvPr/>
        </p:nvGrpSpPr>
        <p:grpSpPr>
          <a:xfrm>
            <a:off x="3190879" y="3033036"/>
            <a:ext cx="5543625" cy="45719"/>
            <a:chOff x="3182554" y="3904019"/>
            <a:chExt cx="5543625" cy="45719"/>
          </a:xfrm>
          <a:solidFill>
            <a:schemeClr val="bg1"/>
          </a:solidFill>
          <a:effectLst>
            <a:glow rad="1397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84" name="PA_矩形 11"/>
            <p:cNvSpPr/>
            <p:nvPr>
              <p:custDataLst>
                <p:tags r:id="rId4"/>
              </p:custDataLst>
            </p:nvPr>
          </p:nvSpPr>
          <p:spPr>
            <a:xfrm>
              <a:off x="5030429" y="3904019"/>
              <a:ext cx="1847875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5" name="PA_矩形 11"/>
            <p:cNvSpPr/>
            <p:nvPr>
              <p:custDataLst>
                <p:tags r:id="rId5"/>
              </p:custDataLst>
            </p:nvPr>
          </p:nvSpPr>
          <p:spPr>
            <a:xfrm>
              <a:off x="6878304" y="3904019"/>
              <a:ext cx="1847875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6" name="PA_矩形 11"/>
            <p:cNvSpPr/>
            <p:nvPr>
              <p:custDataLst>
                <p:tags r:id="rId6"/>
              </p:custDataLst>
            </p:nvPr>
          </p:nvSpPr>
          <p:spPr>
            <a:xfrm>
              <a:off x="3182554" y="3904019"/>
              <a:ext cx="1847875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87" name="文本框 186"/>
          <p:cNvSpPr txBox="1"/>
          <p:nvPr/>
        </p:nvSpPr>
        <p:spPr>
          <a:xfrm>
            <a:off x="4177550" y="4237764"/>
            <a:ext cx="3435350" cy="1489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组长：胡明哲</a:t>
            </a:r>
            <a:endParaRPr lang="zh-CN" altLang="en-US" sz="1400" b="1" dirty="0">
              <a:solidFill>
                <a:schemeClr val="bg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4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成员：陈俊羽，彭昀，吴紫薇，雷婷</a:t>
            </a:r>
            <a:endParaRPr lang="zh-CN" altLang="en-US" sz="1400" b="1" dirty="0">
              <a:solidFill>
                <a:schemeClr val="bg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指导老师：张昱</a:t>
            </a:r>
            <a:endParaRPr lang="zh-CN" altLang="en-US" sz="1400" b="1" dirty="0">
              <a:solidFill>
                <a:schemeClr val="bg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汇报人：陈俊羽     时间：</a:t>
            </a:r>
            <a:r>
              <a:rPr lang="en-US" altLang="zh-CN" sz="14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2018</a:t>
            </a:r>
            <a:r>
              <a:rPr lang="zh-CN" altLang="en-US" sz="14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年</a:t>
            </a:r>
            <a:r>
              <a:rPr lang="en-US" altLang="zh-CN" sz="14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1</a:t>
            </a:r>
            <a:r>
              <a:rPr lang="zh-CN" altLang="en-US" sz="14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月</a:t>
            </a:r>
            <a:r>
              <a:rPr lang="en-US" altLang="zh-CN" sz="14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12</a:t>
            </a:r>
            <a:r>
              <a:rPr lang="zh-CN" altLang="en-US" sz="14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日</a:t>
            </a:r>
            <a:endParaRPr lang="zh-CN" altLang="en-US" sz="1400" b="1" dirty="0">
              <a:solidFill>
                <a:schemeClr val="bg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400" b="1" dirty="0">
              <a:solidFill>
                <a:schemeClr val="bg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7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7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2800000">
                                      <p:cBhvr>
                                        <p:cTn id="40" dur="27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8" dur="300" fill="hold"/>
                                        <p:tgtEl>
                                          <p:spTgt spid="176"/>
                                        </p:tgtEl>
                                      </p:cBhvr>
                                      <p:by x="85000" y="85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0" dur="300" fill="hold"/>
                                        <p:tgtEl>
                                          <p:spTgt spid="176"/>
                                        </p:tgtEl>
                                      </p:cBhvr>
                                      <p:by x="117600" y="1176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50"/>
                            </p:stCondLst>
                            <p:childTnLst>
                              <p:par>
                                <p:cTn id="6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5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5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55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05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55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82" grpId="0" animBg="1"/>
      <p:bldP spid="173" grpId="0"/>
      <p:bldP spid="174" grpId="0"/>
      <p:bldP spid="175" grpId="0" animBg="1"/>
      <p:bldP spid="176" grpId="0" bldLvl="0" animBg="1"/>
      <p:bldP spid="176" grpId="1" bldLvl="0" animBg="1"/>
      <p:bldP spid="176" grpId="2" bldLvl="0" animBg="1"/>
      <p:bldP spid="176" grpId="3" bldLvl="0" animBg="1"/>
      <p:bldP spid="176" grpId="4" bldLvl="0" animBg="1"/>
      <p:bldP spid="16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1065007"/>
            <a:ext cx="12192000" cy="4442908"/>
          </a:xfrm>
          <a:prstGeom prst="rect">
            <a:avLst/>
          </a:prstGeom>
          <a:solidFill>
            <a:srgbClr val="00092A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8802168" y="4647844"/>
            <a:ext cx="2560528" cy="2560516"/>
          </a:xfrm>
          <a:prstGeom prst="ellipse">
            <a:avLst/>
          </a:prstGeom>
          <a:noFill/>
          <a:ln>
            <a:solidFill>
              <a:srgbClr val="46BECC">
                <a:alpha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-68556" y="-609630"/>
            <a:ext cx="3981006" cy="3980988"/>
          </a:xfrm>
          <a:prstGeom prst="ellipse">
            <a:avLst/>
          </a:prstGeom>
          <a:noFill/>
          <a:ln>
            <a:solidFill>
              <a:srgbClr val="46BECC">
                <a:alpha val="1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27636" y="-527161"/>
            <a:ext cx="3818601" cy="3818584"/>
          </a:xfrm>
          <a:prstGeom prst="ellipse">
            <a:avLst/>
          </a:prstGeom>
          <a:noFill/>
          <a:ln w="34925">
            <a:solidFill>
              <a:srgbClr val="46BECC">
                <a:alpha val="1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1" name="直接连接符 80"/>
          <p:cNvCxnSpPr/>
          <p:nvPr/>
        </p:nvCxnSpPr>
        <p:spPr>
          <a:xfrm>
            <a:off x="1120459" y="-203016"/>
            <a:ext cx="0" cy="3921294"/>
          </a:xfrm>
          <a:prstGeom prst="line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48000">
                  <a:srgbClr val="873397"/>
                </a:gs>
                <a:gs pos="100000">
                  <a:srgbClr val="46BECC">
                    <a:alpha val="87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矩形 81"/>
          <p:cNvSpPr>
            <a:spLocks noChangeAspect="1"/>
          </p:cNvSpPr>
          <p:nvPr/>
        </p:nvSpPr>
        <p:spPr>
          <a:xfrm>
            <a:off x="1090138" y="3709697"/>
            <a:ext cx="72000" cy="72000"/>
          </a:xfrm>
          <a:prstGeom prst="rect">
            <a:avLst/>
          </a:prstGeom>
          <a:solidFill>
            <a:srgbClr val="46BECC"/>
          </a:solidFill>
          <a:ln>
            <a:noFill/>
          </a:ln>
          <a:effectLst>
            <a:glow rad="127000">
              <a:srgbClr val="3CCBDD">
                <a:alpha val="32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3" name="直接连接符 82"/>
          <p:cNvCxnSpPr/>
          <p:nvPr/>
        </p:nvCxnSpPr>
        <p:spPr>
          <a:xfrm>
            <a:off x="10265032" y="3510714"/>
            <a:ext cx="0" cy="3921294"/>
          </a:xfrm>
          <a:prstGeom prst="line">
            <a:avLst/>
          </a:prstGeom>
          <a:noFill/>
          <a:ln>
            <a:gradFill>
              <a:gsLst>
                <a:gs pos="100000">
                  <a:schemeClr val="accent1">
                    <a:lumMod val="5000"/>
                    <a:lumOff val="95000"/>
                    <a:alpha val="54000"/>
                  </a:schemeClr>
                </a:gs>
                <a:gs pos="48000">
                  <a:srgbClr val="873397"/>
                </a:gs>
                <a:gs pos="0">
                  <a:srgbClr val="46BECC">
                    <a:alpha val="87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24" name="图片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508" y="4726377"/>
            <a:ext cx="5219564" cy="2047072"/>
          </a:xfrm>
          <a:prstGeom prst="rect">
            <a:avLst/>
          </a:prstGeom>
        </p:spPr>
      </p:pic>
      <p:sp>
        <p:nvSpPr>
          <p:cNvPr id="175" name="任意多边形: 形状 11"/>
          <p:cNvSpPr/>
          <p:nvPr/>
        </p:nvSpPr>
        <p:spPr>
          <a:xfrm flipH="1">
            <a:off x="35813" y="4636903"/>
            <a:ext cx="1683467" cy="1876050"/>
          </a:xfrm>
          <a:custGeom>
            <a:avLst/>
            <a:gdLst>
              <a:gd name="connsiteX0" fmla="*/ 0 w 9318171"/>
              <a:gd name="connsiteY0" fmla="*/ 0 h 2989943"/>
              <a:gd name="connsiteX1" fmla="*/ 4455886 w 9318171"/>
              <a:gd name="connsiteY1" fmla="*/ 2989943 h 2989943"/>
              <a:gd name="connsiteX2" fmla="*/ 4455886 w 9318171"/>
              <a:gd name="connsiteY2" fmla="*/ 2989943 h 2989943"/>
              <a:gd name="connsiteX3" fmla="*/ 9318171 w 9318171"/>
              <a:gd name="connsiteY3" fmla="*/ 2989943 h 2989943"/>
              <a:gd name="connsiteX0-1" fmla="*/ 0 w 8084457"/>
              <a:gd name="connsiteY0-2" fmla="*/ 0 h 2540000"/>
              <a:gd name="connsiteX1-3" fmla="*/ 3222172 w 8084457"/>
              <a:gd name="connsiteY1-4" fmla="*/ 2540000 h 2540000"/>
              <a:gd name="connsiteX2-5" fmla="*/ 3222172 w 8084457"/>
              <a:gd name="connsiteY2-6" fmla="*/ 2540000 h 2540000"/>
              <a:gd name="connsiteX3-7" fmla="*/ 8084457 w 8084457"/>
              <a:gd name="connsiteY3-8" fmla="*/ 2540000 h 2540000"/>
              <a:gd name="connsiteX0-9" fmla="*/ 0 w 8157028"/>
              <a:gd name="connsiteY0-10" fmla="*/ 0 h 2510972"/>
              <a:gd name="connsiteX1-11" fmla="*/ 3294743 w 8157028"/>
              <a:gd name="connsiteY1-12" fmla="*/ 2510972 h 2510972"/>
              <a:gd name="connsiteX2-13" fmla="*/ 3294743 w 8157028"/>
              <a:gd name="connsiteY2-14" fmla="*/ 2510972 h 2510972"/>
              <a:gd name="connsiteX3-15" fmla="*/ 8157028 w 8157028"/>
              <a:gd name="connsiteY3-16" fmla="*/ 2510972 h 2510972"/>
              <a:gd name="connsiteX0-17" fmla="*/ 0 w 8316685"/>
              <a:gd name="connsiteY0-18" fmla="*/ 0 h 2075543"/>
              <a:gd name="connsiteX1-19" fmla="*/ 3454400 w 8316685"/>
              <a:gd name="connsiteY1-20" fmla="*/ 2075543 h 2075543"/>
              <a:gd name="connsiteX2-21" fmla="*/ 3454400 w 8316685"/>
              <a:gd name="connsiteY2-22" fmla="*/ 2075543 h 2075543"/>
              <a:gd name="connsiteX3-23" fmla="*/ 8316685 w 8316685"/>
              <a:gd name="connsiteY3-24" fmla="*/ 2075543 h 2075543"/>
              <a:gd name="connsiteX0-25" fmla="*/ 0 w 7953828"/>
              <a:gd name="connsiteY0-26" fmla="*/ 0 h 1988458"/>
              <a:gd name="connsiteX1-27" fmla="*/ 3091543 w 7953828"/>
              <a:gd name="connsiteY1-28" fmla="*/ 1988458 h 1988458"/>
              <a:gd name="connsiteX2-29" fmla="*/ 3091543 w 7953828"/>
              <a:gd name="connsiteY2-30" fmla="*/ 1988458 h 1988458"/>
              <a:gd name="connsiteX3-31" fmla="*/ 7953828 w 7953828"/>
              <a:gd name="connsiteY3-32" fmla="*/ 1988458 h 1988458"/>
              <a:gd name="connsiteX0-33" fmla="*/ 0 w 7953828"/>
              <a:gd name="connsiteY0-34" fmla="*/ 0 h 2007508"/>
              <a:gd name="connsiteX1-35" fmla="*/ 3091543 w 7953828"/>
              <a:gd name="connsiteY1-36" fmla="*/ 2007508 h 2007508"/>
              <a:gd name="connsiteX2-37" fmla="*/ 3091543 w 7953828"/>
              <a:gd name="connsiteY2-38" fmla="*/ 2007508 h 2007508"/>
              <a:gd name="connsiteX3-39" fmla="*/ 7953828 w 7953828"/>
              <a:gd name="connsiteY3-40" fmla="*/ 2007508 h 20075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7953828" h="2007508">
                <a:moveTo>
                  <a:pt x="0" y="0"/>
                </a:moveTo>
                <a:lnTo>
                  <a:pt x="3091543" y="2007508"/>
                </a:lnTo>
                <a:lnTo>
                  <a:pt x="3091543" y="2007508"/>
                </a:lnTo>
                <a:lnTo>
                  <a:pt x="7953828" y="2007508"/>
                </a:lnTo>
              </a:path>
            </a:pathLst>
          </a:custGeom>
          <a:noFill/>
          <a:ln w="12700">
            <a:solidFill>
              <a:schemeClr val="bg1"/>
            </a:solidFill>
            <a:headEnd type="oval" w="lg" len="lg"/>
            <a:tailEnd type="oval" w="lg" len="lg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椭圆 175"/>
          <p:cNvSpPr/>
          <p:nvPr/>
        </p:nvSpPr>
        <p:spPr>
          <a:xfrm>
            <a:off x="1537754" y="4441882"/>
            <a:ext cx="363053" cy="363051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7" name="组合 176"/>
          <p:cNvGrpSpPr/>
          <p:nvPr/>
        </p:nvGrpSpPr>
        <p:grpSpPr>
          <a:xfrm>
            <a:off x="1430159" y="4343938"/>
            <a:ext cx="577963" cy="577963"/>
            <a:chOff x="7010870" y="1260613"/>
            <a:chExt cx="729590" cy="729590"/>
          </a:xfrm>
          <a:solidFill>
            <a:schemeClr val="bg1"/>
          </a:solidFill>
          <a:effectLst>
            <a:glow rad="101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78" name="空心弧 177"/>
            <p:cNvSpPr/>
            <p:nvPr/>
          </p:nvSpPr>
          <p:spPr>
            <a:xfrm>
              <a:off x="7010870" y="1260613"/>
              <a:ext cx="729590" cy="729590"/>
            </a:xfrm>
            <a:prstGeom prst="blockArc">
              <a:avLst>
                <a:gd name="adj1" fmla="val 12386624"/>
                <a:gd name="adj2" fmla="val 17714173"/>
                <a:gd name="adj3" fmla="val 8278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9" name="空心弧 178"/>
            <p:cNvSpPr/>
            <p:nvPr/>
          </p:nvSpPr>
          <p:spPr>
            <a:xfrm rot="14400000">
              <a:off x="7010870" y="1260613"/>
              <a:ext cx="729590" cy="729590"/>
            </a:xfrm>
            <a:prstGeom prst="blockArc">
              <a:avLst>
                <a:gd name="adj1" fmla="val 12386624"/>
                <a:gd name="adj2" fmla="val 17714173"/>
                <a:gd name="adj3" fmla="val 8278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0" name="空心弧 179"/>
            <p:cNvSpPr/>
            <p:nvPr/>
          </p:nvSpPr>
          <p:spPr>
            <a:xfrm rot="7200000">
              <a:off x="7010870" y="1260613"/>
              <a:ext cx="729590" cy="729590"/>
            </a:xfrm>
            <a:prstGeom prst="blockArc">
              <a:avLst>
                <a:gd name="adj1" fmla="val 12386624"/>
                <a:gd name="adj2" fmla="val 17714173"/>
                <a:gd name="adj3" fmla="val 8278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66" name="椭圆 165"/>
          <p:cNvSpPr/>
          <p:nvPr/>
        </p:nvSpPr>
        <p:spPr>
          <a:xfrm>
            <a:off x="1617241" y="5817978"/>
            <a:ext cx="2560528" cy="2560516"/>
          </a:xfrm>
          <a:prstGeom prst="ellipse">
            <a:avLst/>
          </a:prstGeom>
          <a:noFill/>
          <a:ln>
            <a:solidFill>
              <a:srgbClr val="46BECC">
                <a:alpha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椭圆 166"/>
          <p:cNvSpPr/>
          <p:nvPr/>
        </p:nvSpPr>
        <p:spPr>
          <a:xfrm>
            <a:off x="2504192" y="4881845"/>
            <a:ext cx="1593032" cy="1593025"/>
          </a:xfrm>
          <a:prstGeom prst="ellipse">
            <a:avLst/>
          </a:prstGeom>
          <a:noFill/>
          <a:ln>
            <a:solidFill>
              <a:srgbClr val="46BECC">
                <a:alpha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2973680" y="3128213"/>
            <a:ext cx="5643880" cy="1305836"/>
            <a:chOff x="5292478" y="542488"/>
            <a:chExt cx="5643880" cy="1305836"/>
          </a:xfrm>
        </p:grpSpPr>
        <p:sp>
          <p:nvSpPr>
            <p:cNvPr id="30" name="文本框 29"/>
            <p:cNvSpPr txBox="1"/>
            <p:nvPr/>
          </p:nvSpPr>
          <p:spPr>
            <a:xfrm>
              <a:off x="6517759" y="542488"/>
              <a:ext cx="3981005" cy="706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b="1" dirty="0">
                  <a:solidFill>
                    <a:schemeClr val="bg1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成果分享</a:t>
              </a:r>
              <a:endParaRPr lang="zh-CN" altLang="en-US" sz="40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5292478" y="1141569"/>
              <a:ext cx="5643880" cy="7067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000" dirty="0">
                  <a:solidFill>
                    <a:schemeClr val="bg1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逼格青春粗黑体简2.0" panose="02010604000000000000" pitchFamily="2" charset="-122"/>
                  <a:ea typeface="逼格青春粗黑体简2.0" panose="02010604000000000000" pitchFamily="2" charset="-122"/>
                  <a:cs typeface="+mn-ea"/>
                  <a:sym typeface="+mn-lt"/>
                </a:rPr>
                <a:t>       </a:t>
              </a:r>
              <a:r>
                <a:rPr lang="zh-CN" altLang="en-US" sz="2000" dirty="0">
                  <a:solidFill>
                    <a:schemeClr val="bg1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逼格青春粗黑体简2.0" panose="02010604000000000000" pitchFamily="2" charset="-122"/>
                  <a:ea typeface="逼格青春粗黑体简2.0" panose="02010604000000000000" pitchFamily="2" charset="-122"/>
                  <a:cs typeface="+mn-ea"/>
                  <a:sym typeface="+mn-lt"/>
                </a:rPr>
                <a:t>总览；</a:t>
              </a:r>
              <a:r>
                <a:rPr lang="en-US" altLang="zh-CN" sz="2000" dirty="0">
                  <a:solidFill>
                    <a:schemeClr val="bg1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逼格青春粗黑体简2.0" panose="02010604000000000000" pitchFamily="2" charset="-122"/>
                  <a:ea typeface="逼格青春粗黑体简2.0" panose="02010604000000000000" pitchFamily="2" charset="-122"/>
                  <a:cs typeface="+mn-ea"/>
                  <a:sym typeface="+mn-lt"/>
                </a:rPr>
                <a:t>python</a:t>
              </a:r>
              <a:r>
                <a:rPr lang="zh-CN" altLang="en-US" sz="2000" dirty="0">
                  <a:solidFill>
                    <a:schemeClr val="bg1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逼格青春粗黑体简2.0" panose="02010604000000000000" pitchFamily="2" charset="-122"/>
                  <a:ea typeface="逼格青春粗黑体简2.0" panose="02010604000000000000" pitchFamily="2" charset="-122"/>
                  <a:cs typeface="+mn-ea"/>
                  <a:sym typeface="+mn-lt"/>
                </a:rPr>
                <a:t>侧；</a:t>
              </a:r>
              <a:r>
                <a:rPr lang="en-US" altLang="zh-CN" sz="2000" dirty="0">
                  <a:solidFill>
                    <a:schemeClr val="bg1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逼格青春粗黑体简2.0" panose="02010604000000000000" pitchFamily="2" charset="-122"/>
                  <a:ea typeface="逼格青春粗黑体简2.0" panose="02010604000000000000" pitchFamily="2" charset="-122"/>
                  <a:cs typeface="+mn-ea"/>
                  <a:sym typeface="+mn-lt"/>
                </a:rPr>
                <a:t>binding</a:t>
              </a:r>
              <a:r>
                <a:rPr lang="zh-CN" altLang="en-US" sz="2000" dirty="0">
                  <a:solidFill>
                    <a:schemeClr val="bg1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逼格青春粗黑体简2.0" panose="02010604000000000000" pitchFamily="2" charset="-122"/>
                  <a:ea typeface="逼格青春粗黑体简2.0" panose="02010604000000000000" pitchFamily="2" charset="-122"/>
                  <a:cs typeface="+mn-ea"/>
                  <a:sym typeface="+mn-lt"/>
                </a:rPr>
                <a:t>侧；</a:t>
              </a:r>
              <a:r>
                <a:rPr lang="zh-CN" altLang="en-US" sz="2000" dirty="0">
                  <a:solidFill>
                    <a:schemeClr val="bg1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逼格青春粗黑体简2.0" panose="02010604000000000000" pitchFamily="2" charset="-122"/>
                  <a:ea typeface="逼格青春粗黑体简2.0" panose="02010604000000000000" pitchFamily="2" charset="-122"/>
                  <a:cs typeface="+mn-ea"/>
                  <a:sym typeface="+mn-lt"/>
                </a:rPr>
                <a:t>C/C++侧</a:t>
              </a:r>
              <a:r>
                <a:rPr lang="en-US" altLang="zh-CN" sz="4000" dirty="0">
                  <a:solidFill>
                    <a:schemeClr val="bg1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逼格青春粗黑体简2.0" panose="02010604000000000000" pitchFamily="2" charset="-122"/>
                  <a:ea typeface="逼格青春粗黑体简2.0" panose="02010604000000000000" pitchFamily="2" charset="-122"/>
                  <a:cs typeface="+mn-ea"/>
                  <a:sym typeface="+mn-lt"/>
                </a:rPr>
                <a:t> </a:t>
              </a:r>
              <a:endParaRPr lang="en-US" altLang="zh-CN" sz="4000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逼格青春粗黑体简2.0" panose="02010604000000000000" pitchFamily="2" charset="-122"/>
                <a:ea typeface="逼格青春粗黑体简2.0" panose="02010604000000000000" pitchFamily="2" charset="-122"/>
                <a:cs typeface="+mn-ea"/>
                <a:sym typeface="+mn-lt"/>
              </a:endParaRPr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5349028" y="1350085"/>
            <a:ext cx="1493944" cy="1200329"/>
          </a:xfrm>
          <a:prstGeom prst="rect">
            <a:avLst/>
          </a:prstGeom>
          <a:noFill/>
          <a:ln w="12700">
            <a:solidFill>
              <a:schemeClr val="bg1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02</a:t>
            </a:r>
            <a:endParaRPr lang="zh-CN" altLang="en-US" sz="7200" b="1" dirty="0">
              <a:solidFill>
                <a:schemeClr val="bg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7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7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2800000">
                                      <p:cBhvr>
                                        <p:cTn id="68" dur="2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6" dur="300" fill="hold"/>
                                        <p:tgtEl>
                                          <p:spTgt spid="176"/>
                                        </p:tgtEl>
                                      </p:cBhvr>
                                      <p:by x="85000" y="85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8" dur="300" fill="hold"/>
                                        <p:tgtEl>
                                          <p:spTgt spid="176"/>
                                        </p:tgtEl>
                                      </p:cBhvr>
                                      <p:by x="117600" y="1176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500"/>
                            </p:stCondLst>
                            <p:childTnLst>
                              <p:par>
                                <p:cTn id="8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500"/>
                            </p:stCondLst>
                            <p:childTnLst>
                              <p:par>
                                <p:cTn id="9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60" grpId="0" bldLvl="0" animBg="1"/>
      <p:bldP spid="82" grpId="0" bldLvl="0" animBg="1"/>
      <p:bldP spid="175" grpId="0" bldLvl="0" animBg="1"/>
      <p:bldP spid="176" grpId="0" bldLvl="0" animBg="1"/>
      <p:bldP spid="176" grpId="1" bldLvl="0" animBg="1"/>
      <p:bldP spid="176" grpId="2" bldLvl="0" animBg="1"/>
      <p:bldP spid="176" grpId="3" bldLvl="0" animBg="1"/>
      <p:bldP spid="176" grpId="4" bldLvl="0" animBg="1"/>
      <p:bldP spid="41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折角形 3"/>
          <p:cNvSpPr/>
          <p:nvPr/>
        </p:nvSpPr>
        <p:spPr bwMode="auto">
          <a:xfrm>
            <a:off x="1563052" y="995080"/>
            <a:ext cx="4960937" cy="1262855"/>
          </a:xfrm>
          <a:prstGeom prst="foldedCorner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algn="ctr" eaLnBrk="1" hangingPunct="1">
              <a:defRPr/>
            </a:pPr>
            <a:r>
              <a:rPr kumimoji="1" lang="en-US" altLang="zh-CN" b="1" u="sng" dirty="0">
                <a:latin typeface="Arial" panose="020B0604020202020204" pitchFamily="34" charset="0"/>
              </a:rPr>
              <a:t>Python Application</a:t>
            </a:r>
            <a:r>
              <a:rPr kumimoji="1" lang="en-US" altLang="zh-CN" dirty="0">
                <a:latin typeface="Arial" panose="020B0604020202020204" pitchFamily="34" charset="0"/>
              </a:rPr>
              <a:t> (object detection)</a:t>
            </a:r>
            <a:endParaRPr kumimoji="1" lang="en-US" altLang="zh-CN" dirty="0">
              <a:latin typeface="Arial" panose="020B0604020202020204" pitchFamily="34" charset="0"/>
            </a:endParaRPr>
          </a:p>
          <a:p>
            <a:pPr eaLnBrk="1" hangingPunct="1">
              <a:defRPr/>
            </a:pPr>
            <a:r>
              <a:rPr kumimoji="1" lang="en-US" altLang="zh-CN" sz="1600" b="1" dirty="0">
                <a:solidFill>
                  <a:srgbClr val="00B050"/>
                </a:solidFill>
                <a:latin typeface="Arial" panose="020B0604020202020204" pitchFamily="34" charset="0"/>
              </a:rPr>
              <a:t>import cv2</a:t>
            </a:r>
            <a:endParaRPr kumimoji="1" lang="en-US" altLang="zh-CN" sz="1600" b="1" dirty="0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eaLnBrk="1" hangingPunct="1">
              <a:defRPr/>
            </a:pPr>
            <a:r>
              <a:rPr kumimoji="1" lang="en-US" altLang="zh-CN" sz="1600" dirty="0">
                <a:latin typeface="Arial" panose="020B0604020202020204" pitchFamily="34" charset="0"/>
              </a:rPr>
              <a:t>net = cv2.dnn.readNetFromCaffe(“</a:t>
            </a:r>
            <a:r>
              <a:rPr kumimoji="1" lang="en-US" altLang="zh-CN" sz="1600" dirty="0" err="1">
                <a:latin typeface="Arial" panose="020B0604020202020204" pitchFamily="34" charset="0"/>
              </a:rPr>
              <a:t>prototxt</a:t>
            </a:r>
            <a:r>
              <a:rPr kumimoji="1" lang="en-US" altLang="zh-CN" sz="1600" dirty="0">
                <a:latin typeface="Arial" panose="020B0604020202020204" pitchFamily="34" charset="0"/>
              </a:rPr>
              <a:t>”, “model”)</a:t>
            </a:r>
            <a:endParaRPr kumimoji="1" lang="en-US" altLang="zh-CN" sz="1600" dirty="0">
              <a:latin typeface="Arial" panose="020B0604020202020204" pitchFamily="34" charset="0"/>
            </a:endParaRPr>
          </a:p>
          <a:p>
            <a:pPr>
              <a:defRPr/>
            </a:pPr>
            <a:r>
              <a:rPr kumimoji="1" lang="en-US" altLang="zh-CN" sz="1600" dirty="0">
                <a:solidFill>
                  <a:srgbClr val="C00000"/>
                </a:solidFill>
                <a:latin typeface="Arial" panose="020B0604020202020204" pitchFamily="34" charset="0"/>
              </a:rPr>
              <a:t>detections = </a:t>
            </a:r>
            <a:r>
              <a:rPr kumimoji="1" lang="en-US" altLang="zh-CN" sz="1600" dirty="0" err="1">
                <a:solidFill>
                  <a:srgbClr val="C00000"/>
                </a:solidFill>
                <a:latin typeface="Arial" panose="020B0604020202020204" pitchFamily="34" charset="0"/>
              </a:rPr>
              <a:t>net.forawrd</a:t>
            </a:r>
            <a:r>
              <a:rPr kumimoji="1" lang="en-US" altLang="zh-CN" sz="1600" dirty="0">
                <a:solidFill>
                  <a:srgbClr val="C00000"/>
                </a:solidFill>
                <a:latin typeface="Arial" panose="020B0604020202020204" pitchFamily="34" charset="0"/>
              </a:rPr>
              <a:t>()</a:t>
            </a:r>
            <a:endParaRPr kumimoji="1" lang="zh-CN" altLang="en-US" sz="1600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28" name="折角形 8"/>
          <p:cNvSpPr/>
          <p:nvPr/>
        </p:nvSpPr>
        <p:spPr>
          <a:xfrm>
            <a:off x="1953950" y="5538877"/>
            <a:ext cx="3721100" cy="712787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b="1" u="sng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Native Library</a:t>
            </a:r>
            <a:r>
              <a:rPr kumimoji="1"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kumimoji="1" lang="en-US" altLang="zh-CN" dirty="0" err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OpenCV</a:t>
            </a:r>
            <a:r>
              <a:rPr kumimoji="1"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modules)</a:t>
            </a:r>
            <a:endParaRPr kumimoji="1" lang="en-US" altLang="zh-CN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libopencv_</a:t>
            </a:r>
            <a:r>
              <a:rPr kumimoji="1" lang="en-US" altLang="zh-CN" i="1" dirty="0" err="1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module</a:t>
            </a:r>
            <a:r>
              <a:rPr kumimoji="1"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.so.</a:t>
            </a:r>
            <a:r>
              <a:rPr kumimoji="1" lang="en-US" altLang="zh-CN" i="1" dirty="0" err="1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version</a:t>
            </a:r>
            <a:endParaRPr kumimoji="1" lang="en-US" altLang="zh-CN" i="1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折角形 9"/>
          <p:cNvSpPr/>
          <p:nvPr/>
        </p:nvSpPr>
        <p:spPr>
          <a:xfrm>
            <a:off x="6833329" y="991740"/>
            <a:ext cx="1457325" cy="422275"/>
          </a:xfrm>
          <a:prstGeom prst="foldedCorne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dirty="0" err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headers.txt</a:t>
            </a:r>
            <a:endParaRPr kumimoji="1" lang="en-US" altLang="zh-CN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984658" y="4523531"/>
            <a:ext cx="1846263" cy="4429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b="1" u="sng" dirty="0">
                <a:solidFill>
                  <a:srgbClr val="0000CC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Hook Library</a:t>
            </a:r>
            <a:endParaRPr kumimoji="1" lang="en-US" altLang="zh-CN" b="1" u="sng" dirty="0">
              <a:solidFill>
                <a:srgbClr val="0000CC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肘形连接符 115"/>
          <p:cNvCxnSpPr>
            <a:endCxn id="65" idx="3"/>
          </p:cNvCxnSpPr>
          <p:nvPr/>
        </p:nvCxnSpPr>
        <p:spPr>
          <a:xfrm rot="5400000">
            <a:off x="7779240" y="2709688"/>
            <a:ext cx="2071670" cy="1975494"/>
          </a:xfrm>
          <a:prstGeom prst="bentConnector2">
            <a:avLst/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2" name="组 14"/>
          <p:cNvGrpSpPr/>
          <p:nvPr/>
        </p:nvGrpSpPr>
        <p:grpSpPr>
          <a:xfrm>
            <a:off x="6706478" y="1643152"/>
            <a:ext cx="1706587" cy="1122362"/>
            <a:chOff x="5673724" y="1586558"/>
            <a:chExt cx="1706587" cy="1122362"/>
          </a:xfrm>
        </p:grpSpPr>
        <p:sp>
          <p:nvSpPr>
            <p:cNvPr id="33" name="矩形 49"/>
            <p:cNvSpPr/>
            <p:nvPr/>
          </p:nvSpPr>
          <p:spPr bwMode="auto">
            <a:xfrm>
              <a:off x="5673724" y="1586558"/>
              <a:ext cx="1706587" cy="112236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defRPr/>
              </a:pPr>
              <a:r>
                <a:rPr kumimoji="1" lang="en-US" altLang="zh-CN" b="1" u="sng" smtClean="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gen2.py</a:t>
              </a:r>
              <a:endParaRPr kumimoji="1" lang="en-US" altLang="zh-CN" b="1" u="sng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矩形 50"/>
            <p:cNvSpPr/>
            <p:nvPr/>
          </p:nvSpPr>
          <p:spPr bwMode="auto">
            <a:xfrm>
              <a:off x="5753904" y="1989779"/>
              <a:ext cx="1546225" cy="60801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kumimoji="1" lang="en-US" altLang="zh-CN" b="1" dirty="0">
                  <a:solidFill>
                    <a:srgbClr val="0000CC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Binding Generator</a:t>
              </a:r>
              <a:endParaRPr kumimoji="1" lang="en-US" altLang="zh-CN" b="1" dirty="0">
                <a:solidFill>
                  <a:srgbClr val="0000CC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8" name="椭圆 55"/>
          <p:cNvSpPr/>
          <p:nvPr/>
        </p:nvSpPr>
        <p:spPr>
          <a:xfrm>
            <a:off x="3569405" y="2434484"/>
            <a:ext cx="360363" cy="361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b="1" dirty="0">
                <a:solidFill>
                  <a:schemeClr val="bg1"/>
                </a:solidFill>
              </a:rPr>
              <a:t>1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9" name="折角形 7"/>
          <p:cNvSpPr/>
          <p:nvPr/>
        </p:nvSpPr>
        <p:spPr bwMode="auto">
          <a:xfrm>
            <a:off x="1544580" y="3324679"/>
            <a:ext cx="4702175" cy="694737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b="1" u="sng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Binding Library</a:t>
            </a:r>
            <a:r>
              <a:rPr kumimoji="1"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kumimoji="1" lang="en-US" altLang="zh-CN" dirty="0" err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OpenCV</a:t>
            </a:r>
            <a:r>
              <a:rPr kumimoji="1"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-Python wrappers)</a:t>
            </a:r>
            <a:endParaRPr kumimoji="1" lang="en-US" altLang="zh-CN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site-packages/cv2.</a:t>
            </a:r>
            <a:r>
              <a:rPr kumimoji="1" lang="en-US" altLang="zh-CN" i="1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platform</a:t>
            </a:r>
            <a:r>
              <a:rPr kumimoji="1"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.so</a:t>
            </a:r>
            <a:endParaRPr kumimoji="1" lang="en-US" altLang="zh-CN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en-US" altLang="zh-CN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折角形 11"/>
          <p:cNvSpPr/>
          <p:nvPr/>
        </p:nvSpPr>
        <p:spPr bwMode="auto">
          <a:xfrm>
            <a:off x="6782753" y="3297873"/>
            <a:ext cx="2836862" cy="998710"/>
          </a:xfrm>
          <a:prstGeom prst="foldedCorne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dirty="0" err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pyopencv_generated</a:t>
            </a:r>
            <a:r>
              <a:rPr kumimoji="1"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_*.h</a:t>
            </a:r>
            <a:endParaRPr kumimoji="1" lang="en-US" altLang="zh-CN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(wrapper functions)</a:t>
            </a:r>
            <a:endParaRPr kumimoji="1" lang="en-US" altLang="zh-CN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dirty="0" err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pyopencv_signature.json</a:t>
            </a:r>
            <a:endParaRPr kumimoji="1" lang="en-US" altLang="zh-CN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左箭头 83"/>
          <p:cNvSpPr/>
          <p:nvPr/>
        </p:nvSpPr>
        <p:spPr>
          <a:xfrm>
            <a:off x="6265228" y="3515360"/>
            <a:ext cx="517525" cy="266700"/>
          </a:xfrm>
          <a:prstGeom prst="lef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sp>
        <p:nvSpPr>
          <p:cNvPr id="42" name="左箭头 83"/>
          <p:cNvSpPr/>
          <p:nvPr/>
        </p:nvSpPr>
        <p:spPr>
          <a:xfrm>
            <a:off x="4853940" y="4599920"/>
            <a:ext cx="1492250" cy="266700"/>
          </a:xfrm>
          <a:prstGeom prst="lef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sp>
        <p:nvSpPr>
          <p:cNvPr id="44" name="矩形 58"/>
          <p:cNvSpPr/>
          <p:nvPr/>
        </p:nvSpPr>
        <p:spPr>
          <a:xfrm>
            <a:off x="5342170" y="2371342"/>
            <a:ext cx="1247775" cy="349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algn="ctr">
              <a:defRPr/>
            </a:pPr>
            <a:r>
              <a:rPr kumimoji="1" lang="en-US" altLang="zh-CN" sz="2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Python</a:t>
            </a:r>
            <a:endParaRPr kumimoji="1" lang="en-US" altLang="zh-CN" sz="2400" b="1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70" name="矩形 59"/>
          <p:cNvSpPr/>
          <p:nvPr/>
        </p:nvSpPr>
        <p:spPr>
          <a:xfrm>
            <a:off x="7016115" y="2938967"/>
            <a:ext cx="946380" cy="303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algn="ctr">
              <a:defRPr/>
            </a:pPr>
            <a:r>
              <a:rPr kumimoji="1" lang="en-US" altLang="zh-CN" sz="2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C++</a:t>
            </a:r>
            <a:endParaRPr kumimoji="1" lang="en-US" altLang="zh-CN" sz="2400" b="1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</a:endParaRPr>
          </a:p>
        </p:txBody>
      </p:sp>
      <p:cxnSp>
        <p:nvCxnSpPr>
          <p:cNvPr id="51" name="Straight Connector 70"/>
          <p:cNvCxnSpPr/>
          <p:nvPr/>
        </p:nvCxnSpPr>
        <p:spPr>
          <a:xfrm flipV="1">
            <a:off x="740410" y="2858135"/>
            <a:ext cx="10419715" cy="43180"/>
          </a:xfrm>
          <a:prstGeom prst="line">
            <a:avLst/>
          </a:prstGeom>
          <a:ln w="19050">
            <a:solidFill>
              <a:srgbClr val="FF0000"/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71"/>
          <p:cNvCxnSpPr/>
          <p:nvPr/>
        </p:nvCxnSpPr>
        <p:spPr>
          <a:xfrm>
            <a:off x="3466118" y="2268285"/>
            <a:ext cx="0" cy="104400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>
            <a:off x="7559772" y="1427152"/>
            <a:ext cx="802" cy="2160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81"/>
          <p:cNvCxnSpPr/>
          <p:nvPr/>
        </p:nvCxnSpPr>
        <p:spPr>
          <a:xfrm>
            <a:off x="3727608" y="4013271"/>
            <a:ext cx="0" cy="503999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椭圆 55"/>
          <p:cNvSpPr/>
          <p:nvPr/>
        </p:nvSpPr>
        <p:spPr>
          <a:xfrm>
            <a:off x="3863337" y="4084295"/>
            <a:ext cx="360363" cy="361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b="1" dirty="0">
                <a:solidFill>
                  <a:schemeClr val="bg1"/>
                </a:solidFill>
              </a:rPr>
              <a:t>2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  <p:sp>
        <p:nvSpPr>
          <p:cNvPr id="57" name="椭圆 55"/>
          <p:cNvSpPr/>
          <p:nvPr/>
        </p:nvSpPr>
        <p:spPr>
          <a:xfrm>
            <a:off x="3863338" y="5068886"/>
            <a:ext cx="360363" cy="361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b="1" dirty="0">
                <a:solidFill>
                  <a:schemeClr val="bg1"/>
                </a:solidFill>
              </a:rPr>
              <a:t>3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58" name="Straight Arrow Connector 85"/>
          <p:cNvCxnSpPr/>
          <p:nvPr/>
        </p:nvCxnSpPr>
        <p:spPr>
          <a:xfrm>
            <a:off x="3737893" y="4966444"/>
            <a:ext cx="0" cy="57600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60" name="Group 87"/>
          <p:cNvGrpSpPr/>
          <p:nvPr/>
        </p:nvGrpSpPr>
        <p:grpSpPr>
          <a:xfrm>
            <a:off x="5681548" y="5626122"/>
            <a:ext cx="3007529" cy="579438"/>
            <a:chOff x="5074185" y="5808479"/>
            <a:chExt cx="3007529" cy="579438"/>
          </a:xfrm>
        </p:grpSpPr>
        <p:sp>
          <p:nvSpPr>
            <p:cNvPr id="61" name="多文档 16"/>
            <p:cNvSpPr/>
            <p:nvPr/>
          </p:nvSpPr>
          <p:spPr>
            <a:xfrm>
              <a:off x="5802064" y="5808479"/>
              <a:ext cx="2279650" cy="579438"/>
            </a:xfrm>
            <a:prstGeom prst="flowChartMultidocument">
              <a:avLst/>
            </a:prstGeom>
            <a:solidFill>
              <a:srgbClr val="CCE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defRPr>
              </a:lvl9pPr>
            </a:lstStyle>
            <a:p>
              <a:pPr algn="ctr">
                <a:defRPr/>
              </a:pPr>
              <a:r>
                <a:rPr kumimoji="1" lang="en-US" altLang="zh-CN" i="1" dirty="0" err="1">
                  <a:latin typeface="Arial" panose="020B0604020202020204" pitchFamily="34" charset="0"/>
                </a:rPr>
                <a:t>module_src</a:t>
              </a:r>
              <a:r>
                <a:rPr kumimoji="1" lang="en-US" altLang="zh-CN" dirty="0">
                  <a:latin typeface="Arial" panose="020B0604020202020204" pitchFamily="34" charset="0"/>
                </a:rPr>
                <a:t>/*.</a:t>
              </a:r>
              <a:r>
                <a:rPr kumimoji="1" lang="en-US" altLang="zh-CN" dirty="0" err="1">
                  <a:latin typeface="Arial" panose="020B0604020202020204" pitchFamily="34" charset="0"/>
                </a:rPr>
                <a:t>cpp</a:t>
              </a:r>
              <a:endParaRPr kumimoji="1"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63" name="左箭头 80"/>
            <p:cNvSpPr/>
            <p:nvPr/>
          </p:nvSpPr>
          <p:spPr>
            <a:xfrm>
              <a:off x="5074185" y="5976168"/>
              <a:ext cx="727075" cy="246063"/>
            </a:xfrm>
            <a:prstGeom prst="leftArrow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zh-CN" altLang="en-US"/>
            </a:p>
          </p:txBody>
        </p:sp>
      </p:grpSp>
      <p:sp>
        <p:nvSpPr>
          <p:cNvPr id="65" name="矩形 93"/>
          <p:cNvSpPr/>
          <p:nvPr/>
        </p:nvSpPr>
        <p:spPr bwMode="auto">
          <a:xfrm>
            <a:off x="6346190" y="4511020"/>
            <a:ext cx="1481138" cy="444500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dirty="0">
                <a:solidFill>
                  <a:srgbClr val="0000CC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Hook Code</a:t>
            </a:r>
            <a:endParaRPr kumimoji="1" lang="en-US" altLang="zh-CN" dirty="0">
              <a:solidFill>
                <a:srgbClr val="0000CC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7930614" y="2651264"/>
            <a:ext cx="0" cy="6480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" name="矩形 51"/>
          <p:cNvSpPr/>
          <p:nvPr/>
        </p:nvSpPr>
        <p:spPr bwMode="auto">
          <a:xfrm>
            <a:off x="8647717" y="2046374"/>
            <a:ext cx="1550988" cy="6080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Hook Generator</a:t>
            </a:r>
            <a:endParaRPr kumimoji="1" lang="en-US" altLang="zh-CN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折角形 9"/>
          <p:cNvSpPr/>
          <p:nvPr/>
        </p:nvSpPr>
        <p:spPr>
          <a:xfrm>
            <a:off x="8529598" y="1000001"/>
            <a:ext cx="1849288" cy="699616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libopencv_</a:t>
            </a:r>
            <a:r>
              <a:rPr kumimoji="1" lang="en-US" altLang="zh-CN" i="1" dirty="0" err="1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module</a:t>
            </a:r>
            <a:r>
              <a:rPr kumimoji="1"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.so</a:t>
            </a:r>
            <a:r>
              <a:rPr kumimoji="1" lang="en-US" altLang="zh-CN" dirty="0" err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kumimoji="1" lang="en-US" altLang="zh-CN" i="1" dirty="0" err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version</a:t>
            </a:r>
            <a:endParaRPr kumimoji="1" lang="en-US" altLang="zh-CN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3" name="Straight Arrow Connector 78"/>
          <p:cNvCxnSpPr/>
          <p:nvPr/>
        </p:nvCxnSpPr>
        <p:spPr>
          <a:xfrm>
            <a:off x="9407803" y="1715160"/>
            <a:ext cx="6598" cy="3240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331470" y="159385"/>
            <a:ext cx="20637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Overview</a:t>
            </a:r>
            <a:endParaRPr lang="zh-CN" altLang="en-US" sz="2800" b="1" dirty="0">
              <a:solidFill>
                <a:schemeClr val="bg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ldLvl="0" animBg="1"/>
      <p:bldP spid="65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00092A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292735" y="234315"/>
            <a:ext cx="221170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Key Parts</a:t>
            </a:r>
            <a:r>
              <a:rPr lang="en-US" altLang="zh-CN" dirty="0">
                <a:sym typeface="+mn-ea"/>
              </a:rPr>
              <a:t>arts</a:t>
            </a:r>
            <a:endParaRPr lang="zh-CN" altLang="en-US" b="1" dirty="0">
              <a:solidFill>
                <a:schemeClr val="bg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74775" y="1404620"/>
            <a:ext cx="886142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dirty="0">
                <a:solidFill>
                  <a:schemeClr val="bg1"/>
                </a:solidFill>
                <a:sym typeface="+mn-ea"/>
              </a:rPr>
              <a:t>Python</a:t>
            </a:r>
            <a:r>
              <a:rPr lang="zh-CN" altLang="en-US" sz="3200" dirty="0">
                <a:solidFill>
                  <a:schemeClr val="bg1"/>
                </a:solidFill>
                <a:sym typeface="+mn-ea"/>
              </a:rPr>
              <a:t>侧：</a:t>
            </a:r>
            <a:endParaRPr lang="en-US" altLang="zh-CN" sz="3200" dirty="0">
              <a:solidFill>
                <a:schemeClr val="bg1"/>
              </a:solidFill>
            </a:endParaRPr>
          </a:p>
          <a:p>
            <a:pPr lvl="1"/>
            <a:r>
              <a:rPr lang="zh-CN" altLang="en-US" sz="3200" dirty="0">
                <a:solidFill>
                  <a:schemeClr val="bg1"/>
                </a:solidFill>
                <a:sym typeface="+mn-ea"/>
              </a:rPr>
              <a:t>对程序进行动态分析而不是操作程序的源代码</a:t>
            </a:r>
            <a:endParaRPr lang="en-US" altLang="zh-CN" sz="3200" dirty="0">
              <a:solidFill>
                <a:schemeClr val="bg1"/>
              </a:solidFill>
            </a:endParaRPr>
          </a:p>
          <a:p>
            <a:pPr lvl="1"/>
            <a:r>
              <a:rPr lang="zh-CN" altLang="en-US" sz="3200" dirty="0">
                <a:solidFill>
                  <a:schemeClr val="bg1"/>
                </a:solidFill>
                <a:sym typeface="+mn-ea"/>
              </a:rPr>
              <a:t>捕获函数的调用和返回信息，分析函数调用</a:t>
            </a:r>
            <a:endParaRPr lang="en-US" altLang="zh-CN" sz="3200" dirty="0">
              <a:solidFill>
                <a:schemeClr val="bg1"/>
              </a:solidFill>
            </a:endParaRPr>
          </a:p>
          <a:p>
            <a:r>
              <a:rPr lang="en-US" altLang="zh-CN" sz="3200" dirty="0">
                <a:solidFill>
                  <a:schemeClr val="bg1"/>
                </a:solidFill>
                <a:sym typeface="+mn-ea"/>
              </a:rPr>
              <a:t>Binding</a:t>
            </a:r>
            <a:r>
              <a:rPr lang="zh-CN" altLang="en-US" sz="3200" dirty="0" smtClean="0">
                <a:solidFill>
                  <a:schemeClr val="bg1"/>
                </a:solidFill>
                <a:sym typeface="+mn-ea"/>
              </a:rPr>
              <a:t>侧：全局共享的数据容器</a:t>
            </a:r>
            <a:endParaRPr lang="en-US" altLang="zh-CN" sz="3200" dirty="0">
              <a:solidFill>
                <a:schemeClr val="bg1"/>
              </a:solidFill>
            </a:endParaRPr>
          </a:p>
          <a:p>
            <a:pPr lvl="1"/>
            <a:r>
              <a:rPr lang="en-US" altLang="zh-CN" sz="3200" dirty="0">
                <a:solidFill>
                  <a:schemeClr val="bg1"/>
                </a:solidFill>
                <a:sym typeface="+mn-ea"/>
              </a:rPr>
              <a:t>Python</a:t>
            </a:r>
            <a:r>
              <a:rPr lang="zh-CN" altLang="en-US" sz="3200" dirty="0">
                <a:solidFill>
                  <a:schemeClr val="bg1"/>
                </a:solidFill>
                <a:sym typeface="+mn-ea"/>
              </a:rPr>
              <a:t>侧与</a:t>
            </a:r>
            <a:r>
              <a:rPr lang="en-US" altLang="zh-CN" sz="3200" dirty="0">
                <a:solidFill>
                  <a:schemeClr val="bg1"/>
                </a:solidFill>
                <a:sym typeface="+mn-ea"/>
              </a:rPr>
              <a:t>C/C++</a:t>
            </a:r>
            <a:r>
              <a:rPr lang="zh-CN" altLang="en-US" sz="3200" dirty="0">
                <a:solidFill>
                  <a:schemeClr val="bg1"/>
                </a:solidFill>
                <a:sym typeface="+mn-ea"/>
              </a:rPr>
              <a:t>侧统计</a:t>
            </a:r>
            <a:r>
              <a:rPr lang="zh-CN" altLang="en-US" sz="3200" dirty="0" smtClean="0">
                <a:solidFill>
                  <a:schemeClr val="bg1"/>
                </a:solidFill>
                <a:sym typeface="+mn-ea"/>
              </a:rPr>
              <a:t>信息交汇</a:t>
            </a:r>
            <a:endParaRPr lang="en-US" altLang="zh-CN" sz="3200" dirty="0">
              <a:solidFill>
                <a:schemeClr val="bg1"/>
              </a:solidFill>
            </a:endParaRPr>
          </a:p>
          <a:p>
            <a:r>
              <a:rPr lang="en-US" altLang="zh-CN" sz="3200" dirty="0">
                <a:solidFill>
                  <a:schemeClr val="bg1"/>
                </a:solidFill>
                <a:sym typeface="+mn-ea"/>
              </a:rPr>
              <a:t>C/C++</a:t>
            </a:r>
            <a:r>
              <a:rPr lang="zh-CN" altLang="en-US" sz="3200" dirty="0">
                <a:solidFill>
                  <a:schemeClr val="bg1"/>
                </a:solidFill>
                <a:sym typeface="+mn-ea"/>
              </a:rPr>
              <a:t>侧：</a:t>
            </a:r>
            <a:endParaRPr lang="en-US" altLang="zh-CN" sz="3200" dirty="0">
              <a:solidFill>
                <a:schemeClr val="bg1"/>
              </a:solidFill>
            </a:endParaRPr>
          </a:p>
          <a:p>
            <a:pPr lvl="1"/>
            <a:r>
              <a:rPr lang="zh-CN" altLang="en-US" sz="3200" dirty="0" smtClean="0">
                <a:solidFill>
                  <a:schemeClr val="bg1"/>
                </a:solidFill>
                <a:sym typeface="+mn-ea"/>
              </a:rPr>
              <a:t>从动态链接库的符号表中获得函数原型</a:t>
            </a:r>
            <a:endParaRPr lang="en-US" altLang="zh-CN" sz="3200" dirty="0" smtClean="0">
              <a:solidFill>
                <a:schemeClr val="bg1"/>
              </a:solidFill>
            </a:endParaRPr>
          </a:p>
          <a:p>
            <a:pPr lvl="1"/>
            <a:r>
              <a:rPr lang="zh-CN" altLang="en-US" sz="3200" dirty="0">
                <a:solidFill>
                  <a:schemeClr val="bg1"/>
                </a:solidFill>
                <a:sym typeface="+mn-ea"/>
              </a:rPr>
              <a:t>利</a:t>
            </a:r>
            <a:r>
              <a:rPr lang="zh-CN" altLang="en-US" sz="3200" dirty="0" smtClean="0">
                <a:solidFill>
                  <a:schemeClr val="bg1"/>
                </a:solidFill>
                <a:sym typeface="+mn-ea"/>
              </a:rPr>
              <a:t>用</a:t>
            </a:r>
            <a:r>
              <a:rPr lang="en-US" altLang="zh-CN" sz="3200" dirty="0" smtClean="0">
                <a:solidFill>
                  <a:schemeClr val="bg1"/>
                </a:solidFill>
                <a:sym typeface="+mn-ea"/>
              </a:rPr>
              <a:t>LD_PRELOAD</a:t>
            </a:r>
            <a:r>
              <a:rPr lang="zh-CN" altLang="en-US" sz="3200" dirty="0" smtClean="0">
                <a:solidFill>
                  <a:schemeClr val="bg1"/>
                </a:solidFill>
                <a:sym typeface="+mn-ea"/>
              </a:rPr>
              <a:t>机制对函数插桩</a:t>
            </a:r>
            <a:endParaRPr lang="en-US" altLang="zh-CN" sz="3200" dirty="0">
              <a:solidFill>
                <a:schemeClr val="bg1"/>
              </a:solidFill>
            </a:endParaRPr>
          </a:p>
          <a:p>
            <a:endParaRPr lang="en-US" altLang="zh-CN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00092A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502920" y="346710"/>
            <a:ext cx="247904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Python侧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altLang="en-US" sz="2400" b="1" dirty="0">
              <a:solidFill>
                <a:schemeClr val="bg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9" name="组 8"/>
          <p:cNvGrpSpPr/>
          <p:nvPr/>
        </p:nvGrpSpPr>
        <p:grpSpPr>
          <a:xfrm>
            <a:off x="2085975" y="4358005"/>
            <a:ext cx="7728585" cy="1912620"/>
            <a:chOff x="971600" y="3289994"/>
            <a:chExt cx="7645454" cy="2326738"/>
          </a:xfrm>
        </p:grpSpPr>
        <p:sp>
          <p:nvSpPr>
            <p:cNvPr id="6" name="矩形: 圆角 5"/>
            <p:cNvSpPr/>
            <p:nvPr/>
          </p:nvSpPr>
          <p:spPr>
            <a:xfrm>
              <a:off x="971600" y="3297561"/>
              <a:ext cx="1368152" cy="72008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开启</a:t>
              </a:r>
              <a:r>
                <a:rPr lang="en-US" altLang="zh-CN" sz="1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tracer</a:t>
              </a:r>
              <a:endPara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" name="直接箭头连接符 7"/>
            <p:cNvCxnSpPr>
              <a:stCxn id="6" idx="3"/>
            </p:cNvCxnSpPr>
            <p:nvPr/>
          </p:nvCxnSpPr>
          <p:spPr>
            <a:xfrm>
              <a:off x="2339752" y="3657601"/>
              <a:ext cx="7920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: 圆角 9"/>
            <p:cNvSpPr/>
            <p:nvPr/>
          </p:nvSpPr>
          <p:spPr>
            <a:xfrm>
              <a:off x="3153230" y="3297561"/>
              <a:ext cx="1368152" cy="72008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p>
              <a:pPr algn="ctr"/>
              <a:r>
                <a:rPr lang="zh-CN" altLang="en-US" sz="14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加载启动</a:t>
              </a:r>
              <a:endPara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r>
                <a:rPr lang="en-US" altLang="zh-CN" sz="14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ython</a:t>
              </a:r>
              <a:r>
                <a:rPr lang="zh-CN" altLang="en-US" sz="1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脚本</a:t>
              </a:r>
              <a:endPara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3" name="直接箭头连接符 12"/>
            <p:cNvCxnSpPr>
              <a:stCxn id="10" idx="3"/>
            </p:cNvCxnSpPr>
            <p:nvPr/>
          </p:nvCxnSpPr>
          <p:spPr>
            <a:xfrm>
              <a:off x="4521382" y="3657601"/>
              <a:ext cx="6266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: 圆角 13"/>
            <p:cNvSpPr/>
            <p:nvPr/>
          </p:nvSpPr>
          <p:spPr>
            <a:xfrm>
              <a:off x="5148064" y="3297561"/>
              <a:ext cx="1368152" cy="72008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监测代码执行</a:t>
              </a:r>
              <a:endPara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6" name="直接箭头连接符 15"/>
            <p:cNvCxnSpPr>
              <a:stCxn id="14" idx="3"/>
            </p:cNvCxnSpPr>
            <p:nvPr/>
          </p:nvCxnSpPr>
          <p:spPr>
            <a:xfrm>
              <a:off x="6516216" y="3657601"/>
              <a:ext cx="7200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: 圆角 16"/>
            <p:cNvSpPr/>
            <p:nvPr/>
          </p:nvSpPr>
          <p:spPr>
            <a:xfrm>
              <a:off x="7248902" y="3289994"/>
              <a:ext cx="1368152" cy="72008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程序执行完毕</a:t>
              </a:r>
              <a:endPara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关闭</a:t>
              </a:r>
              <a:r>
                <a:rPr lang="en-US" altLang="zh-CN" sz="1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tracer</a:t>
              </a:r>
              <a:endPara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2" name="直接箭头连接符 21"/>
            <p:cNvCxnSpPr>
              <a:stCxn id="14" idx="2"/>
            </p:cNvCxnSpPr>
            <p:nvPr/>
          </p:nvCxnSpPr>
          <p:spPr>
            <a:xfrm>
              <a:off x="5832140" y="4017641"/>
              <a:ext cx="0" cy="41947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: 圆角 22"/>
            <p:cNvSpPr/>
            <p:nvPr/>
          </p:nvSpPr>
          <p:spPr>
            <a:xfrm>
              <a:off x="4484500" y="4464605"/>
              <a:ext cx="2638110" cy="115212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当检测到一行代码执行完毕</a:t>
              </a:r>
              <a:endPara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或函数调用与返回时，</a:t>
              </a:r>
              <a:endPara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执行特定统计函数</a:t>
              </a:r>
              <a:endPara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424305" y="1349375"/>
            <a:ext cx="8747760" cy="3014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修改开源工具</a:t>
            </a:r>
            <a:r>
              <a:rPr lang="en-US" altLang="zh-CN" sz="2800" dirty="0" err="1" smtClean="0">
                <a:solidFill>
                  <a:schemeClr val="bg1"/>
                </a:solidFill>
                <a:sym typeface="+mn-ea"/>
              </a:rPr>
              <a:t>memory_profiler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800100" lvl="1" indent="-342900">
              <a:buFont typeface="Wingdings" panose="05000000000000000000" charset="0"/>
              <a:buChar char="n"/>
            </a:pPr>
            <a:r>
              <a:rPr lang="zh-CN" altLang="en-US" sz="2400" dirty="0">
                <a:solidFill>
                  <a:schemeClr val="bg1"/>
                </a:solidFill>
                <a:sym typeface="+mn-ea"/>
              </a:rPr>
              <a:t>设定一个</a:t>
            </a:r>
            <a:r>
              <a:rPr lang="en-US" altLang="zh-CN" sz="2400" dirty="0">
                <a:solidFill>
                  <a:schemeClr val="bg1"/>
                </a:solidFill>
                <a:sym typeface="+mn-ea"/>
              </a:rPr>
              <a:t>tracer</a:t>
            </a:r>
            <a:r>
              <a:rPr lang="zh-CN" altLang="en-US" sz="2400" dirty="0">
                <a:solidFill>
                  <a:schemeClr val="bg1"/>
                </a:solidFill>
                <a:sym typeface="+mn-ea"/>
              </a:rPr>
              <a:t>监控</a:t>
            </a:r>
            <a:r>
              <a:rPr lang="en-US" altLang="zh-CN" sz="2400" dirty="0">
                <a:solidFill>
                  <a:schemeClr val="bg1"/>
                </a:solidFill>
                <a:sym typeface="+mn-ea"/>
              </a:rPr>
              <a:t>Python</a:t>
            </a:r>
            <a:r>
              <a:rPr lang="zh-CN" altLang="en-US" sz="2400" dirty="0">
                <a:solidFill>
                  <a:schemeClr val="bg1"/>
                </a:solidFill>
                <a:sym typeface="+mn-ea"/>
              </a:rPr>
              <a:t>执行时的函数调用栈，捕获函数调用和返回的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信号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marL="800100" lvl="1" indent="-342900">
              <a:buFont typeface="Wingdings" panose="05000000000000000000" charset="0"/>
              <a:buChar char="n"/>
            </a:pPr>
            <a:r>
              <a:rPr lang="zh-CN" altLang="en-US" sz="2400" dirty="0">
                <a:solidFill>
                  <a:schemeClr val="bg1"/>
                </a:solidFill>
                <a:sym typeface="+mn-ea"/>
              </a:rPr>
              <a:t>编写统计函数记录函数的一些信息</a:t>
            </a:r>
            <a:r>
              <a:rPr lang="en-US" altLang="zh-CN" sz="2400" dirty="0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sz="2400" dirty="0">
                <a:solidFill>
                  <a:schemeClr val="bg1"/>
                </a:solidFill>
                <a:sym typeface="+mn-ea"/>
              </a:rPr>
              <a:t>调用次数、执行时间、执行次数等</a:t>
            </a:r>
            <a:r>
              <a:rPr lang="en-US" altLang="zh-CN" sz="2400" dirty="0">
                <a:solidFill>
                  <a:schemeClr val="bg1"/>
                </a:solidFill>
                <a:sym typeface="+mn-ea"/>
              </a:rPr>
              <a:t>)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marL="800100" lvl="1" indent="-342900">
              <a:buFont typeface="Wingdings" panose="05000000000000000000" charset="0"/>
              <a:buChar char="n"/>
            </a:pPr>
            <a:r>
              <a:rPr lang="zh-CN" altLang="en-US" sz="2400" dirty="0">
                <a:solidFill>
                  <a:schemeClr val="bg1"/>
                </a:solidFill>
                <a:sym typeface="+mn-ea"/>
              </a:rPr>
              <a:t>当</a:t>
            </a:r>
            <a:r>
              <a:rPr lang="en-US" altLang="zh-CN" sz="2400" dirty="0">
                <a:solidFill>
                  <a:schemeClr val="bg1"/>
                </a:solidFill>
                <a:sym typeface="+mn-ea"/>
              </a:rPr>
              <a:t>Python</a:t>
            </a:r>
            <a:r>
              <a:rPr lang="zh-CN" altLang="en-US" sz="2400" dirty="0">
                <a:solidFill>
                  <a:schemeClr val="bg1"/>
                </a:solidFill>
                <a:sym typeface="+mn-ea"/>
              </a:rPr>
              <a:t>函数调用</a:t>
            </a:r>
            <a:r>
              <a:rPr lang="en-US" altLang="zh-CN" sz="2400" dirty="0">
                <a:solidFill>
                  <a:schemeClr val="bg1"/>
                </a:solidFill>
                <a:sym typeface="+mn-ea"/>
              </a:rPr>
              <a:t>C++</a:t>
            </a:r>
            <a:r>
              <a:rPr lang="zh-CN" altLang="en-US" sz="2400" dirty="0">
                <a:solidFill>
                  <a:schemeClr val="bg1"/>
                </a:solidFill>
                <a:sym typeface="+mn-ea"/>
              </a:rPr>
              <a:t>函数时，及时将已统计的信息传递给</a:t>
            </a:r>
            <a:r>
              <a:rPr lang="en-US" altLang="zh-CN" sz="2400" dirty="0">
                <a:solidFill>
                  <a:schemeClr val="bg1"/>
                </a:solidFill>
                <a:sym typeface="+mn-ea"/>
              </a:rPr>
              <a:t>C++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侧</a:t>
            </a:r>
            <a:endParaRPr lang="en-US" altLang="zh-CN" dirty="0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00092A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563880" y="396240"/>
            <a:ext cx="19259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Binding侧</a:t>
            </a:r>
            <a:endParaRPr lang="zh-CN" altLang="en-US" b="1" dirty="0">
              <a:solidFill>
                <a:schemeClr val="bg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9" name="TextBox 51"/>
          <p:cNvSpPr txBox="1"/>
          <p:nvPr/>
        </p:nvSpPr>
        <p:spPr>
          <a:xfrm>
            <a:off x="2096770" y="1508125"/>
            <a:ext cx="799782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dirty="0">
                <a:solidFill>
                  <a:schemeClr val="bg1"/>
                </a:solidFill>
              </a:rPr>
              <a:t>Python和C++在共享内存进行通讯，当进入或离开某个函数的作用域时，均会先从共享内存恢复数据结构，而后进行写入，最后再将写好的数据结构存放到共享内存：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grpSp>
        <p:nvGrpSpPr>
          <p:cNvPr id="30" name="组 5"/>
          <p:cNvGrpSpPr/>
          <p:nvPr/>
        </p:nvGrpSpPr>
        <p:grpSpPr>
          <a:xfrm>
            <a:off x="977900" y="3837940"/>
            <a:ext cx="9857105" cy="1548130"/>
            <a:chOff x="251234" y="3584716"/>
            <a:chExt cx="8620434" cy="739678"/>
          </a:xfrm>
        </p:grpSpPr>
        <p:cxnSp>
          <p:nvCxnSpPr>
            <p:cNvPr id="31" name="直接箭头连接符 6"/>
            <p:cNvCxnSpPr>
              <a:stCxn id="37" idx="3"/>
              <a:endCxn id="41" idx="1"/>
            </p:cNvCxnSpPr>
            <p:nvPr/>
          </p:nvCxnSpPr>
          <p:spPr>
            <a:xfrm>
              <a:off x="1619386" y="3944756"/>
              <a:ext cx="4454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: 圆角 9"/>
            <p:cNvSpPr/>
            <p:nvPr/>
          </p:nvSpPr>
          <p:spPr>
            <a:xfrm>
              <a:off x="251234" y="3584716"/>
              <a:ext cx="1368152" cy="72008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</a:t>
              </a:r>
              <a:r>
                <a:rPr lang="zh-CN" altLang="en-US" sz="14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入</a:t>
              </a:r>
              <a:r>
                <a:rPr lang="en-US" altLang="zh-CN" sz="14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4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离开</a:t>
              </a:r>
              <a:endPara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</a:t>
              </a:r>
              <a:r>
                <a:rPr lang="zh-CN" altLang="en-US" sz="14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数作用域</a:t>
              </a:r>
              <a:endPara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矩形: 圆角 9"/>
            <p:cNvSpPr/>
            <p:nvPr/>
          </p:nvSpPr>
          <p:spPr>
            <a:xfrm>
              <a:off x="2064857" y="3584716"/>
              <a:ext cx="1368152" cy="72008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p>
              <a:pPr algn="ctr"/>
              <a:r>
                <a:rPr lang="en-US" altLang="zh-CN" sz="14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call</a:t>
              </a:r>
              <a:endPara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4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load</a:t>
              </a:r>
              <a:endPara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矩形: 圆角 9"/>
            <p:cNvSpPr/>
            <p:nvPr/>
          </p:nvSpPr>
          <p:spPr>
            <a:xfrm>
              <a:off x="3878480" y="3604314"/>
              <a:ext cx="1368152" cy="72008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p>
              <a:pPr algn="ctr"/>
              <a:r>
                <a:rPr lang="en-US" altLang="zh-CN" sz="14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call</a:t>
              </a:r>
              <a:endPara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4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enter/exit</a:t>
              </a:r>
              <a:endPara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矩形: 圆角 9"/>
            <p:cNvSpPr/>
            <p:nvPr/>
          </p:nvSpPr>
          <p:spPr>
            <a:xfrm>
              <a:off x="5690504" y="3604314"/>
              <a:ext cx="1368152" cy="72008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en-US" altLang="zh-CN" sz="14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all</a:t>
              </a:r>
              <a:endPara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4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save</a:t>
              </a:r>
              <a:endPara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矩形: 圆角 9"/>
            <p:cNvSpPr/>
            <p:nvPr/>
          </p:nvSpPr>
          <p:spPr>
            <a:xfrm>
              <a:off x="7503516" y="3604314"/>
              <a:ext cx="1368152" cy="72008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继</a:t>
              </a:r>
              <a:r>
                <a:rPr lang="zh-CN" altLang="en-US" sz="14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续执行</a:t>
              </a:r>
              <a:endPara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9" name="直接箭头连接符 15"/>
            <p:cNvCxnSpPr/>
            <p:nvPr/>
          </p:nvCxnSpPr>
          <p:spPr>
            <a:xfrm>
              <a:off x="7058656" y="3951693"/>
              <a:ext cx="4454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16"/>
            <p:cNvCxnSpPr/>
            <p:nvPr/>
          </p:nvCxnSpPr>
          <p:spPr>
            <a:xfrm>
              <a:off x="5245033" y="3953714"/>
              <a:ext cx="4454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17"/>
            <p:cNvCxnSpPr/>
            <p:nvPr/>
          </p:nvCxnSpPr>
          <p:spPr>
            <a:xfrm>
              <a:off x="3433009" y="3951693"/>
              <a:ext cx="4454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文本框 42"/>
          <p:cNvSpPr txBox="1"/>
          <p:nvPr/>
        </p:nvSpPr>
        <p:spPr>
          <a:xfrm>
            <a:off x="688340" y="918210"/>
            <a:ext cx="1676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数据管理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00092A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2311400" y="1549400"/>
            <a:ext cx="82816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dirty="0">
                <a:solidFill>
                  <a:schemeClr val="bg1"/>
                </a:solidFill>
              </a:rPr>
              <a:t>程序在执行enter_function和exit_funcition时，会对存储的信息进行写入，具体数据结构如下：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                              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</a:rPr>
              <a:t>                                       </a:t>
            </a:r>
            <a:endParaRPr lang="en-US" altLang="zh-CN" sz="24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1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53" name="图示 18"/>
          <p:cNvGraphicFramePr/>
          <p:nvPr/>
        </p:nvGraphicFramePr>
        <p:xfrm>
          <a:off x="2311579" y="3245686"/>
          <a:ext cx="2160240" cy="2536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362450" y="4361180"/>
            <a:ext cx="58489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</a:rPr>
              <a:t>记录函数信息   如函数名和最大执行时间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35195" y="3448685"/>
            <a:ext cx="49269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</a:rPr>
              <a:t>记录全局信息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   </a:t>
            </a:r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</a:rPr>
              <a:t>如符号表和调用栈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19245" y="5120640"/>
            <a:ext cx="63842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</a:rPr>
              <a:t>记录调用信息   如调用者和被调用者执行时间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3880" y="396240"/>
            <a:ext cx="19259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Binding侧</a:t>
            </a:r>
            <a:endParaRPr lang="zh-CN" altLang="en-US" b="1" dirty="0">
              <a:solidFill>
                <a:schemeClr val="bg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88340" y="918210"/>
            <a:ext cx="1676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数据结构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00092A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8" name="组合 37"/>
          <p:cNvGrpSpPr/>
          <p:nvPr/>
        </p:nvGrpSpPr>
        <p:grpSpPr>
          <a:xfrm>
            <a:off x="697061" y="259080"/>
            <a:ext cx="2175679" cy="890167"/>
            <a:chOff x="5306454" y="838789"/>
            <a:chExt cx="1726565" cy="692595"/>
          </a:xfrm>
        </p:grpSpPr>
        <p:sp>
          <p:nvSpPr>
            <p:cNvPr id="40" name="文本框 39"/>
            <p:cNvSpPr txBox="1"/>
            <p:nvPr/>
          </p:nvSpPr>
          <p:spPr>
            <a:xfrm>
              <a:off x="5306454" y="838789"/>
              <a:ext cx="1726565" cy="4061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800" b="1" dirty="0">
                  <a:solidFill>
                    <a:schemeClr val="bg1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C/C++侧</a:t>
              </a:r>
              <a:endParaRPr lang="zh-CN" altLang="en-US" sz="28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5306588" y="1244828"/>
              <a:ext cx="1338828" cy="286556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zh-CN" altLang="en-US">
                  <a:solidFill>
                    <a:schemeClr val="bg1"/>
                  </a:solidFill>
                  <a:sym typeface="+mn-lt"/>
                </a:rPr>
                <a:t>符号表扫描</a:t>
              </a:r>
              <a:endParaRPr lang="zh-CN" altLang="en-US">
                <a:solidFill>
                  <a:schemeClr val="bg1"/>
                </a:solidFill>
                <a:sym typeface="+mn-lt"/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2049780" y="1423670"/>
            <a:ext cx="794448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dirty="0">
                <a:solidFill>
                  <a:schemeClr val="bg1"/>
                </a:solidFill>
              </a:rPr>
              <a:t>nm命令可以列出二进制程序或链接库的符号表，通过符号名可以获得原始函数的名称空间，类名，函数名，参数类型，返回值等信息。</a:t>
            </a:r>
            <a:endParaRPr lang="en-US" sz="2400" b="1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1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1858010" y="3556635"/>
            <a:ext cx="946848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0000000000202088 B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eculid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::f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0000000000000d84 T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eculid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::Net::forward()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0000000000000e18 T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eculid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::Net::Net()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0000000000000e18 T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eculid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::Net::Net()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               U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std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::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ostream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::operator&lt;&lt;(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)@@GLIBCXX_3.4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               U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std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::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ostream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::operator&lt;&lt;(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std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::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ostream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&amp; (*)(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std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::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ostream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&amp;))@@GLIBCXX_3.4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               U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std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::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ios_base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::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Init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::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Init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()@@GLIBCXX_3.4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               U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std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::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ios_base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::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Init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::~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Init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()@@GLIBCXX_3.4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1" y="96520"/>
            <a:ext cx="12192000" cy="6858000"/>
          </a:xfrm>
          <a:prstGeom prst="rect">
            <a:avLst/>
          </a:prstGeom>
          <a:solidFill>
            <a:srgbClr val="00092A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8" name="组合 37"/>
          <p:cNvGrpSpPr/>
          <p:nvPr/>
        </p:nvGrpSpPr>
        <p:grpSpPr>
          <a:xfrm>
            <a:off x="692150" y="287655"/>
            <a:ext cx="2290445" cy="800776"/>
            <a:chOff x="5292478" y="838789"/>
            <a:chExt cx="1740541" cy="560630"/>
          </a:xfrm>
        </p:grpSpPr>
        <p:sp>
          <p:nvSpPr>
            <p:cNvPr id="40" name="文本框 39"/>
            <p:cNvSpPr txBox="1"/>
            <p:nvPr/>
          </p:nvSpPr>
          <p:spPr>
            <a:xfrm>
              <a:off x="5306454" y="838789"/>
              <a:ext cx="1726565" cy="365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2800" b="1" dirty="0">
                  <a:solidFill>
                    <a:schemeClr val="bg1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C/C++侧</a:t>
              </a:r>
              <a:endParaRPr lang="zh-CN" altLang="en-US" sz="28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5292478" y="1141569"/>
              <a:ext cx="697627" cy="25785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zh-CN" altLang="en-US">
                  <a:solidFill>
                    <a:schemeClr val="bg1"/>
                  </a:solidFill>
                  <a:sym typeface="+mn-lt"/>
                </a:rPr>
                <a:t>Hoo</a:t>
              </a:r>
              <a:r>
                <a:rPr lang="en-US" altLang="zh-CN">
                  <a:solidFill>
                    <a:schemeClr val="bg1"/>
                  </a:solidFill>
                  <a:sym typeface="+mn-lt"/>
                </a:rPr>
                <a:t>k</a:t>
              </a:r>
              <a:endParaRPr lang="en-US" altLang="zh-CN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逼格青春粗黑体简2.0" panose="02010604000000000000" pitchFamily="2" charset="-122"/>
                <a:ea typeface="逼格青春粗黑体简2.0" panose="02010604000000000000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28" name="组 5"/>
          <p:cNvGrpSpPr/>
          <p:nvPr/>
        </p:nvGrpSpPr>
        <p:grpSpPr>
          <a:xfrm>
            <a:off x="1919452" y="3580130"/>
            <a:ext cx="8353213" cy="2393165"/>
            <a:chOff x="251234" y="2706882"/>
            <a:chExt cx="8353213" cy="2393165"/>
          </a:xfrm>
        </p:grpSpPr>
        <p:cxnSp>
          <p:nvCxnSpPr>
            <p:cNvPr id="29" name="直接箭头连接符 6"/>
            <p:cNvCxnSpPr>
              <a:stCxn id="44" idx="3"/>
            </p:cNvCxnSpPr>
            <p:nvPr/>
          </p:nvCxnSpPr>
          <p:spPr>
            <a:xfrm flipV="1">
              <a:off x="1619386" y="3066922"/>
              <a:ext cx="437924" cy="87783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: 圆角 9"/>
            <p:cNvSpPr/>
            <p:nvPr/>
          </p:nvSpPr>
          <p:spPr>
            <a:xfrm>
              <a:off x="251234" y="3584716"/>
              <a:ext cx="1368152" cy="72008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en-US" altLang="zh-CN" sz="14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all </a:t>
              </a:r>
              <a:r>
                <a:rPr lang="en-US" altLang="zh-CN" sz="1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</a:t>
              </a:r>
              <a:r>
                <a:rPr lang="en-US" altLang="zh-CN" sz="14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unc A</a:t>
              </a:r>
              <a:endPara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: 圆角 9"/>
            <p:cNvSpPr/>
            <p:nvPr/>
          </p:nvSpPr>
          <p:spPr>
            <a:xfrm>
              <a:off x="2057310" y="2706882"/>
              <a:ext cx="1368152" cy="72008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p>
              <a:pPr algn="ctr"/>
              <a:r>
                <a:rPr lang="en-US" altLang="zh-CN" sz="14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 in</a:t>
              </a:r>
              <a:r>
                <a:rPr lang="en-US" altLang="zh-CN" sz="1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lib.so</a:t>
              </a:r>
              <a:endPara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正</a:t>
              </a:r>
              <a:r>
                <a:rPr lang="zh-CN" altLang="en-US" sz="14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常执行</a:t>
              </a:r>
              <a:endPara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矩形: 圆角 9"/>
            <p:cNvSpPr/>
            <p:nvPr/>
          </p:nvSpPr>
          <p:spPr>
            <a:xfrm>
              <a:off x="3834214" y="4379967"/>
              <a:ext cx="1601882" cy="72008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</a:t>
              </a:r>
              <a:r>
                <a:rPr lang="en-US" altLang="zh-CN" sz="14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nter</a:t>
              </a:r>
              <a:endPara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4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instrumentation</a:t>
              </a:r>
              <a:endPara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矩形: 圆角 9"/>
            <p:cNvSpPr/>
            <p:nvPr/>
          </p:nvSpPr>
          <p:spPr>
            <a:xfrm>
              <a:off x="5580112" y="2706882"/>
              <a:ext cx="1368152" cy="72008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 in </a:t>
              </a:r>
              <a:r>
                <a:rPr lang="en-US" altLang="zh-CN" sz="14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lib.so</a:t>
              </a:r>
              <a:endPara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4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获取原始</a:t>
              </a:r>
              <a:r>
                <a:rPr lang="zh-CN" altLang="en-US" sz="1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符号</a:t>
              </a:r>
              <a:endPara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矩形: 圆角 9"/>
            <p:cNvSpPr/>
            <p:nvPr/>
          </p:nvSpPr>
          <p:spPr>
            <a:xfrm>
              <a:off x="7112862" y="4379967"/>
              <a:ext cx="1491585" cy="72008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</a:t>
              </a:r>
              <a:r>
                <a:rPr lang="en-US" altLang="zh-CN" sz="14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xit</a:t>
              </a:r>
              <a:endPara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4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instrumentation</a:t>
              </a:r>
              <a:endPara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" name="直接箭头连接符 15"/>
            <p:cNvCxnSpPr>
              <a:stCxn id="50" idx="3"/>
              <a:endCxn id="51" idx="1"/>
            </p:cNvCxnSpPr>
            <p:nvPr/>
          </p:nvCxnSpPr>
          <p:spPr>
            <a:xfrm>
              <a:off x="6948264" y="3066922"/>
              <a:ext cx="164598" cy="167308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16"/>
            <p:cNvCxnSpPr>
              <a:stCxn id="5" idx="3"/>
              <a:endCxn id="50" idx="1"/>
            </p:cNvCxnSpPr>
            <p:nvPr/>
          </p:nvCxnSpPr>
          <p:spPr>
            <a:xfrm flipV="1">
              <a:off x="5436096" y="3066922"/>
              <a:ext cx="144016" cy="167308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17"/>
            <p:cNvCxnSpPr>
              <a:endCxn id="5" idx="1"/>
            </p:cNvCxnSpPr>
            <p:nvPr/>
          </p:nvCxnSpPr>
          <p:spPr>
            <a:xfrm>
              <a:off x="3433009" y="4740007"/>
              <a:ext cx="4012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矩形: 圆角 9"/>
            <p:cNvSpPr/>
            <p:nvPr/>
          </p:nvSpPr>
          <p:spPr>
            <a:xfrm>
              <a:off x="2064857" y="4379967"/>
              <a:ext cx="1368152" cy="72008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p>
              <a:pPr algn="ctr"/>
              <a:r>
                <a:rPr lang="en-US" altLang="zh-CN" sz="14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 in</a:t>
              </a:r>
              <a:r>
                <a:rPr lang="en-US" altLang="zh-CN" sz="1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hook</a:t>
              </a:r>
              <a:r>
                <a:rPr lang="en-US" altLang="zh-CN" sz="14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.so</a:t>
              </a:r>
              <a:endPara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4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PRELOAD</a:t>
              </a:r>
              <a:r>
                <a:rPr lang="zh-CN" altLang="en-US" sz="14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执行</a:t>
              </a:r>
              <a:endPara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1" name="直接箭头连接符 18"/>
            <p:cNvCxnSpPr>
              <a:stCxn id="44" idx="3"/>
            </p:cNvCxnSpPr>
            <p:nvPr/>
          </p:nvCxnSpPr>
          <p:spPr>
            <a:xfrm>
              <a:off x="1619386" y="3944756"/>
              <a:ext cx="437924" cy="87783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1092033" y="1088246"/>
            <a:ext cx="10006996" cy="2491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dirty="0">
                <a:solidFill>
                  <a:schemeClr val="bg1"/>
                </a:solidFill>
              </a:rPr>
              <a:t>在Linux中运行程序时，可以通过LD_PRELOAD强制加载指定的动态库。而如果指定的库A和原始库B中存在相同的符号名，则A中的符号会被优先执行。</a:t>
            </a:r>
            <a:endParaRPr lang="zh-CN" altLang="en-US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利用这个特点，结合dlsym能获取到原始符号的特点，函数插桩就可以进行。</a:t>
            </a:r>
            <a:endParaRPr lang="en-US" sz="2400" b="1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16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1" y="96520"/>
            <a:ext cx="12192000" cy="6858000"/>
          </a:xfrm>
          <a:prstGeom prst="rect">
            <a:avLst/>
          </a:prstGeom>
          <a:solidFill>
            <a:srgbClr val="00092A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8" name="组合 37"/>
          <p:cNvGrpSpPr/>
          <p:nvPr/>
        </p:nvGrpSpPr>
        <p:grpSpPr>
          <a:xfrm>
            <a:off x="692150" y="287655"/>
            <a:ext cx="2290445" cy="800776"/>
            <a:chOff x="5292478" y="838789"/>
            <a:chExt cx="1740541" cy="560630"/>
          </a:xfrm>
        </p:grpSpPr>
        <p:sp>
          <p:nvSpPr>
            <p:cNvPr id="40" name="文本框 39"/>
            <p:cNvSpPr txBox="1"/>
            <p:nvPr/>
          </p:nvSpPr>
          <p:spPr>
            <a:xfrm>
              <a:off x="5306454" y="838789"/>
              <a:ext cx="1726565" cy="365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2800" b="1" dirty="0">
                  <a:solidFill>
                    <a:schemeClr val="bg1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展示</a:t>
              </a:r>
              <a:endParaRPr lang="zh-CN" altLang="en-US" sz="28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5292478" y="1141569"/>
              <a:ext cx="697627" cy="25785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en-US">
                  <a:solidFill>
                    <a:schemeClr val="bg1"/>
                  </a:solidFill>
                  <a:sym typeface="+mn-lt"/>
                </a:rPr>
                <a:t>DEMO</a:t>
              </a:r>
              <a:endParaRPr lang="en-US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逼格青春粗黑体简2.0" panose="02010604000000000000" pitchFamily="2" charset="-122"/>
                <a:ea typeface="逼格青春粗黑体简2.0" panose="02010604000000000000" pitchFamily="2" charset="-122"/>
                <a:cs typeface="+mn-ea"/>
                <a:sym typeface="+mn-lt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290" y="2224405"/>
            <a:ext cx="7840345" cy="37439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55" y="2224405"/>
            <a:ext cx="3944620" cy="374396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398270" y="1492250"/>
            <a:ext cx="19335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bg1"/>
                </a:solidFill>
              </a:rPr>
              <a:t>C</a:t>
            </a:r>
            <a:r>
              <a:rPr lang="zh-CN" altLang="en-US" sz="2800">
                <a:solidFill>
                  <a:schemeClr val="bg1"/>
                </a:solidFill>
              </a:rPr>
              <a:t>侧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557645" y="1492250"/>
            <a:ext cx="3175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bg1"/>
                </a:solidFill>
              </a:rPr>
              <a:t>python</a:t>
            </a:r>
            <a:r>
              <a:rPr lang="zh-CN" altLang="en-US" sz="2800">
                <a:solidFill>
                  <a:schemeClr val="bg1"/>
                </a:solidFill>
              </a:rPr>
              <a:t>侧</a:t>
            </a:r>
            <a:endParaRPr lang="zh-CN" alt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graph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35280" y="1550670"/>
            <a:ext cx="11191240" cy="4377690"/>
          </a:xfrm>
          <a:prstGeom prst="rect">
            <a:avLst/>
          </a:prstGeom>
        </p:spPr>
      </p:pic>
      <p:grpSp>
        <p:nvGrpSpPr>
          <p:cNvPr id="38" name="组合 37"/>
          <p:cNvGrpSpPr/>
          <p:nvPr/>
        </p:nvGrpSpPr>
        <p:grpSpPr>
          <a:xfrm>
            <a:off x="697061" y="259080"/>
            <a:ext cx="2175679" cy="890167"/>
            <a:chOff x="5306454" y="838789"/>
            <a:chExt cx="1726565" cy="692595"/>
          </a:xfrm>
        </p:grpSpPr>
        <p:sp>
          <p:nvSpPr>
            <p:cNvPr id="40" name="文本框 39"/>
            <p:cNvSpPr txBox="1"/>
            <p:nvPr/>
          </p:nvSpPr>
          <p:spPr>
            <a:xfrm>
              <a:off x="5306454" y="838789"/>
              <a:ext cx="1726565" cy="4061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800" b="1" dirty="0">
                  <a:solidFill>
                    <a:schemeClr val="bg1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调用图</a:t>
              </a:r>
              <a:endParaRPr lang="zh-CN" altLang="en-US" sz="28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5306588" y="1244828"/>
              <a:ext cx="1338828" cy="286556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en-US" altLang="zh-CN">
                  <a:solidFill>
                    <a:schemeClr val="bg1"/>
                  </a:solidFill>
                  <a:sym typeface="+mn-lt"/>
                </a:rPr>
                <a:t>CALL GRAPH</a:t>
              </a:r>
              <a:endParaRPr lang="en-US" altLang="zh-CN">
                <a:solidFill>
                  <a:schemeClr val="bg1"/>
                </a:solidFill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>
        <p14:prism/>
      </p:transition>
    </mc:Choice>
    <mc:Fallback>
      <p:transition spd="slow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01285" y="1064895"/>
            <a:ext cx="6990715" cy="4608195"/>
          </a:xfrm>
          <a:prstGeom prst="rect">
            <a:avLst/>
          </a:prstGeom>
          <a:solidFill>
            <a:srgbClr val="00092A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8802168" y="4647844"/>
            <a:ext cx="2560528" cy="2560516"/>
          </a:xfrm>
          <a:prstGeom prst="ellipse">
            <a:avLst/>
          </a:prstGeom>
          <a:noFill/>
          <a:ln>
            <a:solidFill>
              <a:srgbClr val="46BECC">
                <a:alpha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-68556" y="-609630"/>
            <a:ext cx="3981006" cy="3980988"/>
          </a:xfrm>
          <a:prstGeom prst="ellipse">
            <a:avLst/>
          </a:prstGeom>
          <a:noFill/>
          <a:ln>
            <a:solidFill>
              <a:srgbClr val="46BECC">
                <a:alpha val="1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27636" y="-527161"/>
            <a:ext cx="3818601" cy="3818584"/>
          </a:xfrm>
          <a:prstGeom prst="ellipse">
            <a:avLst/>
          </a:prstGeom>
          <a:noFill/>
          <a:ln w="34925">
            <a:solidFill>
              <a:srgbClr val="46BECC">
                <a:alpha val="1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1" name="直接连接符 80"/>
          <p:cNvCxnSpPr/>
          <p:nvPr/>
        </p:nvCxnSpPr>
        <p:spPr>
          <a:xfrm>
            <a:off x="1120459" y="-203016"/>
            <a:ext cx="0" cy="3921294"/>
          </a:xfrm>
          <a:prstGeom prst="line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48000">
                  <a:srgbClr val="873397"/>
                </a:gs>
                <a:gs pos="100000">
                  <a:srgbClr val="46BECC">
                    <a:alpha val="87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矩形 81"/>
          <p:cNvSpPr>
            <a:spLocks noChangeAspect="1"/>
          </p:cNvSpPr>
          <p:nvPr/>
        </p:nvSpPr>
        <p:spPr>
          <a:xfrm>
            <a:off x="1090138" y="3709697"/>
            <a:ext cx="72000" cy="72000"/>
          </a:xfrm>
          <a:prstGeom prst="rect">
            <a:avLst/>
          </a:prstGeom>
          <a:solidFill>
            <a:srgbClr val="46BECC"/>
          </a:solidFill>
          <a:ln>
            <a:noFill/>
          </a:ln>
          <a:effectLst>
            <a:glow rad="127000">
              <a:srgbClr val="3CCBDD">
                <a:alpha val="32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3" name="直接连接符 82"/>
          <p:cNvCxnSpPr/>
          <p:nvPr/>
        </p:nvCxnSpPr>
        <p:spPr>
          <a:xfrm>
            <a:off x="10265032" y="3510714"/>
            <a:ext cx="0" cy="3921294"/>
          </a:xfrm>
          <a:prstGeom prst="line">
            <a:avLst/>
          </a:prstGeom>
          <a:noFill/>
          <a:ln>
            <a:gradFill>
              <a:gsLst>
                <a:gs pos="100000">
                  <a:schemeClr val="accent1">
                    <a:lumMod val="5000"/>
                    <a:lumOff val="95000"/>
                    <a:alpha val="54000"/>
                  </a:schemeClr>
                </a:gs>
                <a:gs pos="48000">
                  <a:srgbClr val="873397"/>
                </a:gs>
                <a:gs pos="0">
                  <a:srgbClr val="46BECC">
                    <a:alpha val="87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24" name="图片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508" y="4726377"/>
            <a:ext cx="5219564" cy="2047072"/>
          </a:xfrm>
          <a:prstGeom prst="rect">
            <a:avLst/>
          </a:prstGeom>
        </p:spPr>
      </p:pic>
      <p:sp>
        <p:nvSpPr>
          <p:cNvPr id="175" name="任意多边形: 形状 11"/>
          <p:cNvSpPr/>
          <p:nvPr/>
        </p:nvSpPr>
        <p:spPr>
          <a:xfrm flipH="1">
            <a:off x="35813" y="4636903"/>
            <a:ext cx="1683467" cy="1876050"/>
          </a:xfrm>
          <a:custGeom>
            <a:avLst/>
            <a:gdLst>
              <a:gd name="connsiteX0" fmla="*/ 0 w 9318171"/>
              <a:gd name="connsiteY0" fmla="*/ 0 h 2989943"/>
              <a:gd name="connsiteX1" fmla="*/ 4455886 w 9318171"/>
              <a:gd name="connsiteY1" fmla="*/ 2989943 h 2989943"/>
              <a:gd name="connsiteX2" fmla="*/ 4455886 w 9318171"/>
              <a:gd name="connsiteY2" fmla="*/ 2989943 h 2989943"/>
              <a:gd name="connsiteX3" fmla="*/ 9318171 w 9318171"/>
              <a:gd name="connsiteY3" fmla="*/ 2989943 h 2989943"/>
              <a:gd name="connsiteX0-1" fmla="*/ 0 w 8084457"/>
              <a:gd name="connsiteY0-2" fmla="*/ 0 h 2540000"/>
              <a:gd name="connsiteX1-3" fmla="*/ 3222172 w 8084457"/>
              <a:gd name="connsiteY1-4" fmla="*/ 2540000 h 2540000"/>
              <a:gd name="connsiteX2-5" fmla="*/ 3222172 w 8084457"/>
              <a:gd name="connsiteY2-6" fmla="*/ 2540000 h 2540000"/>
              <a:gd name="connsiteX3-7" fmla="*/ 8084457 w 8084457"/>
              <a:gd name="connsiteY3-8" fmla="*/ 2540000 h 2540000"/>
              <a:gd name="connsiteX0-9" fmla="*/ 0 w 8157028"/>
              <a:gd name="connsiteY0-10" fmla="*/ 0 h 2510972"/>
              <a:gd name="connsiteX1-11" fmla="*/ 3294743 w 8157028"/>
              <a:gd name="connsiteY1-12" fmla="*/ 2510972 h 2510972"/>
              <a:gd name="connsiteX2-13" fmla="*/ 3294743 w 8157028"/>
              <a:gd name="connsiteY2-14" fmla="*/ 2510972 h 2510972"/>
              <a:gd name="connsiteX3-15" fmla="*/ 8157028 w 8157028"/>
              <a:gd name="connsiteY3-16" fmla="*/ 2510972 h 2510972"/>
              <a:gd name="connsiteX0-17" fmla="*/ 0 w 8316685"/>
              <a:gd name="connsiteY0-18" fmla="*/ 0 h 2075543"/>
              <a:gd name="connsiteX1-19" fmla="*/ 3454400 w 8316685"/>
              <a:gd name="connsiteY1-20" fmla="*/ 2075543 h 2075543"/>
              <a:gd name="connsiteX2-21" fmla="*/ 3454400 w 8316685"/>
              <a:gd name="connsiteY2-22" fmla="*/ 2075543 h 2075543"/>
              <a:gd name="connsiteX3-23" fmla="*/ 8316685 w 8316685"/>
              <a:gd name="connsiteY3-24" fmla="*/ 2075543 h 2075543"/>
              <a:gd name="connsiteX0-25" fmla="*/ 0 w 7953828"/>
              <a:gd name="connsiteY0-26" fmla="*/ 0 h 1988458"/>
              <a:gd name="connsiteX1-27" fmla="*/ 3091543 w 7953828"/>
              <a:gd name="connsiteY1-28" fmla="*/ 1988458 h 1988458"/>
              <a:gd name="connsiteX2-29" fmla="*/ 3091543 w 7953828"/>
              <a:gd name="connsiteY2-30" fmla="*/ 1988458 h 1988458"/>
              <a:gd name="connsiteX3-31" fmla="*/ 7953828 w 7953828"/>
              <a:gd name="connsiteY3-32" fmla="*/ 1988458 h 1988458"/>
              <a:gd name="connsiteX0-33" fmla="*/ 0 w 7953828"/>
              <a:gd name="connsiteY0-34" fmla="*/ 0 h 2007508"/>
              <a:gd name="connsiteX1-35" fmla="*/ 3091543 w 7953828"/>
              <a:gd name="connsiteY1-36" fmla="*/ 2007508 h 2007508"/>
              <a:gd name="connsiteX2-37" fmla="*/ 3091543 w 7953828"/>
              <a:gd name="connsiteY2-38" fmla="*/ 2007508 h 2007508"/>
              <a:gd name="connsiteX3-39" fmla="*/ 7953828 w 7953828"/>
              <a:gd name="connsiteY3-40" fmla="*/ 2007508 h 20075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7953828" h="2007508">
                <a:moveTo>
                  <a:pt x="0" y="0"/>
                </a:moveTo>
                <a:lnTo>
                  <a:pt x="3091543" y="2007508"/>
                </a:lnTo>
                <a:lnTo>
                  <a:pt x="3091543" y="2007508"/>
                </a:lnTo>
                <a:lnTo>
                  <a:pt x="7953828" y="2007508"/>
                </a:lnTo>
              </a:path>
            </a:pathLst>
          </a:custGeom>
          <a:noFill/>
          <a:ln w="12700">
            <a:solidFill>
              <a:schemeClr val="bg1"/>
            </a:solidFill>
            <a:headEnd type="oval" w="lg" len="lg"/>
            <a:tailEnd type="oval" w="lg" len="lg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椭圆 175"/>
          <p:cNvSpPr/>
          <p:nvPr/>
        </p:nvSpPr>
        <p:spPr>
          <a:xfrm>
            <a:off x="1537754" y="4441882"/>
            <a:ext cx="363053" cy="363051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7" name="组合 176"/>
          <p:cNvGrpSpPr/>
          <p:nvPr/>
        </p:nvGrpSpPr>
        <p:grpSpPr>
          <a:xfrm>
            <a:off x="1430159" y="4343938"/>
            <a:ext cx="577963" cy="577963"/>
            <a:chOff x="7010870" y="1260613"/>
            <a:chExt cx="729590" cy="729590"/>
          </a:xfrm>
          <a:solidFill>
            <a:schemeClr val="bg1"/>
          </a:solidFill>
          <a:effectLst>
            <a:glow rad="101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78" name="空心弧 177"/>
            <p:cNvSpPr/>
            <p:nvPr/>
          </p:nvSpPr>
          <p:spPr>
            <a:xfrm>
              <a:off x="7010870" y="1260613"/>
              <a:ext cx="729590" cy="729590"/>
            </a:xfrm>
            <a:prstGeom prst="blockArc">
              <a:avLst>
                <a:gd name="adj1" fmla="val 12386624"/>
                <a:gd name="adj2" fmla="val 17714173"/>
                <a:gd name="adj3" fmla="val 8278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9" name="空心弧 178"/>
            <p:cNvSpPr/>
            <p:nvPr/>
          </p:nvSpPr>
          <p:spPr>
            <a:xfrm rot="14400000">
              <a:off x="7010870" y="1260613"/>
              <a:ext cx="729590" cy="729590"/>
            </a:xfrm>
            <a:prstGeom prst="blockArc">
              <a:avLst>
                <a:gd name="adj1" fmla="val 12386624"/>
                <a:gd name="adj2" fmla="val 17714173"/>
                <a:gd name="adj3" fmla="val 8278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0" name="空心弧 179"/>
            <p:cNvSpPr/>
            <p:nvPr/>
          </p:nvSpPr>
          <p:spPr>
            <a:xfrm rot="7200000">
              <a:off x="7010870" y="1260613"/>
              <a:ext cx="729590" cy="729590"/>
            </a:xfrm>
            <a:prstGeom prst="blockArc">
              <a:avLst>
                <a:gd name="adj1" fmla="val 12386624"/>
                <a:gd name="adj2" fmla="val 17714173"/>
                <a:gd name="adj3" fmla="val 8278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66" name="椭圆 165"/>
          <p:cNvSpPr/>
          <p:nvPr/>
        </p:nvSpPr>
        <p:spPr>
          <a:xfrm>
            <a:off x="1617241" y="5817978"/>
            <a:ext cx="2560528" cy="2560516"/>
          </a:xfrm>
          <a:prstGeom prst="ellipse">
            <a:avLst/>
          </a:prstGeom>
          <a:noFill/>
          <a:ln>
            <a:solidFill>
              <a:srgbClr val="46BECC">
                <a:alpha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椭圆 166"/>
          <p:cNvSpPr/>
          <p:nvPr/>
        </p:nvSpPr>
        <p:spPr>
          <a:xfrm>
            <a:off x="2504192" y="4881845"/>
            <a:ext cx="1593032" cy="1593025"/>
          </a:xfrm>
          <a:prstGeom prst="ellipse">
            <a:avLst/>
          </a:prstGeom>
          <a:noFill/>
          <a:ln>
            <a:solidFill>
              <a:srgbClr val="46BECC">
                <a:alpha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779653" y="3152832"/>
            <a:ext cx="3595856" cy="829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20000"/>
              </a:lnSpc>
              <a:defRPr sz="700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</a:defRPr>
            </a:lvl1pPr>
          </a:lstStyle>
          <a:p>
            <a:pPr algn="l"/>
            <a:r>
              <a:rPr lang="en-US" altLang="zh-CN" sz="4400" dirty="0">
                <a:latin typeface="逼格青春粗黑体简2.0" panose="02010604000000000000" pitchFamily="2" charset="-122"/>
                <a:ea typeface="逼格青春粗黑体简2.0" panose="02010604000000000000" pitchFamily="2" charset="-122"/>
                <a:sym typeface="+mn-lt"/>
              </a:rPr>
              <a:t>CONTENTS</a:t>
            </a:r>
            <a:endParaRPr lang="en-US" sz="4400" dirty="0">
              <a:latin typeface="逼格青春粗黑体简2.0" panose="02010604000000000000" pitchFamily="2" charset="-122"/>
              <a:ea typeface="逼格青春粗黑体简2.0" panose="02010604000000000000" pitchFamily="2" charset="-122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258167" y="1772457"/>
            <a:ext cx="25827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72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  录</a:t>
            </a:r>
            <a:endParaRPr lang="zh-CN" altLang="en-US" sz="7200" b="1" dirty="0">
              <a:solidFill>
                <a:schemeClr val="bg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245225" y="1588135"/>
            <a:ext cx="2875280" cy="3426460"/>
            <a:chOff x="9835" y="2528"/>
            <a:chExt cx="4528" cy="5396"/>
          </a:xfrm>
        </p:grpSpPr>
        <p:grpSp>
          <p:nvGrpSpPr>
            <p:cNvPr id="29" name="组合 28"/>
            <p:cNvGrpSpPr/>
            <p:nvPr/>
          </p:nvGrpSpPr>
          <p:grpSpPr>
            <a:xfrm>
              <a:off x="11195" y="2528"/>
              <a:ext cx="3168" cy="1057"/>
              <a:chOff x="5292478" y="838789"/>
              <a:chExt cx="2011680" cy="671080"/>
            </a:xfrm>
          </p:grpSpPr>
          <p:sp>
            <p:nvSpPr>
              <p:cNvPr id="30" name="文本框 29"/>
              <p:cNvSpPr txBox="1"/>
              <p:nvPr/>
            </p:nvSpPr>
            <p:spPr>
              <a:xfrm>
                <a:off x="5306454" y="838789"/>
                <a:ext cx="1097280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>
                    <a:solidFill>
                      <a:schemeClr val="bg1"/>
                    </a:solidFill>
                    <a:effectLst>
                      <a:glow rad="1397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项目概述</a:t>
                </a:r>
                <a:endParaRPr lang="zh-CN" altLang="en-US" b="1" dirty="0">
                  <a:solidFill>
                    <a:schemeClr val="bg1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5292478" y="1141569"/>
                <a:ext cx="2011680" cy="3683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/>
                <a:r>
                  <a:rPr lang="zh-CN" altLang="en-US" dirty="0">
                    <a:solidFill>
                      <a:schemeClr val="bg1"/>
                    </a:solidFill>
                    <a:effectLst>
                      <a:glow rad="1397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  <a:latin typeface="逼格青春粗黑体简2.0" panose="02010604000000000000" pitchFamily="2" charset="-122"/>
                    <a:ea typeface="逼格青春粗黑体简2.0" panose="02010604000000000000" pitchFamily="2" charset="-122"/>
                    <a:cs typeface="+mn-ea"/>
                    <a:sym typeface="+mn-lt"/>
                  </a:rPr>
                  <a:t>Project Overview</a:t>
                </a:r>
                <a:endParaRPr lang="zh-CN" altLang="en-US" dirty="0">
                  <a:solidFill>
                    <a:schemeClr val="bg1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逼格青春粗黑体简2.0" panose="02010604000000000000" pitchFamily="2" charset="-122"/>
                  <a:ea typeface="逼格青春粗黑体简2.0" panose="02010604000000000000" pitchFamily="2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11184" y="3935"/>
              <a:ext cx="2988" cy="1057"/>
              <a:chOff x="6021094" y="2540233"/>
              <a:chExt cx="1897380" cy="671080"/>
            </a:xfrm>
          </p:grpSpPr>
          <p:sp>
            <p:nvSpPr>
              <p:cNvPr id="33" name="文本框 32"/>
              <p:cNvSpPr txBox="1"/>
              <p:nvPr/>
            </p:nvSpPr>
            <p:spPr>
              <a:xfrm>
                <a:off x="6035070" y="2540233"/>
                <a:ext cx="1097280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>
                    <a:solidFill>
                      <a:schemeClr val="bg1"/>
                    </a:solidFill>
                    <a:effectLst>
                      <a:glow rad="1397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成果分享</a:t>
                </a:r>
                <a:endParaRPr lang="zh-CN" altLang="en-US" b="1" dirty="0">
                  <a:solidFill>
                    <a:schemeClr val="bg1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6021094" y="2843013"/>
                <a:ext cx="1897380" cy="3683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/>
                <a:r>
                  <a:rPr lang="zh-CN" altLang="en-US" dirty="0">
                    <a:solidFill>
                      <a:schemeClr val="bg1"/>
                    </a:solidFill>
                    <a:effectLst>
                      <a:glow rad="1397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  <a:latin typeface="逼格青春粗黑体简2.0" panose="02010604000000000000" pitchFamily="2" charset="-122"/>
                    <a:ea typeface="逼格青春粗黑体简2.0" panose="02010604000000000000" pitchFamily="2" charset="-122"/>
                    <a:cs typeface="+mn-ea"/>
                    <a:sym typeface="+mn-lt"/>
                  </a:rPr>
                  <a:t>Results sharing</a:t>
                </a:r>
                <a:endParaRPr lang="zh-CN" altLang="en-US" dirty="0">
                  <a:solidFill>
                    <a:schemeClr val="bg1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逼格青春粗黑体简2.0" panose="02010604000000000000" pitchFamily="2" charset="-122"/>
                  <a:ea typeface="逼格青春粗黑体简2.0" panose="02010604000000000000" pitchFamily="2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11184" y="5483"/>
              <a:ext cx="3168" cy="1057"/>
              <a:chOff x="6057662" y="4025643"/>
              <a:chExt cx="2011680" cy="671080"/>
            </a:xfrm>
          </p:grpSpPr>
          <p:sp>
            <p:nvSpPr>
              <p:cNvPr id="36" name="文本框 35"/>
              <p:cNvSpPr txBox="1"/>
              <p:nvPr/>
            </p:nvSpPr>
            <p:spPr>
              <a:xfrm>
                <a:off x="6071638" y="4025643"/>
                <a:ext cx="1097280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>
                    <a:solidFill>
                      <a:schemeClr val="bg1"/>
                    </a:solidFill>
                    <a:effectLst>
                      <a:glow rad="1397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经验教训</a:t>
                </a:r>
                <a:endParaRPr lang="zh-CN" altLang="en-US" b="1" dirty="0">
                  <a:solidFill>
                    <a:schemeClr val="bg1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6057662" y="4328423"/>
                <a:ext cx="2011680" cy="3683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effectLst>
                      <a:glow rad="1397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  <a:latin typeface="逼格青春粗黑体简2.0" panose="02010604000000000000" pitchFamily="2" charset="-122"/>
                    <a:ea typeface="逼格青春粗黑体简2.0" panose="02010604000000000000" pitchFamily="2" charset="-122"/>
                    <a:cs typeface="+mn-ea"/>
                    <a:sym typeface="+mn-lt"/>
                  </a:rPr>
                  <a:t>Lessons learning</a:t>
                </a:r>
                <a:endParaRPr lang="en-US" altLang="zh-CN" dirty="0">
                  <a:solidFill>
                    <a:schemeClr val="bg1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逼格青春粗黑体简2.0" panose="02010604000000000000" pitchFamily="2" charset="-122"/>
                  <a:ea typeface="逼格青春粗黑体简2.0" panose="02010604000000000000" pitchFamily="2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11180" y="6868"/>
              <a:ext cx="3168" cy="1057"/>
              <a:chOff x="5266846" y="5730187"/>
              <a:chExt cx="2011680" cy="671080"/>
            </a:xfrm>
          </p:grpSpPr>
          <p:sp>
            <p:nvSpPr>
              <p:cNvPr id="39" name="文本框 38"/>
              <p:cNvSpPr txBox="1"/>
              <p:nvPr/>
            </p:nvSpPr>
            <p:spPr>
              <a:xfrm>
                <a:off x="5280822" y="5730187"/>
                <a:ext cx="1097280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>
                    <a:solidFill>
                      <a:schemeClr val="bg1"/>
                    </a:solidFill>
                    <a:effectLst>
                      <a:glow rad="1397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未来展望</a:t>
                </a:r>
                <a:endParaRPr lang="zh-CN" altLang="en-US" b="1" dirty="0">
                  <a:solidFill>
                    <a:schemeClr val="bg1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5266846" y="6032967"/>
                <a:ext cx="2011680" cy="3683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/>
                <a:r>
                  <a:rPr lang="zh-CN" altLang="en-US" dirty="0">
                    <a:solidFill>
                      <a:schemeClr val="bg1"/>
                    </a:solidFill>
                    <a:effectLst>
                      <a:glow rad="1397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  <a:latin typeface="逼格青春粗黑体简2.0" panose="02010604000000000000" pitchFamily="2" charset="-122"/>
                    <a:ea typeface="逼格青春粗黑体简2.0" panose="02010604000000000000" pitchFamily="2" charset="-122"/>
                    <a:cs typeface="+mn-ea"/>
                    <a:sym typeface="+mn-lt"/>
                  </a:rPr>
                  <a:t>Future prospects</a:t>
                </a:r>
                <a:endParaRPr lang="zh-CN" altLang="en-US" dirty="0">
                  <a:solidFill>
                    <a:schemeClr val="bg1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逼格青春粗黑体简2.0" panose="02010604000000000000" pitchFamily="2" charset="-122"/>
                  <a:ea typeface="逼格青春粗黑体简2.0" panose="02010604000000000000" pitchFamily="2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41" name="文本框 40"/>
            <p:cNvSpPr txBox="1"/>
            <p:nvPr/>
          </p:nvSpPr>
          <p:spPr>
            <a:xfrm>
              <a:off x="9850" y="2646"/>
              <a:ext cx="988" cy="824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01</a:t>
              </a:r>
              <a:endParaRPr lang="zh-CN" altLang="en-US" sz="28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9838" y="4052"/>
              <a:ext cx="988" cy="824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4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2800" b="1" dirty="0">
                  <a:solidFill>
                    <a:schemeClr val="bg1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  <a:cs typeface="+mn-ea"/>
                  <a:sym typeface="+mn-lt"/>
                </a:rPr>
                <a:t>02</a:t>
              </a:r>
              <a:endParaRPr lang="zh-CN" altLang="en-US" sz="28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cs typeface="+mn-ea"/>
                <a:sym typeface="+mn-lt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9838" y="5600"/>
              <a:ext cx="988" cy="824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4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2800" b="1" dirty="0">
                  <a:solidFill>
                    <a:schemeClr val="bg1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  <a:cs typeface="+mn-ea"/>
                  <a:sym typeface="+mn-lt"/>
                </a:rPr>
                <a:t>03</a:t>
              </a:r>
              <a:endParaRPr lang="zh-CN" altLang="en-US" sz="28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cs typeface="+mn-ea"/>
                <a:sym typeface="+mn-lt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9835" y="6985"/>
              <a:ext cx="988" cy="824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4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2800" b="1" dirty="0">
                  <a:solidFill>
                    <a:schemeClr val="bg1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  <a:cs typeface="+mn-ea"/>
                  <a:sym typeface="+mn-lt"/>
                </a:rPr>
                <a:t>04</a:t>
              </a:r>
              <a:endParaRPr lang="zh-CN" altLang="en-US" sz="28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cs typeface="+mn-ea"/>
                <a:sym typeface="+mn-lt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1981624" y="3053431"/>
            <a:ext cx="1135843" cy="771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7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7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2800000">
                                      <p:cBhvr>
                                        <p:cTn id="68" dur="21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6" dur="300" fill="hold"/>
                                        <p:tgtEl>
                                          <p:spTgt spid="176"/>
                                        </p:tgtEl>
                                      </p:cBhvr>
                                      <p:by x="85000" y="85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8" dur="300" fill="hold"/>
                                        <p:tgtEl>
                                          <p:spTgt spid="176"/>
                                        </p:tgtEl>
                                      </p:cBhvr>
                                      <p:by x="117600" y="1176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000"/>
                            </p:stCondLst>
                            <p:childTnLst>
                              <p:par>
                                <p:cTn id="8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500"/>
                            </p:stCondLst>
                            <p:childTnLst>
                              <p:par>
                                <p:cTn id="9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000"/>
                            </p:stCondLst>
                            <p:childTnLst>
                              <p:par>
                                <p:cTn id="9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bldLvl="0" animBg="1"/>
      <p:bldP spid="82" grpId="0" bldLvl="0" animBg="1"/>
      <p:bldP spid="175" grpId="0" bldLvl="0" animBg="1"/>
      <p:bldP spid="176" grpId="0" bldLvl="0" animBg="1"/>
      <p:bldP spid="176" grpId="1" bldLvl="0" animBg="1"/>
      <p:bldP spid="176" grpId="2" bldLvl="0" animBg="1"/>
      <p:bldP spid="176" grpId="3" bldLvl="0" animBg="1"/>
      <p:bldP spid="176" grpId="4" bldLvl="0" animBg="1"/>
      <p:bldP spid="27" grpId="0"/>
      <p:bldP spid="28" grpId="0"/>
      <p:bldP spid="3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1065007"/>
            <a:ext cx="12192000" cy="4442908"/>
          </a:xfrm>
          <a:prstGeom prst="rect">
            <a:avLst/>
          </a:prstGeom>
          <a:solidFill>
            <a:srgbClr val="00092A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8802168" y="4647844"/>
            <a:ext cx="2560528" cy="2560516"/>
          </a:xfrm>
          <a:prstGeom prst="ellipse">
            <a:avLst/>
          </a:prstGeom>
          <a:noFill/>
          <a:ln>
            <a:solidFill>
              <a:srgbClr val="46BECC">
                <a:alpha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-68556" y="-609630"/>
            <a:ext cx="3981006" cy="3980988"/>
          </a:xfrm>
          <a:prstGeom prst="ellipse">
            <a:avLst/>
          </a:prstGeom>
          <a:noFill/>
          <a:ln>
            <a:solidFill>
              <a:srgbClr val="46BECC">
                <a:alpha val="1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27636" y="-527161"/>
            <a:ext cx="3818601" cy="3818584"/>
          </a:xfrm>
          <a:prstGeom prst="ellipse">
            <a:avLst/>
          </a:prstGeom>
          <a:noFill/>
          <a:ln w="34925">
            <a:solidFill>
              <a:srgbClr val="46BECC">
                <a:alpha val="1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1" name="直接连接符 80"/>
          <p:cNvCxnSpPr/>
          <p:nvPr/>
        </p:nvCxnSpPr>
        <p:spPr>
          <a:xfrm>
            <a:off x="1120459" y="-203016"/>
            <a:ext cx="0" cy="3921294"/>
          </a:xfrm>
          <a:prstGeom prst="line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48000">
                  <a:srgbClr val="873397"/>
                </a:gs>
                <a:gs pos="100000">
                  <a:srgbClr val="46BECC">
                    <a:alpha val="87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矩形 81"/>
          <p:cNvSpPr>
            <a:spLocks noChangeAspect="1"/>
          </p:cNvSpPr>
          <p:nvPr/>
        </p:nvSpPr>
        <p:spPr>
          <a:xfrm>
            <a:off x="1090138" y="3709697"/>
            <a:ext cx="72000" cy="72000"/>
          </a:xfrm>
          <a:prstGeom prst="rect">
            <a:avLst/>
          </a:prstGeom>
          <a:solidFill>
            <a:srgbClr val="46BECC"/>
          </a:solidFill>
          <a:ln>
            <a:noFill/>
          </a:ln>
          <a:effectLst>
            <a:glow rad="127000">
              <a:srgbClr val="3CCBDD">
                <a:alpha val="32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3" name="直接连接符 82"/>
          <p:cNvCxnSpPr/>
          <p:nvPr/>
        </p:nvCxnSpPr>
        <p:spPr>
          <a:xfrm>
            <a:off x="10265032" y="3510714"/>
            <a:ext cx="0" cy="3921294"/>
          </a:xfrm>
          <a:prstGeom prst="line">
            <a:avLst/>
          </a:prstGeom>
          <a:noFill/>
          <a:ln>
            <a:gradFill>
              <a:gsLst>
                <a:gs pos="100000">
                  <a:schemeClr val="accent1">
                    <a:lumMod val="5000"/>
                    <a:lumOff val="95000"/>
                    <a:alpha val="54000"/>
                  </a:schemeClr>
                </a:gs>
                <a:gs pos="48000">
                  <a:srgbClr val="873397"/>
                </a:gs>
                <a:gs pos="0">
                  <a:srgbClr val="46BECC">
                    <a:alpha val="87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24" name="图片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508" y="4726377"/>
            <a:ext cx="5219564" cy="2047072"/>
          </a:xfrm>
          <a:prstGeom prst="rect">
            <a:avLst/>
          </a:prstGeom>
        </p:spPr>
      </p:pic>
      <p:sp>
        <p:nvSpPr>
          <p:cNvPr id="175" name="任意多边形: 形状 11"/>
          <p:cNvSpPr/>
          <p:nvPr/>
        </p:nvSpPr>
        <p:spPr>
          <a:xfrm flipH="1">
            <a:off x="35813" y="4636903"/>
            <a:ext cx="1683467" cy="1876050"/>
          </a:xfrm>
          <a:custGeom>
            <a:avLst/>
            <a:gdLst>
              <a:gd name="connsiteX0" fmla="*/ 0 w 9318171"/>
              <a:gd name="connsiteY0" fmla="*/ 0 h 2989943"/>
              <a:gd name="connsiteX1" fmla="*/ 4455886 w 9318171"/>
              <a:gd name="connsiteY1" fmla="*/ 2989943 h 2989943"/>
              <a:gd name="connsiteX2" fmla="*/ 4455886 w 9318171"/>
              <a:gd name="connsiteY2" fmla="*/ 2989943 h 2989943"/>
              <a:gd name="connsiteX3" fmla="*/ 9318171 w 9318171"/>
              <a:gd name="connsiteY3" fmla="*/ 2989943 h 2989943"/>
              <a:gd name="connsiteX0-1" fmla="*/ 0 w 8084457"/>
              <a:gd name="connsiteY0-2" fmla="*/ 0 h 2540000"/>
              <a:gd name="connsiteX1-3" fmla="*/ 3222172 w 8084457"/>
              <a:gd name="connsiteY1-4" fmla="*/ 2540000 h 2540000"/>
              <a:gd name="connsiteX2-5" fmla="*/ 3222172 w 8084457"/>
              <a:gd name="connsiteY2-6" fmla="*/ 2540000 h 2540000"/>
              <a:gd name="connsiteX3-7" fmla="*/ 8084457 w 8084457"/>
              <a:gd name="connsiteY3-8" fmla="*/ 2540000 h 2540000"/>
              <a:gd name="connsiteX0-9" fmla="*/ 0 w 8157028"/>
              <a:gd name="connsiteY0-10" fmla="*/ 0 h 2510972"/>
              <a:gd name="connsiteX1-11" fmla="*/ 3294743 w 8157028"/>
              <a:gd name="connsiteY1-12" fmla="*/ 2510972 h 2510972"/>
              <a:gd name="connsiteX2-13" fmla="*/ 3294743 w 8157028"/>
              <a:gd name="connsiteY2-14" fmla="*/ 2510972 h 2510972"/>
              <a:gd name="connsiteX3-15" fmla="*/ 8157028 w 8157028"/>
              <a:gd name="connsiteY3-16" fmla="*/ 2510972 h 2510972"/>
              <a:gd name="connsiteX0-17" fmla="*/ 0 w 8316685"/>
              <a:gd name="connsiteY0-18" fmla="*/ 0 h 2075543"/>
              <a:gd name="connsiteX1-19" fmla="*/ 3454400 w 8316685"/>
              <a:gd name="connsiteY1-20" fmla="*/ 2075543 h 2075543"/>
              <a:gd name="connsiteX2-21" fmla="*/ 3454400 w 8316685"/>
              <a:gd name="connsiteY2-22" fmla="*/ 2075543 h 2075543"/>
              <a:gd name="connsiteX3-23" fmla="*/ 8316685 w 8316685"/>
              <a:gd name="connsiteY3-24" fmla="*/ 2075543 h 2075543"/>
              <a:gd name="connsiteX0-25" fmla="*/ 0 w 7953828"/>
              <a:gd name="connsiteY0-26" fmla="*/ 0 h 1988458"/>
              <a:gd name="connsiteX1-27" fmla="*/ 3091543 w 7953828"/>
              <a:gd name="connsiteY1-28" fmla="*/ 1988458 h 1988458"/>
              <a:gd name="connsiteX2-29" fmla="*/ 3091543 w 7953828"/>
              <a:gd name="connsiteY2-30" fmla="*/ 1988458 h 1988458"/>
              <a:gd name="connsiteX3-31" fmla="*/ 7953828 w 7953828"/>
              <a:gd name="connsiteY3-32" fmla="*/ 1988458 h 1988458"/>
              <a:gd name="connsiteX0-33" fmla="*/ 0 w 7953828"/>
              <a:gd name="connsiteY0-34" fmla="*/ 0 h 2007508"/>
              <a:gd name="connsiteX1-35" fmla="*/ 3091543 w 7953828"/>
              <a:gd name="connsiteY1-36" fmla="*/ 2007508 h 2007508"/>
              <a:gd name="connsiteX2-37" fmla="*/ 3091543 w 7953828"/>
              <a:gd name="connsiteY2-38" fmla="*/ 2007508 h 2007508"/>
              <a:gd name="connsiteX3-39" fmla="*/ 7953828 w 7953828"/>
              <a:gd name="connsiteY3-40" fmla="*/ 2007508 h 20075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7953828" h="2007508">
                <a:moveTo>
                  <a:pt x="0" y="0"/>
                </a:moveTo>
                <a:lnTo>
                  <a:pt x="3091543" y="2007508"/>
                </a:lnTo>
                <a:lnTo>
                  <a:pt x="3091543" y="2007508"/>
                </a:lnTo>
                <a:lnTo>
                  <a:pt x="7953828" y="2007508"/>
                </a:lnTo>
              </a:path>
            </a:pathLst>
          </a:custGeom>
          <a:noFill/>
          <a:ln w="12700">
            <a:solidFill>
              <a:schemeClr val="bg1"/>
            </a:solidFill>
            <a:headEnd type="oval" w="lg" len="lg"/>
            <a:tailEnd type="oval" w="lg" len="lg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椭圆 175"/>
          <p:cNvSpPr/>
          <p:nvPr/>
        </p:nvSpPr>
        <p:spPr>
          <a:xfrm>
            <a:off x="1537754" y="4441882"/>
            <a:ext cx="363053" cy="363051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7" name="组合 176"/>
          <p:cNvGrpSpPr/>
          <p:nvPr/>
        </p:nvGrpSpPr>
        <p:grpSpPr>
          <a:xfrm>
            <a:off x="1430159" y="4343938"/>
            <a:ext cx="577963" cy="577963"/>
            <a:chOff x="7010870" y="1260613"/>
            <a:chExt cx="729590" cy="729590"/>
          </a:xfrm>
          <a:solidFill>
            <a:schemeClr val="bg1"/>
          </a:solidFill>
          <a:effectLst>
            <a:glow rad="101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78" name="空心弧 177"/>
            <p:cNvSpPr/>
            <p:nvPr/>
          </p:nvSpPr>
          <p:spPr>
            <a:xfrm>
              <a:off x="7010870" y="1260613"/>
              <a:ext cx="729590" cy="729590"/>
            </a:xfrm>
            <a:prstGeom prst="blockArc">
              <a:avLst>
                <a:gd name="adj1" fmla="val 12386624"/>
                <a:gd name="adj2" fmla="val 17714173"/>
                <a:gd name="adj3" fmla="val 8278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9" name="空心弧 178"/>
            <p:cNvSpPr/>
            <p:nvPr/>
          </p:nvSpPr>
          <p:spPr>
            <a:xfrm rot="14400000">
              <a:off x="7010870" y="1260613"/>
              <a:ext cx="729590" cy="729590"/>
            </a:xfrm>
            <a:prstGeom prst="blockArc">
              <a:avLst>
                <a:gd name="adj1" fmla="val 12386624"/>
                <a:gd name="adj2" fmla="val 17714173"/>
                <a:gd name="adj3" fmla="val 8278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0" name="空心弧 179"/>
            <p:cNvSpPr/>
            <p:nvPr/>
          </p:nvSpPr>
          <p:spPr>
            <a:xfrm rot="7200000">
              <a:off x="7010870" y="1260613"/>
              <a:ext cx="729590" cy="729590"/>
            </a:xfrm>
            <a:prstGeom prst="blockArc">
              <a:avLst>
                <a:gd name="adj1" fmla="val 12386624"/>
                <a:gd name="adj2" fmla="val 17714173"/>
                <a:gd name="adj3" fmla="val 8278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66" name="椭圆 165"/>
          <p:cNvSpPr/>
          <p:nvPr/>
        </p:nvSpPr>
        <p:spPr>
          <a:xfrm>
            <a:off x="1617241" y="5817978"/>
            <a:ext cx="2560528" cy="2560516"/>
          </a:xfrm>
          <a:prstGeom prst="ellipse">
            <a:avLst/>
          </a:prstGeom>
          <a:noFill/>
          <a:ln>
            <a:solidFill>
              <a:srgbClr val="46BECC">
                <a:alpha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椭圆 166"/>
          <p:cNvSpPr/>
          <p:nvPr/>
        </p:nvSpPr>
        <p:spPr>
          <a:xfrm>
            <a:off x="2504192" y="4881845"/>
            <a:ext cx="1593032" cy="1593025"/>
          </a:xfrm>
          <a:prstGeom prst="ellipse">
            <a:avLst/>
          </a:prstGeom>
          <a:noFill/>
          <a:ln>
            <a:solidFill>
              <a:srgbClr val="46BECC">
                <a:alpha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2973705" y="3128010"/>
            <a:ext cx="5206365" cy="1238249"/>
            <a:chOff x="5292478" y="542488"/>
            <a:chExt cx="5206286" cy="823095"/>
          </a:xfrm>
        </p:grpSpPr>
        <p:sp>
          <p:nvSpPr>
            <p:cNvPr id="30" name="文本框 29"/>
            <p:cNvSpPr txBox="1"/>
            <p:nvPr/>
          </p:nvSpPr>
          <p:spPr>
            <a:xfrm>
              <a:off x="6517759" y="542488"/>
              <a:ext cx="3981005" cy="469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b="1" dirty="0">
                  <a:solidFill>
                    <a:schemeClr val="bg1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经验教训</a:t>
              </a:r>
              <a:endParaRPr lang="zh-CN" altLang="en-US" sz="40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5292478" y="1141448"/>
              <a:ext cx="4257610" cy="2241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逼格青春粗黑体简2.0" panose="02010604000000000000" pitchFamily="2" charset="-122"/>
                  <a:ea typeface="逼格青春粗黑体简2.0" panose="02010604000000000000" pitchFamily="2" charset="-122"/>
                  <a:cs typeface="+mn-ea"/>
                  <a:sym typeface="+mn-lt"/>
                </a:rPr>
                <a:t>                         </a:t>
              </a:r>
              <a:r>
                <a:rPr lang="zh-CN" altLang="en-US" sz="1600" dirty="0">
                  <a:solidFill>
                    <a:schemeClr val="bg1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逼格青春粗黑体简2.0" panose="02010604000000000000" pitchFamily="2" charset="-122"/>
                  <a:ea typeface="逼格青春粗黑体简2.0" panose="02010604000000000000" pitchFamily="2" charset="-122"/>
                  <a:cs typeface="+mn-ea"/>
                  <a:sym typeface="+mn-lt"/>
                </a:rPr>
                <a:t>问题和解决</a:t>
              </a:r>
              <a:endParaRPr lang="zh-CN" altLang="en-US" sz="1600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逼格青春粗黑体简2.0" panose="02010604000000000000" pitchFamily="2" charset="-122"/>
                <a:ea typeface="逼格青春粗黑体简2.0" panose="02010604000000000000" pitchFamily="2" charset="-122"/>
                <a:cs typeface="+mn-ea"/>
                <a:sym typeface="+mn-lt"/>
              </a:endParaRPr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5349028" y="1350085"/>
            <a:ext cx="1493944" cy="1200329"/>
          </a:xfrm>
          <a:prstGeom prst="rect">
            <a:avLst/>
          </a:prstGeom>
          <a:noFill/>
          <a:ln w="12700">
            <a:solidFill>
              <a:schemeClr val="bg1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03</a:t>
            </a:r>
            <a:endParaRPr lang="zh-CN" altLang="en-US" sz="7200" b="1" dirty="0">
              <a:solidFill>
                <a:schemeClr val="bg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7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7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2800000">
                                      <p:cBhvr>
                                        <p:cTn id="68" dur="2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6" dur="300" fill="hold"/>
                                        <p:tgtEl>
                                          <p:spTgt spid="176"/>
                                        </p:tgtEl>
                                      </p:cBhvr>
                                      <p:by x="85000" y="85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8" dur="300" fill="hold"/>
                                        <p:tgtEl>
                                          <p:spTgt spid="176"/>
                                        </p:tgtEl>
                                      </p:cBhvr>
                                      <p:by x="117600" y="1176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500"/>
                            </p:stCondLst>
                            <p:childTnLst>
                              <p:par>
                                <p:cTn id="8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500"/>
                            </p:stCondLst>
                            <p:childTnLst>
                              <p:par>
                                <p:cTn id="9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60" grpId="0" bldLvl="0" animBg="1"/>
      <p:bldP spid="82" grpId="0" bldLvl="0" animBg="1"/>
      <p:bldP spid="175" grpId="0" bldLvl="0" animBg="1"/>
      <p:bldP spid="176" grpId="0" bldLvl="0" animBg="1"/>
      <p:bldP spid="176" grpId="1" bldLvl="0" animBg="1"/>
      <p:bldP spid="176" grpId="2" bldLvl="0" animBg="1"/>
      <p:bldP spid="176" grpId="3" bldLvl="0" animBg="1"/>
      <p:bldP spid="176" grpId="4" bldLvl="0" animBg="1"/>
      <p:bldP spid="41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00092A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7" name="组合 46"/>
          <p:cNvGrpSpPr/>
          <p:nvPr/>
        </p:nvGrpSpPr>
        <p:grpSpPr>
          <a:xfrm>
            <a:off x="419735" y="263525"/>
            <a:ext cx="2803525" cy="788029"/>
            <a:chOff x="5292478" y="838789"/>
            <a:chExt cx="2313305" cy="568460"/>
          </a:xfrm>
        </p:grpSpPr>
        <p:sp>
          <p:nvSpPr>
            <p:cNvPr id="48" name="文本框 47"/>
            <p:cNvSpPr txBox="1"/>
            <p:nvPr/>
          </p:nvSpPr>
          <p:spPr>
            <a:xfrm>
              <a:off x="5306454" y="838789"/>
              <a:ext cx="1960880" cy="376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已解决问题</a:t>
              </a:r>
              <a:endParaRPr lang="zh-CN" altLang="en-US" sz="28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5292478" y="1141569"/>
              <a:ext cx="2313305" cy="2656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>
                  <a:solidFill>
                    <a:schemeClr val="bg1"/>
                  </a:solidFill>
                  <a:sym typeface="+mn-ea"/>
                </a:rPr>
                <a:t>Problem and Solution</a:t>
              </a:r>
              <a:endParaRPr lang="zh-CN" altLang="en-US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逼格青春粗黑体简2.0" panose="02010604000000000000" pitchFamily="2" charset="-122"/>
                <a:ea typeface="逼格青春粗黑体简2.0" panose="02010604000000000000" pitchFamily="2" charset="-122"/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513205" y="1351915"/>
            <a:ext cx="894715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2400">
                <a:solidFill>
                  <a:schemeClr val="bg1"/>
                </a:solidFill>
              </a:rPr>
              <a:t>Problem: c程序侧和python程序侧不能直接通过调用传送信息</a:t>
            </a:r>
            <a:endParaRPr lang="zh-CN" altLang="en-US" sz="240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zh-CN" altLang="en-US" sz="2400">
                <a:solidFill>
                  <a:schemeClr val="bg1"/>
                </a:solidFill>
              </a:rPr>
              <a:t>Solution:利用共享内存机制，让c程序和python程序从同一块内存读写信息</a:t>
            </a:r>
            <a:endParaRPr lang="zh-CN" altLang="en-US" sz="24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2400">
                <a:solidFill>
                  <a:schemeClr val="bg1"/>
                </a:solidFill>
              </a:rPr>
              <a:t>Problem: 符号表中的函数名因为c的mangle机制不具有可读性，而demangle name 不具有唯一性</a:t>
            </a:r>
            <a:endParaRPr lang="zh-CN" altLang="en-US" sz="240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zh-CN" altLang="en-US" sz="2400">
                <a:solidFill>
                  <a:schemeClr val="bg1"/>
                </a:solidFill>
              </a:rPr>
              <a:t>Solution: 使用了nm的-C参数导出demangle name作为对照，mangle name作为map键值，demangle name作为用户友好的输出数据</a:t>
            </a:r>
            <a:endParaRPr lang="zh-CN" altLang="en-US" sz="24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2400">
                <a:solidFill>
                  <a:schemeClr val="bg1"/>
                </a:solidFill>
              </a:rPr>
              <a:t>Problem: python函数运行时无法获取class 和 module</a:t>
            </a:r>
            <a:endParaRPr lang="zh-CN" altLang="en-US" sz="240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zh-CN" altLang="en-US" sz="2400">
                <a:solidFill>
                  <a:schemeClr val="bg1"/>
                </a:solidFill>
              </a:rPr>
              <a:t>Solution: 通过动态获取函数参数所处的环境来间接获取函数所处的类和module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1" y="-635"/>
            <a:ext cx="12192000" cy="6858000"/>
          </a:xfrm>
          <a:prstGeom prst="rect">
            <a:avLst/>
          </a:prstGeom>
          <a:solidFill>
            <a:srgbClr val="00092A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633" y="941917"/>
            <a:ext cx="4974168" cy="4974166"/>
          </a:xfrm>
          <a:prstGeom prst="rect">
            <a:avLst/>
          </a:prstGeom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496570" y="1621790"/>
            <a:ext cx="6906895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2400">
                <a:solidFill>
                  <a:schemeClr val="bg1"/>
                </a:solidFill>
              </a:rPr>
              <a:t>共享内存的互斥锁会导致并行程序失去并行特性即使对串行程序，频繁访问共享内存也是很大的开销</a:t>
            </a:r>
            <a:endParaRPr lang="zh-CN" altLang="en-US" sz="240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zh-CN" altLang="en-US" sz="240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2400">
                <a:solidFill>
                  <a:schemeClr val="bg1"/>
                </a:solidFill>
              </a:rPr>
              <a:t>目前的方案中，仍然需要指定需要解析的原始库文件，后续可以考虑用静态分析等方案自动确定原始库路径</a:t>
            </a:r>
            <a:endParaRPr lang="zh-CN" altLang="en-US" sz="240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zh-CN" altLang="en-US" sz="240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2400">
                <a:solidFill>
                  <a:schemeClr val="bg1"/>
                </a:solidFill>
              </a:rPr>
              <a:t>如上所述，这个方案只适用于Linux平台，后续我们可能会考虑用修改符号表的方法增加对Windows平台的支持</a:t>
            </a:r>
            <a:endParaRPr lang="zh-CN" altLang="en-US" sz="2400">
              <a:solidFill>
                <a:schemeClr val="bg1"/>
              </a:solidFill>
            </a:endParaRPr>
          </a:p>
        </p:txBody>
      </p:sp>
      <p:grpSp>
        <p:nvGrpSpPr>
          <p:cNvPr id="20" name="组合 37"/>
          <p:cNvGrpSpPr/>
          <p:nvPr/>
        </p:nvGrpSpPr>
        <p:grpSpPr>
          <a:xfrm>
            <a:off x="496570" y="327025"/>
            <a:ext cx="4262755" cy="890269"/>
            <a:chOff x="5306448" y="838789"/>
            <a:chExt cx="4262755" cy="671154"/>
          </a:xfrm>
        </p:grpSpPr>
        <p:sp>
          <p:nvSpPr>
            <p:cNvPr id="21" name="文本框 39"/>
            <p:cNvSpPr txBox="1"/>
            <p:nvPr/>
          </p:nvSpPr>
          <p:spPr>
            <a:xfrm>
              <a:off x="5306448" y="838789"/>
              <a:ext cx="2649855" cy="393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2800" b="1" dirty="0">
                  <a:solidFill>
                    <a:schemeClr val="bg1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未解决问题</a:t>
              </a:r>
              <a:endParaRPr lang="zh-CN" altLang="en-US" sz="28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2" name="矩形 45"/>
            <p:cNvSpPr/>
            <p:nvPr/>
          </p:nvSpPr>
          <p:spPr>
            <a:xfrm>
              <a:off x="5402333" y="1232290"/>
              <a:ext cx="4166870" cy="27765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endParaRPr lang="zh-CN" altLang="en-US">
                <a:solidFill>
                  <a:schemeClr val="bg1"/>
                </a:solidFill>
                <a:sym typeface="+mn-lt"/>
              </a:endParaRPr>
            </a:p>
          </p:txBody>
        </p:sp>
      </p:grpSp>
      <p:sp>
        <p:nvSpPr>
          <p:cNvPr id="49" name="矩形 48"/>
          <p:cNvSpPr/>
          <p:nvPr/>
        </p:nvSpPr>
        <p:spPr>
          <a:xfrm>
            <a:off x="497205" y="848995"/>
            <a:ext cx="2994660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Unsolved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Problem</a:t>
            </a:r>
            <a:endParaRPr lang="zh-CN" altLang="en-US" dirty="0">
              <a:solidFill>
                <a:schemeClr val="bg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  <a:latin typeface="逼格青春粗黑体简2.0" panose="02010604000000000000" pitchFamily="2" charset="-122"/>
              <a:ea typeface="逼格青春粗黑体简2.0" panose="02010604000000000000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1065007"/>
            <a:ext cx="12192000" cy="4442908"/>
          </a:xfrm>
          <a:prstGeom prst="rect">
            <a:avLst/>
          </a:prstGeom>
          <a:solidFill>
            <a:srgbClr val="00092A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8802168" y="4647844"/>
            <a:ext cx="2560528" cy="2560516"/>
          </a:xfrm>
          <a:prstGeom prst="ellipse">
            <a:avLst/>
          </a:prstGeom>
          <a:noFill/>
          <a:ln>
            <a:solidFill>
              <a:srgbClr val="46BECC">
                <a:alpha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-68556" y="-609630"/>
            <a:ext cx="3981006" cy="3980988"/>
          </a:xfrm>
          <a:prstGeom prst="ellipse">
            <a:avLst/>
          </a:prstGeom>
          <a:noFill/>
          <a:ln>
            <a:solidFill>
              <a:srgbClr val="46BECC">
                <a:alpha val="1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27636" y="-527161"/>
            <a:ext cx="3818601" cy="3818584"/>
          </a:xfrm>
          <a:prstGeom prst="ellipse">
            <a:avLst/>
          </a:prstGeom>
          <a:noFill/>
          <a:ln w="34925">
            <a:solidFill>
              <a:srgbClr val="46BECC">
                <a:alpha val="1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1" name="直接连接符 80"/>
          <p:cNvCxnSpPr/>
          <p:nvPr/>
        </p:nvCxnSpPr>
        <p:spPr>
          <a:xfrm>
            <a:off x="1120459" y="-203016"/>
            <a:ext cx="0" cy="3921294"/>
          </a:xfrm>
          <a:prstGeom prst="line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48000">
                  <a:srgbClr val="873397"/>
                </a:gs>
                <a:gs pos="100000">
                  <a:srgbClr val="46BECC">
                    <a:alpha val="87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矩形 81"/>
          <p:cNvSpPr>
            <a:spLocks noChangeAspect="1"/>
          </p:cNvSpPr>
          <p:nvPr/>
        </p:nvSpPr>
        <p:spPr>
          <a:xfrm>
            <a:off x="1090138" y="3709697"/>
            <a:ext cx="72000" cy="72000"/>
          </a:xfrm>
          <a:prstGeom prst="rect">
            <a:avLst/>
          </a:prstGeom>
          <a:solidFill>
            <a:srgbClr val="46BECC"/>
          </a:solidFill>
          <a:ln>
            <a:noFill/>
          </a:ln>
          <a:effectLst>
            <a:glow rad="127000">
              <a:srgbClr val="3CCBDD">
                <a:alpha val="32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3" name="直接连接符 82"/>
          <p:cNvCxnSpPr/>
          <p:nvPr/>
        </p:nvCxnSpPr>
        <p:spPr>
          <a:xfrm>
            <a:off x="10265032" y="3510714"/>
            <a:ext cx="0" cy="3921294"/>
          </a:xfrm>
          <a:prstGeom prst="line">
            <a:avLst/>
          </a:prstGeom>
          <a:noFill/>
          <a:ln>
            <a:gradFill>
              <a:gsLst>
                <a:gs pos="100000">
                  <a:schemeClr val="accent1">
                    <a:lumMod val="5000"/>
                    <a:lumOff val="95000"/>
                    <a:alpha val="54000"/>
                  </a:schemeClr>
                </a:gs>
                <a:gs pos="48000">
                  <a:srgbClr val="873397"/>
                </a:gs>
                <a:gs pos="0">
                  <a:srgbClr val="46BECC">
                    <a:alpha val="87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24" name="图片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508" y="4726377"/>
            <a:ext cx="5219564" cy="2047072"/>
          </a:xfrm>
          <a:prstGeom prst="rect">
            <a:avLst/>
          </a:prstGeom>
        </p:spPr>
      </p:pic>
      <p:sp>
        <p:nvSpPr>
          <p:cNvPr id="175" name="任意多边形: 形状 11"/>
          <p:cNvSpPr/>
          <p:nvPr/>
        </p:nvSpPr>
        <p:spPr>
          <a:xfrm flipH="1">
            <a:off x="35813" y="4636903"/>
            <a:ext cx="1683467" cy="1876050"/>
          </a:xfrm>
          <a:custGeom>
            <a:avLst/>
            <a:gdLst>
              <a:gd name="connsiteX0" fmla="*/ 0 w 9318171"/>
              <a:gd name="connsiteY0" fmla="*/ 0 h 2989943"/>
              <a:gd name="connsiteX1" fmla="*/ 4455886 w 9318171"/>
              <a:gd name="connsiteY1" fmla="*/ 2989943 h 2989943"/>
              <a:gd name="connsiteX2" fmla="*/ 4455886 w 9318171"/>
              <a:gd name="connsiteY2" fmla="*/ 2989943 h 2989943"/>
              <a:gd name="connsiteX3" fmla="*/ 9318171 w 9318171"/>
              <a:gd name="connsiteY3" fmla="*/ 2989943 h 2989943"/>
              <a:gd name="connsiteX0-1" fmla="*/ 0 w 8084457"/>
              <a:gd name="connsiteY0-2" fmla="*/ 0 h 2540000"/>
              <a:gd name="connsiteX1-3" fmla="*/ 3222172 w 8084457"/>
              <a:gd name="connsiteY1-4" fmla="*/ 2540000 h 2540000"/>
              <a:gd name="connsiteX2-5" fmla="*/ 3222172 w 8084457"/>
              <a:gd name="connsiteY2-6" fmla="*/ 2540000 h 2540000"/>
              <a:gd name="connsiteX3-7" fmla="*/ 8084457 w 8084457"/>
              <a:gd name="connsiteY3-8" fmla="*/ 2540000 h 2540000"/>
              <a:gd name="connsiteX0-9" fmla="*/ 0 w 8157028"/>
              <a:gd name="connsiteY0-10" fmla="*/ 0 h 2510972"/>
              <a:gd name="connsiteX1-11" fmla="*/ 3294743 w 8157028"/>
              <a:gd name="connsiteY1-12" fmla="*/ 2510972 h 2510972"/>
              <a:gd name="connsiteX2-13" fmla="*/ 3294743 w 8157028"/>
              <a:gd name="connsiteY2-14" fmla="*/ 2510972 h 2510972"/>
              <a:gd name="connsiteX3-15" fmla="*/ 8157028 w 8157028"/>
              <a:gd name="connsiteY3-16" fmla="*/ 2510972 h 2510972"/>
              <a:gd name="connsiteX0-17" fmla="*/ 0 w 8316685"/>
              <a:gd name="connsiteY0-18" fmla="*/ 0 h 2075543"/>
              <a:gd name="connsiteX1-19" fmla="*/ 3454400 w 8316685"/>
              <a:gd name="connsiteY1-20" fmla="*/ 2075543 h 2075543"/>
              <a:gd name="connsiteX2-21" fmla="*/ 3454400 w 8316685"/>
              <a:gd name="connsiteY2-22" fmla="*/ 2075543 h 2075543"/>
              <a:gd name="connsiteX3-23" fmla="*/ 8316685 w 8316685"/>
              <a:gd name="connsiteY3-24" fmla="*/ 2075543 h 2075543"/>
              <a:gd name="connsiteX0-25" fmla="*/ 0 w 7953828"/>
              <a:gd name="connsiteY0-26" fmla="*/ 0 h 1988458"/>
              <a:gd name="connsiteX1-27" fmla="*/ 3091543 w 7953828"/>
              <a:gd name="connsiteY1-28" fmla="*/ 1988458 h 1988458"/>
              <a:gd name="connsiteX2-29" fmla="*/ 3091543 w 7953828"/>
              <a:gd name="connsiteY2-30" fmla="*/ 1988458 h 1988458"/>
              <a:gd name="connsiteX3-31" fmla="*/ 7953828 w 7953828"/>
              <a:gd name="connsiteY3-32" fmla="*/ 1988458 h 1988458"/>
              <a:gd name="connsiteX0-33" fmla="*/ 0 w 7953828"/>
              <a:gd name="connsiteY0-34" fmla="*/ 0 h 2007508"/>
              <a:gd name="connsiteX1-35" fmla="*/ 3091543 w 7953828"/>
              <a:gd name="connsiteY1-36" fmla="*/ 2007508 h 2007508"/>
              <a:gd name="connsiteX2-37" fmla="*/ 3091543 w 7953828"/>
              <a:gd name="connsiteY2-38" fmla="*/ 2007508 h 2007508"/>
              <a:gd name="connsiteX3-39" fmla="*/ 7953828 w 7953828"/>
              <a:gd name="connsiteY3-40" fmla="*/ 2007508 h 20075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7953828" h="2007508">
                <a:moveTo>
                  <a:pt x="0" y="0"/>
                </a:moveTo>
                <a:lnTo>
                  <a:pt x="3091543" y="2007508"/>
                </a:lnTo>
                <a:lnTo>
                  <a:pt x="3091543" y="2007508"/>
                </a:lnTo>
                <a:lnTo>
                  <a:pt x="7953828" y="2007508"/>
                </a:lnTo>
              </a:path>
            </a:pathLst>
          </a:custGeom>
          <a:noFill/>
          <a:ln w="12700">
            <a:solidFill>
              <a:schemeClr val="bg1"/>
            </a:solidFill>
            <a:headEnd type="oval" w="lg" len="lg"/>
            <a:tailEnd type="oval" w="lg" len="lg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椭圆 175"/>
          <p:cNvSpPr/>
          <p:nvPr/>
        </p:nvSpPr>
        <p:spPr>
          <a:xfrm>
            <a:off x="1537754" y="4441882"/>
            <a:ext cx="363053" cy="363051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7" name="组合 176"/>
          <p:cNvGrpSpPr/>
          <p:nvPr/>
        </p:nvGrpSpPr>
        <p:grpSpPr>
          <a:xfrm>
            <a:off x="1430159" y="4343938"/>
            <a:ext cx="577963" cy="577963"/>
            <a:chOff x="7010870" y="1260613"/>
            <a:chExt cx="729590" cy="729590"/>
          </a:xfrm>
          <a:solidFill>
            <a:schemeClr val="bg1"/>
          </a:solidFill>
          <a:effectLst>
            <a:glow rad="101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78" name="空心弧 177"/>
            <p:cNvSpPr/>
            <p:nvPr/>
          </p:nvSpPr>
          <p:spPr>
            <a:xfrm>
              <a:off x="7010870" y="1260613"/>
              <a:ext cx="729590" cy="729590"/>
            </a:xfrm>
            <a:prstGeom prst="blockArc">
              <a:avLst>
                <a:gd name="adj1" fmla="val 12386624"/>
                <a:gd name="adj2" fmla="val 17714173"/>
                <a:gd name="adj3" fmla="val 8278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9" name="空心弧 178"/>
            <p:cNvSpPr/>
            <p:nvPr/>
          </p:nvSpPr>
          <p:spPr>
            <a:xfrm rot="14400000">
              <a:off x="7010870" y="1260613"/>
              <a:ext cx="729590" cy="729590"/>
            </a:xfrm>
            <a:prstGeom prst="blockArc">
              <a:avLst>
                <a:gd name="adj1" fmla="val 12386624"/>
                <a:gd name="adj2" fmla="val 17714173"/>
                <a:gd name="adj3" fmla="val 8278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0" name="空心弧 179"/>
            <p:cNvSpPr/>
            <p:nvPr/>
          </p:nvSpPr>
          <p:spPr>
            <a:xfrm rot="7200000">
              <a:off x="7010870" y="1260613"/>
              <a:ext cx="729590" cy="729590"/>
            </a:xfrm>
            <a:prstGeom prst="blockArc">
              <a:avLst>
                <a:gd name="adj1" fmla="val 12386624"/>
                <a:gd name="adj2" fmla="val 17714173"/>
                <a:gd name="adj3" fmla="val 8278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66" name="椭圆 165"/>
          <p:cNvSpPr/>
          <p:nvPr/>
        </p:nvSpPr>
        <p:spPr>
          <a:xfrm>
            <a:off x="1617241" y="5817978"/>
            <a:ext cx="2560528" cy="2560516"/>
          </a:xfrm>
          <a:prstGeom prst="ellipse">
            <a:avLst/>
          </a:prstGeom>
          <a:noFill/>
          <a:ln>
            <a:solidFill>
              <a:srgbClr val="46BECC">
                <a:alpha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椭圆 166"/>
          <p:cNvSpPr/>
          <p:nvPr/>
        </p:nvSpPr>
        <p:spPr>
          <a:xfrm>
            <a:off x="2504192" y="4881845"/>
            <a:ext cx="1593032" cy="1593025"/>
          </a:xfrm>
          <a:prstGeom prst="ellipse">
            <a:avLst/>
          </a:prstGeom>
          <a:noFill/>
          <a:ln>
            <a:solidFill>
              <a:srgbClr val="46BECC">
                <a:alpha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4199255" y="3128010"/>
            <a:ext cx="39808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未来展望</a:t>
            </a:r>
            <a:endParaRPr lang="zh-CN" altLang="en-US" sz="4000" b="1" dirty="0">
              <a:solidFill>
                <a:schemeClr val="bg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349028" y="1350085"/>
            <a:ext cx="1493944" cy="1200329"/>
          </a:xfrm>
          <a:prstGeom prst="rect">
            <a:avLst/>
          </a:prstGeom>
          <a:noFill/>
          <a:ln w="12700">
            <a:solidFill>
              <a:schemeClr val="bg1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04</a:t>
            </a:r>
            <a:endParaRPr lang="zh-CN" altLang="en-US" sz="7200" b="1" dirty="0">
              <a:solidFill>
                <a:schemeClr val="bg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7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7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2800000">
                                      <p:cBhvr>
                                        <p:cTn id="68" dur="2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6" dur="300" fill="hold"/>
                                        <p:tgtEl>
                                          <p:spTgt spid="176"/>
                                        </p:tgtEl>
                                      </p:cBhvr>
                                      <p:by x="85000" y="85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8" dur="300" fill="hold"/>
                                        <p:tgtEl>
                                          <p:spTgt spid="176"/>
                                        </p:tgtEl>
                                      </p:cBhvr>
                                      <p:by x="117600" y="1176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500"/>
                            </p:stCondLst>
                            <p:childTnLst>
                              <p:par>
                                <p:cTn id="8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500"/>
                            </p:stCondLst>
                            <p:childTnLst>
                              <p:par>
                                <p:cTn id="9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60" grpId="0" bldLvl="0" animBg="1"/>
      <p:bldP spid="82" grpId="0" bldLvl="0" animBg="1"/>
      <p:bldP spid="175" grpId="0" bldLvl="0" animBg="1"/>
      <p:bldP spid="176" grpId="0" bldLvl="0" animBg="1"/>
      <p:bldP spid="176" grpId="1" bldLvl="0" animBg="1"/>
      <p:bldP spid="176" grpId="2" bldLvl="0" animBg="1"/>
      <p:bldP spid="176" grpId="3" bldLvl="0" animBg="1"/>
      <p:bldP spid="176" grpId="4" bldLvl="0" animBg="1"/>
      <p:bldP spid="41" grpId="0" bldLvl="0" animBg="1"/>
      <p:bldP spid="3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00092A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7" name="组合 46"/>
          <p:cNvGrpSpPr/>
          <p:nvPr/>
        </p:nvGrpSpPr>
        <p:grpSpPr>
          <a:xfrm>
            <a:off x="534670" y="372110"/>
            <a:ext cx="2427605" cy="797668"/>
            <a:chOff x="5292478" y="838789"/>
            <a:chExt cx="1619256" cy="562496"/>
          </a:xfrm>
        </p:grpSpPr>
        <p:sp>
          <p:nvSpPr>
            <p:cNvPr id="48" name="文本框 47"/>
            <p:cNvSpPr txBox="1"/>
            <p:nvPr/>
          </p:nvSpPr>
          <p:spPr>
            <a:xfrm>
              <a:off x="5306454" y="838789"/>
              <a:ext cx="1605280" cy="368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未来展望</a:t>
              </a:r>
              <a:endParaRPr lang="zh-CN" altLang="en-US" sz="28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5292478" y="1141569"/>
              <a:ext cx="1325880" cy="2597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逼格青春粗黑体简2.0" panose="02010604000000000000" pitchFamily="2" charset="-122"/>
                  <a:ea typeface="逼格青春粗黑体简2.0" panose="02010604000000000000" pitchFamily="2" charset="-122"/>
                  <a:cs typeface="+mn-ea"/>
                  <a:sym typeface="+mn-lt"/>
                </a:rPr>
                <a:t>TO DO LIST</a:t>
              </a:r>
              <a:endParaRPr lang="en-US" altLang="zh-CN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逼格青春粗黑体简2.0" panose="02010604000000000000" pitchFamily="2" charset="-122"/>
                <a:ea typeface="逼格青春粗黑体简2.0" panose="02010604000000000000" pitchFamily="2" charset="-122"/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79170" y="1169670"/>
            <a:ext cx="6233795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2400">
                <a:solidFill>
                  <a:schemeClr val="bg1"/>
                </a:solidFill>
              </a:rPr>
              <a:t>解决C风格函数无法被正确hook的问题</a:t>
            </a:r>
            <a:endParaRPr lang="zh-CN" altLang="en-US" sz="240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zh-CN" altLang="en-US" sz="240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2400">
                <a:solidFill>
                  <a:schemeClr val="bg1"/>
                </a:solidFill>
              </a:rPr>
              <a:t>更友好的调用图设计</a:t>
            </a:r>
            <a:endParaRPr lang="zh-CN" altLang="en-US" sz="240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zh-CN" altLang="en-US" sz="240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2400">
                <a:solidFill>
                  <a:schemeClr val="bg1"/>
                </a:solidFill>
              </a:rPr>
              <a:t>提供用户运行时多样化的参数选择</a:t>
            </a:r>
            <a:endParaRPr lang="zh-CN" altLang="en-US" sz="240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zh-CN" altLang="en-US" sz="240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2400">
                <a:solidFill>
                  <a:schemeClr val="bg1"/>
                </a:solidFill>
              </a:rPr>
              <a:t>加入内存分析机制 </a:t>
            </a:r>
            <a:endParaRPr lang="zh-CN" altLang="en-US" sz="240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zh-CN" altLang="en-US" sz="240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2400">
                <a:solidFill>
                  <a:schemeClr val="bg1"/>
                </a:solidFill>
              </a:rPr>
              <a:t>提升工具的稳定性和健壮性</a:t>
            </a:r>
            <a:endParaRPr lang="zh-CN" altLang="en-US" sz="240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zh-CN" altLang="en-US" sz="240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2400">
                <a:solidFill>
                  <a:schemeClr val="bg1"/>
                </a:solidFill>
              </a:rPr>
              <a:t>扩大工具的测试范围</a:t>
            </a:r>
            <a:endParaRPr lang="zh-CN" altLang="en-US" sz="240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zh-CN" altLang="en-US" sz="240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2400">
                <a:solidFill>
                  <a:schemeClr val="bg1"/>
                </a:solidFill>
              </a:rPr>
              <a:t>添加并行程序分析支持</a:t>
            </a:r>
            <a:endParaRPr lang="zh-CN" altLang="en-US" sz="240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633" y="941917"/>
            <a:ext cx="4974168" cy="4974166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8802168" y="4647844"/>
            <a:ext cx="2560528" cy="2560516"/>
          </a:xfrm>
          <a:prstGeom prst="ellipse">
            <a:avLst/>
          </a:prstGeom>
          <a:noFill/>
          <a:ln>
            <a:solidFill>
              <a:srgbClr val="46BECC">
                <a:alpha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-68556" y="-609630"/>
            <a:ext cx="3981006" cy="3980988"/>
          </a:xfrm>
          <a:prstGeom prst="ellipse">
            <a:avLst/>
          </a:prstGeom>
          <a:noFill/>
          <a:ln>
            <a:solidFill>
              <a:srgbClr val="46BECC">
                <a:alpha val="1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27636" y="-527161"/>
            <a:ext cx="3818601" cy="3818584"/>
          </a:xfrm>
          <a:prstGeom prst="ellipse">
            <a:avLst/>
          </a:prstGeom>
          <a:noFill/>
          <a:ln w="34925">
            <a:solidFill>
              <a:srgbClr val="46BECC">
                <a:alpha val="1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1" name="直接连接符 80"/>
          <p:cNvCxnSpPr/>
          <p:nvPr/>
        </p:nvCxnSpPr>
        <p:spPr>
          <a:xfrm>
            <a:off x="1120459" y="-203016"/>
            <a:ext cx="0" cy="3921294"/>
          </a:xfrm>
          <a:prstGeom prst="line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48000">
                  <a:srgbClr val="873397"/>
                </a:gs>
                <a:gs pos="100000">
                  <a:srgbClr val="46BECC">
                    <a:alpha val="87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矩形 81"/>
          <p:cNvSpPr>
            <a:spLocks noChangeAspect="1"/>
          </p:cNvSpPr>
          <p:nvPr/>
        </p:nvSpPr>
        <p:spPr>
          <a:xfrm>
            <a:off x="1090138" y="3709697"/>
            <a:ext cx="72000" cy="72000"/>
          </a:xfrm>
          <a:prstGeom prst="rect">
            <a:avLst/>
          </a:prstGeom>
          <a:solidFill>
            <a:srgbClr val="46BECC"/>
          </a:solidFill>
          <a:ln>
            <a:noFill/>
          </a:ln>
          <a:effectLst>
            <a:glow rad="127000">
              <a:srgbClr val="3CCBDD">
                <a:alpha val="32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3" name="直接连接符 82"/>
          <p:cNvCxnSpPr/>
          <p:nvPr/>
        </p:nvCxnSpPr>
        <p:spPr>
          <a:xfrm>
            <a:off x="10265032" y="3510714"/>
            <a:ext cx="0" cy="3921294"/>
          </a:xfrm>
          <a:prstGeom prst="line">
            <a:avLst/>
          </a:prstGeom>
          <a:noFill/>
          <a:ln>
            <a:gradFill>
              <a:gsLst>
                <a:gs pos="100000">
                  <a:schemeClr val="accent1">
                    <a:lumMod val="5000"/>
                    <a:lumOff val="95000"/>
                    <a:alpha val="54000"/>
                  </a:schemeClr>
                </a:gs>
                <a:gs pos="48000">
                  <a:srgbClr val="873397"/>
                </a:gs>
                <a:gs pos="0">
                  <a:srgbClr val="46BECC">
                    <a:alpha val="87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24" name="图片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508" y="4726377"/>
            <a:ext cx="5219564" cy="2047072"/>
          </a:xfrm>
          <a:prstGeom prst="rect">
            <a:avLst/>
          </a:prstGeom>
        </p:spPr>
      </p:pic>
      <p:sp>
        <p:nvSpPr>
          <p:cNvPr id="173" name="文本框 172"/>
          <p:cNvSpPr txBox="1"/>
          <p:nvPr/>
        </p:nvSpPr>
        <p:spPr>
          <a:xfrm>
            <a:off x="2315469" y="1714913"/>
            <a:ext cx="7366120" cy="1444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80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谢谢您的观看！</a:t>
            </a:r>
            <a:endParaRPr lang="en-US" sz="8000" b="1" dirty="0">
              <a:solidFill>
                <a:schemeClr val="bg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  <a:latin typeface="微软雅黑 Light" panose="020B0502040204020203" pitchFamily="34" charset="-122"/>
              <a:ea typeface="微软雅黑 Light" panose="020B0502040204020203" pitchFamily="34" charset="-122"/>
              <a:cs typeface="+mn-ea"/>
              <a:sym typeface="+mn-lt"/>
            </a:endParaRPr>
          </a:p>
        </p:txBody>
      </p:sp>
      <p:sp>
        <p:nvSpPr>
          <p:cNvPr id="174" name="文本框 173"/>
          <p:cNvSpPr txBox="1"/>
          <p:nvPr/>
        </p:nvSpPr>
        <p:spPr>
          <a:xfrm>
            <a:off x="3268176" y="3458356"/>
            <a:ext cx="5426710" cy="681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2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TEAMWORK PRESENTATION</a:t>
            </a:r>
            <a:endParaRPr lang="en-US" sz="3200" b="1" dirty="0">
              <a:solidFill>
                <a:schemeClr val="bg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  <a:latin typeface="微软雅黑 Light" panose="020B0502040204020203" pitchFamily="34" charset="-122"/>
              <a:ea typeface="微软雅黑 Light" panose="020B0502040204020203" pitchFamily="34" charset="-122"/>
              <a:cs typeface="+mn-ea"/>
              <a:sym typeface="+mn-lt"/>
            </a:endParaRPr>
          </a:p>
        </p:txBody>
      </p:sp>
      <p:sp>
        <p:nvSpPr>
          <p:cNvPr id="175" name="任意多边形: 形状 11"/>
          <p:cNvSpPr/>
          <p:nvPr/>
        </p:nvSpPr>
        <p:spPr>
          <a:xfrm flipH="1">
            <a:off x="35813" y="4636903"/>
            <a:ext cx="1683467" cy="1876050"/>
          </a:xfrm>
          <a:custGeom>
            <a:avLst/>
            <a:gdLst>
              <a:gd name="connsiteX0" fmla="*/ 0 w 9318171"/>
              <a:gd name="connsiteY0" fmla="*/ 0 h 2989943"/>
              <a:gd name="connsiteX1" fmla="*/ 4455886 w 9318171"/>
              <a:gd name="connsiteY1" fmla="*/ 2989943 h 2989943"/>
              <a:gd name="connsiteX2" fmla="*/ 4455886 w 9318171"/>
              <a:gd name="connsiteY2" fmla="*/ 2989943 h 2989943"/>
              <a:gd name="connsiteX3" fmla="*/ 9318171 w 9318171"/>
              <a:gd name="connsiteY3" fmla="*/ 2989943 h 2989943"/>
              <a:gd name="connsiteX0-1" fmla="*/ 0 w 8084457"/>
              <a:gd name="connsiteY0-2" fmla="*/ 0 h 2540000"/>
              <a:gd name="connsiteX1-3" fmla="*/ 3222172 w 8084457"/>
              <a:gd name="connsiteY1-4" fmla="*/ 2540000 h 2540000"/>
              <a:gd name="connsiteX2-5" fmla="*/ 3222172 w 8084457"/>
              <a:gd name="connsiteY2-6" fmla="*/ 2540000 h 2540000"/>
              <a:gd name="connsiteX3-7" fmla="*/ 8084457 w 8084457"/>
              <a:gd name="connsiteY3-8" fmla="*/ 2540000 h 2540000"/>
              <a:gd name="connsiteX0-9" fmla="*/ 0 w 8157028"/>
              <a:gd name="connsiteY0-10" fmla="*/ 0 h 2510972"/>
              <a:gd name="connsiteX1-11" fmla="*/ 3294743 w 8157028"/>
              <a:gd name="connsiteY1-12" fmla="*/ 2510972 h 2510972"/>
              <a:gd name="connsiteX2-13" fmla="*/ 3294743 w 8157028"/>
              <a:gd name="connsiteY2-14" fmla="*/ 2510972 h 2510972"/>
              <a:gd name="connsiteX3-15" fmla="*/ 8157028 w 8157028"/>
              <a:gd name="connsiteY3-16" fmla="*/ 2510972 h 2510972"/>
              <a:gd name="connsiteX0-17" fmla="*/ 0 w 8316685"/>
              <a:gd name="connsiteY0-18" fmla="*/ 0 h 2075543"/>
              <a:gd name="connsiteX1-19" fmla="*/ 3454400 w 8316685"/>
              <a:gd name="connsiteY1-20" fmla="*/ 2075543 h 2075543"/>
              <a:gd name="connsiteX2-21" fmla="*/ 3454400 w 8316685"/>
              <a:gd name="connsiteY2-22" fmla="*/ 2075543 h 2075543"/>
              <a:gd name="connsiteX3-23" fmla="*/ 8316685 w 8316685"/>
              <a:gd name="connsiteY3-24" fmla="*/ 2075543 h 2075543"/>
              <a:gd name="connsiteX0-25" fmla="*/ 0 w 7953828"/>
              <a:gd name="connsiteY0-26" fmla="*/ 0 h 1988458"/>
              <a:gd name="connsiteX1-27" fmla="*/ 3091543 w 7953828"/>
              <a:gd name="connsiteY1-28" fmla="*/ 1988458 h 1988458"/>
              <a:gd name="connsiteX2-29" fmla="*/ 3091543 w 7953828"/>
              <a:gd name="connsiteY2-30" fmla="*/ 1988458 h 1988458"/>
              <a:gd name="connsiteX3-31" fmla="*/ 7953828 w 7953828"/>
              <a:gd name="connsiteY3-32" fmla="*/ 1988458 h 1988458"/>
              <a:gd name="connsiteX0-33" fmla="*/ 0 w 7953828"/>
              <a:gd name="connsiteY0-34" fmla="*/ 0 h 2007508"/>
              <a:gd name="connsiteX1-35" fmla="*/ 3091543 w 7953828"/>
              <a:gd name="connsiteY1-36" fmla="*/ 2007508 h 2007508"/>
              <a:gd name="connsiteX2-37" fmla="*/ 3091543 w 7953828"/>
              <a:gd name="connsiteY2-38" fmla="*/ 2007508 h 2007508"/>
              <a:gd name="connsiteX3-39" fmla="*/ 7953828 w 7953828"/>
              <a:gd name="connsiteY3-40" fmla="*/ 2007508 h 20075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7953828" h="2007508">
                <a:moveTo>
                  <a:pt x="0" y="0"/>
                </a:moveTo>
                <a:lnTo>
                  <a:pt x="3091543" y="2007508"/>
                </a:lnTo>
                <a:lnTo>
                  <a:pt x="3091543" y="2007508"/>
                </a:lnTo>
                <a:lnTo>
                  <a:pt x="7953828" y="2007508"/>
                </a:lnTo>
              </a:path>
            </a:pathLst>
          </a:custGeom>
          <a:noFill/>
          <a:ln w="12700">
            <a:solidFill>
              <a:schemeClr val="bg1"/>
            </a:solidFill>
            <a:headEnd type="oval" w="lg" len="lg"/>
            <a:tailEnd type="oval" w="lg" len="lg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椭圆 175"/>
          <p:cNvSpPr/>
          <p:nvPr/>
        </p:nvSpPr>
        <p:spPr>
          <a:xfrm>
            <a:off x="1537754" y="4441882"/>
            <a:ext cx="363053" cy="363051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7" name="组合 176"/>
          <p:cNvGrpSpPr/>
          <p:nvPr/>
        </p:nvGrpSpPr>
        <p:grpSpPr>
          <a:xfrm>
            <a:off x="1430159" y="4343938"/>
            <a:ext cx="577963" cy="577963"/>
            <a:chOff x="7010870" y="1260613"/>
            <a:chExt cx="729590" cy="729590"/>
          </a:xfrm>
          <a:solidFill>
            <a:schemeClr val="bg1"/>
          </a:solidFill>
          <a:effectLst>
            <a:glow rad="101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78" name="空心弧 177"/>
            <p:cNvSpPr/>
            <p:nvPr/>
          </p:nvSpPr>
          <p:spPr>
            <a:xfrm>
              <a:off x="7010870" y="1260613"/>
              <a:ext cx="729590" cy="729590"/>
            </a:xfrm>
            <a:prstGeom prst="blockArc">
              <a:avLst>
                <a:gd name="adj1" fmla="val 12386624"/>
                <a:gd name="adj2" fmla="val 17714173"/>
                <a:gd name="adj3" fmla="val 8278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9" name="空心弧 178"/>
            <p:cNvSpPr/>
            <p:nvPr/>
          </p:nvSpPr>
          <p:spPr>
            <a:xfrm rot="14400000">
              <a:off x="7010870" y="1260613"/>
              <a:ext cx="729590" cy="729590"/>
            </a:xfrm>
            <a:prstGeom prst="blockArc">
              <a:avLst>
                <a:gd name="adj1" fmla="val 12386624"/>
                <a:gd name="adj2" fmla="val 17714173"/>
                <a:gd name="adj3" fmla="val 8278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0" name="空心弧 179"/>
            <p:cNvSpPr/>
            <p:nvPr/>
          </p:nvSpPr>
          <p:spPr>
            <a:xfrm rot="7200000">
              <a:off x="7010870" y="1260613"/>
              <a:ext cx="729590" cy="729590"/>
            </a:xfrm>
            <a:prstGeom prst="blockArc">
              <a:avLst>
                <a:gd name="adj1" fmla="val 12386624"/>
                <a:gd name="adj2" fmla="val 17714173"/>
                <a:gd name="adj3" fmla="val 8278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66" name="椭圆 165"/>
          <p:cNvSpPr/>
          <p:nvPr/>
        </p:nvSpPr>
        <p:spPr>
          <a:xfrm>
            <a:off x="1617241" y="5817978"/>
            <a:ext cx="2560528" cy="2560516"/>
          </a:xfrm>
          <a:prstGeom prst="ellipse">
            <a:avLst/>
          </a:prstGeom>
          <a:noFill/>
          <a:ln>
            <a:solidFill>
              <a:srgbClr val="46BECC">
                <a:alpha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椭圆 166"/>
          <p:cNvSpPr/>
          <p:nvPr/>
        </p:nvSpPr>
        <p:spPr>
          <a:xfrm>
            <a:off x="2504192" y="4881845"/>
            <a:ext cx="1593032" cy="1593025"/>
          </a:xfrm>
          <a:prstGeom prst="ellipse">
            <a:avLst/>
          </a:prstGeom>
          <a:noFill/>
          <a:ln>
            <a:solidFill>
              <a:srgbClr val="46BECC">
                <a:alpha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1" name="组合 180"/>
          <p:cNvGrpSpPr/>
          <p:nvPr/>
        </p:nvGrpSpPr>
        <p:grpSpPr>
          <a:xfrm>
            <a:off x="3185164" y="3445151"/>
            <a:ext cx="5543625" cy="45719"/>
            <a:chOff x="3182554" y="3904019"/>
            <a:chExt cx="5543625" cy="45719"/>
          </a:xfrm>
          <a:solidFill>
            <a:schemeClr val="bg1"/>
          </a:solidFill>
          <a:effectLst>
            <a:glow rad="1397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84" name="PA_矩形 11"/>
            <p:cNvSpPr/>
            <p:nvPr>
              <p:custDataLst>
                <p:tags r:id="rId3"/>
              </p:custDataLst>
            </p:nvPr>
          </p:nvSpPr>
          <p:spPr>
            <a:xfrm>
              <a:off x="5030429" y="3904019"/>
              <a:ext cx="1847875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5" name="PA_矩形 11"/>
            <p:cNvSpPr/>
            <p:nvPr>
              <p:custDataLst>
                <p:tags r:id="rId4"/>
              </p:custDataLst>
            </p:nvPr>
          </p:nvSpPr>
          <p:spPr>
            <a:xfrm>
              <a:off x="6878304" y="3904019"/>
              <a:ext cx="1847875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6" name="PA_矩形 11"/>
            <p:cNvSpPr/>
            <p:nvPr>
              <p:custDataLst>
                <p:tags r:id="rId5"/>
              </p:custDataLst>
            </p:nvPr>
          </p:nvSpPr>
          <p:spPr>
            <a:xfrm>
              <a:off x="3182554" y="3904019"/>
              <a:ext cx="1847875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1065007"/>
            <a:ext cx="12192000" cy="4442908"/>
          </a:xfrm>
          <a:prstGeom prst="rect">
            <a:avLst/>
          </a:prstGeom>
          <a:solidFill>
            <a:srgbClr val="00092A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8802168" y="4647844"/>
            <a:ext cx="2560528" cy="2560516"/>
          </a:xfrm>
          <a:prstGeom prst="ellipse">
            <a:avLst/>
          </a:prstGeom>
          <a:noFill/>
          <a:ln>
            <a:solidFill>
              <a:srgbClr val="46BECC">
                <a:alpha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-68556" y="-609630"/>
            <a:ext cx="3981006" cy="3980988"/>
          </a:xfrm>
          <a:prstGeom prst="ellipse">
            <a:avLst/>
          </a:prstGeom>
          <a:noFill/>
          <a:ln>
            <a:solidFill>
              <a:srgbClr val="46BECC">
                <a:alpha val="1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27636" y="-527161"/>
            <a:ext cx="3818601" cy="3818584"/>
          </a:xfrm>
          <a:prstGeom prst="ellipse">
            <a:avLst/>
          </a:prstGeom>
          <a:noFill/>
          <a:ln w="34925">
            <a:solidFill>
              <a:srgbClr val="46BECC">
                <a:alpha val="1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1" name="直接连接符 80"/>
          <p:cNvCxnSpPr/>
          <p:nvPr/>
        </p:nvCxnSpPr>
        <p:spPr>
          <a:xfrm>
            <a:off x="1120459" y="-203016"/>
            <a:ext cx="0" cy="3921294"/>
          </a:xfrm>
          <a:prstGeom prst="line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48000">
                  <a:srgbClr val="873397"/>
                </a:gs>
                <a:gs pos="100000">
                  <a:srgbClr val="46BECC">
                    <a:alpha val="87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矩形 81"/>
          <p:cNvSpPr>
            <a:spLocks noChangeAspect="1"/>
          </p:cNvSpPr>
          <p:nvPr/>
        </p:nvSpPr>
        <p:spPr>
          <a:xfrm>
            <a:off x="1090138" y="3709697"/>
            <a:ext cx="72000" cy="72000"/>
          </a:xfrm>
          <a:prstGeom prst="rect">
            <a:avLst/>
          </a:prstGeom>
          <a:solidFill>
            <a:srgbClr val="46BECC"/>
          </a:solidFill>
          <a:ln>
            <a:noFill/>
          </a:ln>
          <a:effectLst>
            <a:glow rad="127000">
              <a:srgbClr val="3CCBDD">
                <a:alpha val="32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3" name="直接连接符 82"/>
          <p:cNvCxnSpPr/>
          <p:nvPr/>
        </p:nvCxnSpPr>
        <p:spPr>
          <a:xfrm>
            <a:off x="10265032" y="3510714"/>
            <a:ext cx="0" cy="3921294"/>
          </a:xfrm>
          <a:prstGeom prst="line">
            <a:avLst/>
          </a:prstGeom>
          <a:noFill/>
          <a:ln>
            <a:gradFill>
              <a:gsLst>
                <a:gs pos="100000">
                  <a:schemeClr val="accent1">
                    <a:lumMod val="5000"/>
                    <a:lumOff val="95000"/>
                    <a:alpha val="54000"/>
                  </a:schemeClr>
                </a:gs>
                <a:gs pos="48000">
                  <a:srgbClr val="873397"/>
                </a:gs>
                <a:gs pos="0">
                  <a:srgbClr val="46BECC">
                    <a:alpha val="87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24" name="图片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508" y="4726377"/>
            <a:ext cx="5219564" cy="2047072"/>
          </a:xfrm>
          <a:prstGeom prst="rect">
            <a:avLst/>
          </a:prstGeom>
        </p:spPr>
      </p:pic>
      <p:sp>
        <p:nvSpPr>
          <p:cNvPr id="175" name="任意多边形: 形状 11"/>
          <p:cNvSpPr/>
          <p:nvPr/>
        </p:nvSpPr>
        <p:spPr>
          <a:xfrm flipH="1">
            <a:off x="35813" y="4636903"/>
            <a:ext cx="1683467" cy="1876050"/>
          </a:xfrm>
          <a:custGeom>
            <a:avLst/>
            <a:gdLst>
              <a:gd name="connsiteX0" fmla="*/ 0 w 9318171"/>
              <a:gd name="connsiteY0" fmla="*/ 0 h 2989943"/>
              <a:gd name="connsiteX1" fmla="*/ 4455886 w 9318171"/>
              <a:gd name="connsiteY1" fmla="*/ 2989943 h 2989943"/>
              <a:gd name="connsiteX2" fmla="*/ 4455886 w 9318171"/>
              <a:gd name="connsiteY2" fmla="*/ 2989943 h 2989943"/>
              <a:gd name="connsiteX3" fmla="*/ 9318171 w 9318171"/>
              <a:gd name="connsiteY3" fmla="*/ 2989943 h 2989943"/>
              <a:gd name="connsiteX0-1" fmla="*/ 0 w 8084457"/>
              <a:gd name="connsiteY0-2" fmla="*/ 0 h 2540000"/>
              <a:gd name="connsiteX1-3" fmla="*/ 3222172 w 8084457"/>
              <a:gd name="connsiteY1-4" fmla="*/ 2540000 h 2540000"/>
              <a:gd name="connsiteX2-5" fmla="*/ 3222172 w 8084457"/>
              <a:gd name="connsiteY2-6" fmla="*/ 2540000 h 2540000"/>
              <a:gd name="connsiteX3-7" fmla="*/ 8084457 w 8084457"/>
              <a:gd name="connsiteY3-8" fmla="*/ 2540000 h 2540000"/>
              <a:gd name="connsiteX0-9" fmla="*/ 0 w 8157028"/>
              <a:gd name="connsiteY0-10" fmla="*/ 0 h 2510972"/>
              <a:gd name="connsiteX1-11" fmla="*/ 3294743 w 8157028"/>
              <a:gd name="connsiteY1-12" fmla="*/ 2510972 h 2510972"/>
              <a:gd name="connsiteX2-13" fmla="*/ 3294743 w 8157028"/>
              <a:gd name="connsiteY2-14" fmla="*/ 2510972 h 2510972"/>
              <a:gd name="connsiteX3-15" fmla="*/ 8157028 w 8157028"/>
              <a:gd name="connsiteY3-16" fmla="*/ 2510972 h 2510972"/>
              <a:gd name="connsiteX0-17" fmla="*/ 0 w 8316685"/>
              <a:gd name="connsiteY0-18" fmla="*/ 0 h 2075543"/>
              <a:gd name="connsiteX1-19" fmla="*/ 3454400 w 8316685"/>
              <a:gd name="connsiteY1-20" fmla="*/ 2075543 h 2075543"/>
              <a:gd name="connsiteX2-21" fmla="*/ 3454400 w 8316685"/>
              <a:gd name="connsiteY2-22" fmla="*/ 2075543 h 2075543"/>
              <a:gd name="connsiteX3-23" fmla="*/ 8316685 w 8316685"/>
              <a:gd name="connsiteY3-24" fmla="*/ 2075543 h 2075543"/>
              <a:gd name="connsiteX0-25" fmla="*/ 0 w 7953828"/>
              <a:gd name="connsiteY0-26" fmla="*/ 0 h 1988458"/>
              <a:gd name="connsiteX1-27" fmla="*/ 3091543 w 7953828"/>
              <a:gd name="connsiteY1-28" fmla="*/ 1988458 h 1988458"/>
              <a:gd name="connsiteX2-29" fmla="*/ 3091543 w 7953828"/>
              <a:gd name="connsiteY2-30" fmla="*/ 1988458 h 1988458"/>
              <a:gd name="connsiteX3-31" fmla="*/ 7953828 w 7953828"/>
              <a:gd name="connsiteY3-32" fmla="*/ 1988458 h 1988458"/>
              <a:gd name="connsiteX0-33" fmla="*/ 0 w 7953828"/>
              <a:gd name="connsiteY0-34" fmla="*/ 0 h 2007508"/>
              <a:gd name="connsiteX1-35" fmla="*/ 3091543 w 7953828"/>
              <a:gd name="connsiteY1-36" fmla="*/ 2007508 h 2007508"/>
              <a:gd name="connsiteX2-37" fmla="*/ 3091543 w 7953828"/>
              <a:gd name="connsiteY2-38" fmla="*/ 2007508 h 2007508"/>
              <a:gd name="connsiteX3-39" fmla="*/ 7953828 w 7953828"/>
              <a:gd name="connsiteY3-40" fmla="*/ 2007508 h 20075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7953828" h="2007508">
                <a:moveTo>
                  <a:pt x="0" y="0"/>
                </a:moveTo>
                <a:lnTo>
                  <a:pt x="3091543" y="2007508"/>
                </a:lnTo>
                <a:lnTo>
                  <a:pt x="3091543" y="2007508"/>
                </a:lnTo>
                <a:lnTo>
                  <a:pt x="7953828" y="2007508"/>
                </a:lnTo>
              </a:path>
            </a:pathLst>
          </a:custGeom>
          <a:noFill/>
          <a:ln w="12700">
            <a:solidFill>
              <a:schemeClr val="bg1"/>
            </a:solidFill>
            <a:headEnd type="oval" w="lg" len="lg"/>
            <a:tailEnd type="oval" w="lg" len="lg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椭圆 175"/>
          <p:cNvSpPr/>
          <p:nvPr/>
        </p:nvSpPr>
        <p:spPr>
          <a:xfrm>
            <a:off x="1537754" y="4441882"/>
            <a:ext cx="363053" cy="363051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7" name="组合 176"/>
          <p:cNvGrpSpPr/>
          <p:nvPr/>
        </p:nvGrpSpPr>
        <p:grpSpPr>
          <a:xfrm>
            <a:off x="1430159" y="4343938"/>
            <a:ext cx="577963" cy="577963"/>
            <a:chOff x="7010870" y="1260613"/>
            <a:chExt cx="729590" cy="729590"/>
          </a:xfrm>
          <a:solidFill>
            <a:schemeClr val="bg1"/>
          </a:solidFill>
          <a:effectLst>
            <a:glow rad="101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78" name="空心弧 177"/>
            <p:cNvSpPr/>
            <p:nvPr/>
          </p:nvSpPr>
          <p:spPr>
            <a:xfrm>
              <a:off x="7010870" y="1260613"/>
              <a:ext cx="729590" cy="729590"/>
            </a:xfrm>
            <a:prstGeom prst="blockArc">
              <a:avLst>
                <a:gd name="adj1" fmla="val 12386624"/>
                <a:gd name="adj2" fmla="val 17714173"/>
                <a:gd name="adj3" fmla="val 8278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9" name="空心弧 178"/>
            <p:cNvSpPr/>
            <p:nvPr/>
          </p:nvSpPr>
          <p:spPr>
            <a:xfrm rot="14400000">
              <a:off x="7010870" y="1260613"/>
              <a:ext cx="729590" cy="729590"/>
            </a:xfrm>
            <a:prstGeom prst="blockArc">
              <a:avLst>
                <a:gd name="adj1" fmla="val 12386624"/>
                <a:gd name="adj2" fmla="val 17714173"/>
                <a:gd name="adj3" fmla="val 8278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0" name="空心弧 179"/>
            <p:cNvSpPr/>
            <p:nvPr/>
          </p:nvSpPr>
          <p:spPr>
            <a:xfrm rot="7200000">
              <a:off x="7010870" y="1260613"/>
              <a:ext cx="729590" cy="729590"/>
            </a:xfrm>
            <a:prstGeom prst="blockArc">
              <a:avLst>
                <a:gd name="adj1" fmla="val 12386624"/>
                <a:gd name="adj2" fmla="val 17714173"/>
                <a:gd name="adj3" fmla="val 8278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66" name="椭圆 165"/>
          <p:cNvSpPr/>
          <p:nvPr/>
        </p:nvSpPr>
        <p:spPr>
          <a:xfrm>
            <a:off x="1617241" y="5817978"/>
            <a:ext cx="2560528" cy="2560516"/>
          </a:xfrm>
          <a:prstGeom prst="ellipse">
            <a:avLst/>
          </a:prstGeom>
          <a:noFill/>
          <a:ln>
            <a:solidFill>
              <a:srgbClr val="46BECC">
                <a:alpha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椭圆 166"/>
          <p:cNvSpPr/>
          <p:nvPr/>
        </p:nvSpPr>
        <p:spPr>
          <a:xfrm>
            <a:off x="2504192" y="4881845"/>
            <a:ext cx="1593032" cy="1593025"/>
          </a:xfrm>
          <a:prstGeom prst="ellipse">
            <a:avLst/>
          </a:prstGeom>
          <a:noFill/>
          <a:ln>
            <a:solidFill>
              <a:srgbClr val="46BECC">
                <a:alpha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2007870" y="3182620"/>
            <a:ext cx="9130665" cy="1259205"/>
            <a:chOff x="5370921" y="542488"/>
            <a:chExt cx="6713855" cy="1259205"/>
          </a:xfrm>
        </p:grpSpPr>
        <p:sp>
          <p:nvSpPr>
            <p:cNvPr id="30" name="文本框 29"/>
            <p:cNvSpPr txBox="1"/>
            <p:nvPr/>
          </p:nvSpPr>
          <p:spPr>
            <a:xfrm>
              <a:off x="6517759" y="542488"/>
              <a:ext cx="3981005" cy="706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b="1" dirty="0">
                  <a:solidFill>
                    <a:schemeClr val="bg1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项目概述</a:t>
              </a:r>
              <a:endParaRPr lang="zh-CN" altLang="en-US" sz="40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5370921" y="1402913"/>
              <a:ext cx="671385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000" dirty="0">
                  <a:solidFill>
                    <a:schemeClr val="bg1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逼格青春粗黑体简2.0" panose="02010604000000000000" pitchFamily="2" charset="-122"/>
                  <a:ea typeface="逼格青春粗黑体简2.0" panose="02010604000000000000" pitchFamily="2" charset="-122"/>
                  <a:cs typeface="+mn-ea"/>
                  <a:sym typeface="+mn-lt"/>
                </a:rPr>
                <a:t>   </a:t>
              </a:r>
              <a:r>
                <a:rPr lang="zh-CN" altLang="en-US" sz="2000" dirty="0">
                  <a:solidFill>
                    <a:schemeClr val="bg1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逼格青春粗黑体简2.0" panose="02010604000000000000" pitchFamily="2" charset="-122"/>
                  <a:ea typeface="逼格青春粗黑体简2.0" panose="02010604000000000000" pitchFamily="2" charset="-122"/>
                  <a:cs typeface="+mn-ea"/>
                  <a:sym typeface="+mn-lt"/>
                </a:rPr>
                <a:t>成员分工；</a:t>
              </a:r>
              <a:r>
                <a:rPr lang="zh-CN" altLang="en-US" sz="2000" dirty="0">
                  <a:solidFill>
                    <a:schemeClr val="bg1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逼格青春粗黑体简2.0" panose="02010604000000000000" pitchFamily="2" charset="-122"/>
                  <a:ea typeface="逼格青春粗黑体简2.0" panose="02010604000000000000" pitchFamily="2" charset="-122"/>
                  <a:cs typeface="+mn-ea"/>
                  <a:sym typeface="+mn-lt"/>
                </a:rPr>
                <a:t>python的应用；</a:t>
              </a:r>
              <a:r>
                <a:rPr lang="en-US" altLang="zh-CN" sz="2000" dirty="0">
                  <a:solidFill>
                    <a:schemeClr val="bg1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逼格青春粗黑体简2.0" panose="02010604000000000000" pitchFamily="2" charset="-122"/>
                  <a:ea typeface="逼格青春粗黑体简2.0" panose="02010604000000000000" pitchFamily="2" charset="-122"/>
                  <a:cs typeface="+mn-ea"/>
                  <a:sym typeface="+mn-lt"/>
                </a:rPr>
                <a:t>python</a:t>
              </a:r>
              <a:r>
                <a:rPr lang="zh-CN" altLang="en-US" sz="2000" dirty="0">
                  <a:solidFill>
                    <a:schemeClr val="bg1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逼格青春粗黑体简2.0" panose="02010604000000000000" pitchFamily="2" charset="-122"/>
                  <a:ea typeface="逼格青春粗黑体简2.0" panose="02010604000000000000" pitchFamily="2" charset="-122"/>
                  <a:cs typeface="+mn-ea"/>
                  <a:sym typeface="+mn-lt"/>
                </a:rPr>
                <a:t>使用中的问题；研制动机；项目进展</a:t>
              </a:r>
              <a:endParaRPr lang="zh-CN" altLang="en-US" sz="2000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逼格青春粗黑体简2.0" panose="02010604000000000000" pitchFamily="2" charset="-122"/>
                <a:ea typeface="逼格青春粗黑体简2.0" panose="02010604000000000000" pitchFamily="2" charset="-122"/>
                <a:cs typeface="+mn-ea"/>
                <a:sym typeface="+mn-lt"/>
              </a:endParaRPr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5349028" y="1350085"/>
            <a:ext cx="1493944" cy="1200329"/>
          </a:xfrm>
          <a:prstGeom prst="rect">
            <a:avLst/>
          </a:prstGeom>
          <a:noFill/>
          <a:ln w="12700">
            <a:solidFill>
              <a:schemeClr val="bg1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01</a:t>
            </a:r>
            <a:endParaRPr lang="zh-CN" altLang="en-US" sz="7200" b="1" dirty="0">
              <a:solidFill>
                <a:schemeClr val="bg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7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7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2800000">
                                      <p:cBhvr>
                                        <p:cTn id="68" dur="2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6" dur="300" fill="hold"/>
                                        <p:tgtEl>
                                          <p:spTgt spid="176"/>
                                        </p:tgtEl>
                                      </p:cBhvr>
                                      <p:by x="85000" y="85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8" dur="300" fill="hold"/>
                                        <p:tgtEl>
                                          <p:spTgt spid="176"/>
                                        </p:tgtEl>
                                      </p:cBhvr>
                                      <p:by x="117600" y="1176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500"/>
                            </p:stCondLst>
                            <p:childTnLst>
                              <p:par>
                                <p:cTn id="8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500"/>
                            </p:stCondLst>
                            <p:childTnLst>
                              <p:par>
                                <p:cTn id="9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60" grpId="0" bldLvl="0" animBg="1"/>
      <p:bldP spid="82" grpId="0" bldLvl="0" animBg="1"/>
      <p:bldP spid="175" grpId="0" bldLvl="0" animBg="1"/>
      <p:bldP spid="176" grpId="0" bldLvl="0" animBg="1"/>
      <p:bldP spid="176" grpId="1" bldLvl="0" animBg="1"/>
      <p:bldP spid="176" grpId="2" bldLvl="0" animBg="1"/>
      <p:bldP spid="176" grpId="3" bldLvl="0" animBg="1"/>
      <p:bldP spid="176" grpId="4" bldLvl="0" animBg="1"/>
      <p:bldP spid="41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00092A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>
            <a:off x="556260" y="4485005"/>
            <a:ext cx="6951980" cy="1589186"/>
            <a:chOff x="874713" y="3325188"/>
            <a:chExt cx="3281362" cy="1435757"/>
          </a:xfrm>
        </p:grpSpPr>
        <p:sp>
          <p:nvSpPr>
            <p:cNvPr id="42" name="矩形 41"/>
            <p:cNvSpPr/>
            <p:nvPr/>
          </p:nvSpPr>
          <p:spPr>
            <a:xfrm>
              <a:off x="874713" y="3677812"/>
              <a:ext cx="3281362" cy="108313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50000"/>
                </a:lnSpc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sz="1600" dirty="0">
                  <a:solidFill>
                    <a:schemeClr val="bg1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1.</a:t>
              </a:r>
              <a:r>
                <a:rPr lang="zh-CN" altLang="en-US" sz="1600" dirty="0">
                  <a:solidFill>
                    <a:schemeClr val="bg1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设置共享内存进行了跨语言的数据传输</a:t>
              </a:r>
              <a:endParaRPr lang="en-US" altLang="zh-CN" sz="1600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sz="1600" dirty="0">
                  <a:solidFill>
                    <a:schemeClr val="bg1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2.</a:t>
              </a:r>
              <a:r>
                <a:rPr lang="zh-CN" altLang="en-US" sz="1600" dirty="0">
                  <a:solidFill>
                    <a:schemeClr val="bg1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使用</a:t>
              </a:r>
              <a:r>
                <a:rPr lang="en-US" altLang="zh-CN" sz="1600" dirty="0">
                  <a:solidFill>
                    <a:schemeClr val="bg1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nm</a:t>
              </a:r>
              <a:r>
                <a:rPr lang="zh-CN" altLang="en-US" sz="1600" dirty="0">
                  <a:solidFill>
                    <a:schemeClr val="bg1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对动态链接库扫描符号表并自动生成用于</a:t>
              </a:r>
              <a:r>
                <a:rPr lang="en-US" altLang="zh-CN" sz="1600" dirty="0">
                  <a:solidFill>
                    <a:schemeClr val="bg1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hook</a:t>
              </a:r>
              <a:r>
                <a:rPr lang="zh-CN" altLang="en-US" sz="1600" dirty="0">
                  <a:solidFill>
                    <a:schemeClr val="bg1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的</a:t>
              </a:r>
              <a:r>
                <a:rPr lang="en-US" altLang="zh-CN" sz="1600" dirty="0">
                  <a:solidFill>
                    <a:schemeClr val="bg1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c</a:t>
              </a:r>
              <a:r>
                <a:rPr lang="zh-CN" altLang="en-US" sz="1600" dirty="0">
                  <a:solidFill>
                    <a:schemeClr val="bg1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程序</a:t>
              </a:r>
              <a:endParaRPr lang="en-US" altLang="zh-CN" sz="1600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sz="1600" dirty="0">
                  <a:solidFill>
                    <a:schemeClr val="bg1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3.</a:t>
              </a:r>
              <a:r>
                <a:rPr lang="zh-CN" altLang="en-US" sz="1600" dirty="0">
                  <a:solidFill>
                    <a:schemeClr val="bg1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添加了</a:t>
              </a:r>
              <a:r>
                <a:rPr lang="en-US" altLang="zh-CN" sz="1600" dirty="0" err="1">
                  <a:solidFill>
                    <a:schemeClr val="bg1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graphviz</a:t>
              </a:r>
              <a:r>
                <a:rPr lang="zh-CN" altLang="en-US" sz="1600" dirty="0">
                  <a:solidFill>
                    <a:schemeClr val="bg1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到项目中以绘制程序调用图并输出相应信息</a:t>
              </a:r>
              <a:endParaRPr lang="zh-CN" altLang="en-US" sz="1600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874713" y="3325188"/>
              <a:ext cx="2241974" cy="48247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陈俊羽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556260" y="1466850"/>
            <a:ext cx="4561205" cy="1551459"/>
            <a:chOff x="874713" y="3325188"/>
            <a:chExt cx="3281362" cy="1551658"/>
          </a:xfrm>
        </p:grpSpPr>
        <p:sp>
          <p:nvSpPr>
            <p:cNvPr id="45" name="矩形 44"/>
            <p:cNvSpPr/>
            <p:nvPr/>
          </p:nvSpPr>
          <p:spPr>
            <a:xfrm>
              <a:off x="874713" y="3677812"/>
              <a:ext cx="3281362" cy="11990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50000"/>
                </a:lnSpc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sz="1600" dirty="0">
                  <a:solidFill>
                    <a:schemeClr val="bg1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1.</a:t>
              </a:r>
              <a:r>
                <a:rPr lang="zh-CN" altLang="en-US" sz="1600" dirty="0">
                  <a:solidFill>
                    <a:schemeClr val="bg1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修改了开源工具</a:t>
              </a:r>
              <a:r>
                <a:rPr lang="en-US" altLang="zh-CN" sz="1600" dirty="0">
                  <a:solidFill>
                    <a:schemeClr val="bg1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Memory Profiler</a:t>
              </a:r>
              <a:r>
                <a:rPr lang="zh-CN" altLang="en-US" sz="1600" dirty="0">
                  <a:solidFill>
                    <a:schemeClr val="bg1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，增加了函数调用分析功能</a:t>
              </a:r>
              <a:endParaRPr lang="en-US" altLang="zh-CN" sz="1600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sz="1600" dirty="0">
                  <a:solidFill>
                    <a:schemeClr val="bg1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2.</a:t>
              </a:r>
              <a:r>
                <a:rPr lang="zh-CN" altLang="en-US" sz="1600" dirty="0">
                  <a:solidFill>
                    <a:schemeClr val="bg1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构建了跨语言函数调用图数据结构</a:t>
              </a:r>
              <a:endParaRPr lang="zh-CN" altLang="en-US" sz="1600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874713" y="3325188"/>
              <a:ext cx="2241974" cy="53410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彭昀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673672" y="1466768"/>
            <a:ext cx="4203751" cy="1595954"/>
            <a:chOff x="638732" y="3682058"/>
            <a:chExt cx="3281402" cy="1595954"/>
          </a:xfrm>
        </p:grpSpPr>
        <p:sp>
          <p:nvSpPr>
            <p:cNvPr id="4" name="矩形 3"/>
            <p:cNvSpPr/>
            <p:nvPr/>
          </p:nvSpPr>
          <p:spPr>
            <a:xfrm>
              <a:off x="638772" y="4079132"/>
              <a:ext cx="3281362" cy="119888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50000"/>
                </a:lnSpc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sz="1600" dirty="0">
                  <a:solidFill>
                    <a:schemeClr val="bg1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1.</a:t>
              </a:r>
              <a:r>
                <a:rPr lang="zh-CN" altLang="en-US" sz="1600" dirty="0">
                  <a:solidFill>
                    <a:schemeClr val="bg1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总结当前</a:t>
              </a:r>
              <a:r>
                <a:rPr lang="en-US" altLang="zh-CN" sz="1600" dirty="0">
                  <a:solidFill>
                    <a:schemeClr val="bg1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python-c/</a:t>
              </a:r>
              <a:r>
                <a:rPr lang="en-US" altLang="zh-CN" sz="1600" dirty="0" err="1">
                  <a:solidFill>
                    <a:schemeClr val="bg1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c++</a:t>
              </a:r>
              <a:r>
                <a:rPr lang="en-US" altLang="zh-CN" sz="1600" dirty="0">
                  <a:solidFill>
                    <a:schemeClr val="bg1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 </a:t>
              </a:r>
              <a:r>
                <a:rPr lang="zh-CN" altLang="en-US" sz="1600" dirty="0">
                  <a:solidFill>
                    <a:schemeClr val="bg1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在不同编程和应用场景下的问题和可能的解决方案。</a:t>
              </a:r>
              <a:endParaRPr lang="en-US" altLang="zh-CN" sz="1600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sz="1600" dirty="0">
                  <a:solidFill>
                    <a:schemeClr val="bg1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2.</a:t>
              </a:r>
              <a:r>
                <a:rPr lang="zh-CN" altLang="en-US" sz="1600" dirty="0">
                  <a:solidFill>
                    <a:schemeClr val="bg1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构建合适的测试虚拟环境。</a:t>
              </a:r>
              <a:endParaRPr lang="zh-CN" altLang="en-US" sz="1600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638732" y="3682058"/>
              <a:ext cx="2241974" cy="53403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吴紫薇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7674041" y="4667339"/>
            <a:ext cx="3281680" cy="1267659"/>
            <a:chOff x="874713" y="3088333"/>
            <a:chExt cx="3281680" cy="1267659"/>
          </a:xfrm>
        </p:grpSpPr>
        <p:sp>
          <p:nvSpPr>
            <p:cNvPr id="51" name="矩形 50"/>
            <p:cNvSpPr/>
            <p:nvPr/>
          </p:nvSpPr>
          <p:spPr>
            <a:xfrm>
              <a:off x="874713" y="3526047"/>
              <a:ext cx="3281362" cy="82994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>
                <a:lnSpc>
                  <a:spcPct val="150000"/>
                </a:lnSpc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sz="1600" dirty="0">
                  <a:solidFill>
                    <a:schemeClr val="bg1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1.</a:t>
              </a:r>
              <a:r>
                <a:rPr lang="zh-CN" altLang="en-US" sz="1600" dirty="0">
                  <a:solidFill>
                    <a:schemeClr val="bg1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调研</a:t>
              </a:r>
              <a:r>
                <a:rPr lang="en-US" altLang="zh-CN" sz="1600" dirty="0" err="1">
                  <a:solidFill>
                    <a:schemeClr val="bg1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opencv</a:t>
              </a:r>
              <a:r>
                <a:rPr lang="en-US" altLang="zh-CN" sz="1600" dirty="0">
                  <a:solidFill>
                    <a:schemeClr val="bg1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 binding</a:t>
              </a:r>
              <a:r>
                <a:rPr lang="zh-CN" altLang="en-US" sz="1600" dirty="0">
                  <a:solidFill>
                    <a:schemeClr val="bg1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的原理</a:t>
              </a:r>
              <a:endParaRPr lang="zh-CN" altLang="en-US" sz="1600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algn="l">
                <a:lnSpc>
                  <a:spcPct val="150000"/>
                </a:lnSpc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sz="1600" dirty="0">
                  <a:solidFill>
                    <a:schemeClr val="bg1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2.</a:t>
              </a:r>
              <a:r>
                <a:rPr lang="zh-CN" altLang="en-US" sz="1600" dirty="0">
                  <a:solidFill>
                    <a:schemeClr val="bg1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调研</a:t>
              </a:r>
              <a:r>
                <a:rPr lang="en-US" altLang="zh-CN" sz="1600" dirty="0">
                  <a:solidFill>
                    <a:schemeClr val="bg1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Linux</a:t>
              </a:r>
              <a:r>
                <a:rPr lang="zh-CN" altLang="en-US" sz="1600" dirty="0">
                  <a:solidFill>
                    <a:schemeClr val="bg1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上动态代码注入</a:t>
              </a:r>
              <a:endParaRPr lang="zh-CN" altLang="en-US" sz="1600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874713" y="3088333"/>
              <a:ext cx="3281680" cy="53403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雷婷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013835" y="2376170"/>
            <a:ext cx="3967480" cy="2714625"/>
            <a:chOff x="3619500" y="2130425"/>
            <a:chExt cx="4956175" cy="3305175"/>
          </a:xfrm>
        </p:grpSpPr>
        <p:sp>
          <p:nvSpPr>
            <p:cNvPr id="16389" name="六边形 8"/>
            <p:cNvSpPr>
              <a:spLocks noChangeArrowheads="1"/>
            </p:cNvSpPr>
            <p:nvPr/>
          </p:nvSpPr>
          <p:spPr bwMode="auto">
            <a:xfrm>
              <a:off x="3619500" y="2981325"/>
              <a:ext cx="1878013" cy="1619250"/>
            </a:xfrm>
            <a:prstGeom prst="hexagon">
              <a:avLst>
                <a:gd name="adj" fmla="val 24989"/>
                <a:gd name="vf" fmla="val 115470"/>
              </a:avLst>
            </a:prstGeom>
            <a:noFill/>
            <a:ln w="12700">
              <a:solidFill>
                <a:schemeClr val="accent1"/>
              </a:solidFill>
              <a:beve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6390" name="六边形 9"/>
            <p:cNvSpPr>
              <a:spLocks noChangeArrowheads="1"/>
            </p:cNvSpPr>
            <p:nvPr/>
          </p:nvSpPr>
          <p:spPr bwMode="auto">
            <a:xfrm>
              <a:off x="6697663" y="2968625"/>
              <a:ext cx="1878012" cy="1617663"/>
            </a:xfrm>
            <a:prstGeom prst="hexagon">
              <a:avLst>
                <a:gd name="adj" fmla="val 25014"/>
                <a:gd name="vf" fmla="val 115470"/>
              </a:avLst>
            </a:prstGeom>
            <a:noFill/>
            <a:ln w="12700">
              <a:solidFill>
                <a:schemeClr val="accent1"/>
              </a:solidFill>
              <a:beve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6391" name="六边形 10"/>
            <p:cNvSpPr>
              <a:spLocks noChangeArrowheads="1"/>
            </p:cNvSpPr>
            <p:nvPr/>
          </p:nvSpPr>
          <p:spPr bwMode="auto">
            <a:xfrm>
              <a:off x="5151438" y="2130425"/>
              <a:ext cx="1878012" cy="1617663"/>
            </a:xfrm>
            <a:prstGeom prst="hexagon">
              <a:avLst>
                <a:gd name="adj" fmla="val 25014"/>
                <a:gd name="vf" fmla="val 115470"/>
              </a:avLst>
            </a:prstGeom>
            <a:noFill/>
            <a:ln w="12700">
              <a:solidFill>
                <a:schemeClr val="accent1"/>
              </a:solidFill>
              <a:beve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6392" name="六边形 11"/>
            <p:cNvSpPr>
              <a:spLocks noChangeArrowheads="1"/>
            </p:cNvSpPr>
            <p:nvPr/>
          </p:nvSpPr>
          <p:spPr bwMode="auto">
            <a:xfrm>
              <a:off x="5159375" y="3816350"/>
              <a:ext cx="1876425" cy="1619250"/>
            </a:xfrm>
            <a:prstGeom prst="hexagon">
              <a:avLst>
                <a:gd name="adj" fmla="val 24968"/>
                <a:gd name="vf" fmla="val 115470"/>
              </a:avLst>
            </a:prstGeom>
            <a:noFill/>
            <a:ln w="12700">
              <a:solidFill>
                <a:schemeClr val="accent1"/>
              </a:solidFill>
              <a:beve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grpSp>
          <p:nvGrpSpPr>
            <p:cNvPr id="17425" name="组合 26"/>
            <p:cNvGrpSpPr/>
            <p:nvPr/>
          </p:nvGrpSpPr>
          <p:grpSpPr bwMode="auto">
            <a:xfrm>
              <a:off x="7397736" y="3424357"/>
              <a:ext cx="587375" cy="563563"/>
              <a:chOff x="0" y="0"/>
              <a:chExt cx="645684" cy="620945"/>
            </a:xfrm>
            <a:solidFill>
              <a:schemeClr val="bg1"/>
            </a:solidFill>
          </p:grpSpPr>
          <p:sp>
            <p:nvSpPr>
              <p:cNvPr id="17426" name="Oval 131"/>
              <p:cNvSpPr>
                <a:spLocks noChangeArrowheads="1"/>
              </p:cNvSpPr>
              <p:nvPr/>
            </p:nvSpPr>
            <p:spPr bwMode="auto">
              <a:xfrm>
                <a:off x="177563" y="0"/>
                <a:ext cx="290558" cy="294275"/>
              </a:xfrm>
              <a:prstGeom prst="ellipse">
                <a:avLst/>
              </a:prstGeom>
              <a:grpFill/>
              <a:ln w="9525" cmpd="sng">
                <a:solidFill>
                  <a:schemeClr val="accent1"/>
                </a:solidFill>
                <a:bevel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7427" name="Freeform 134"/>
              <p:cNvSpPr>
                <a:spLocks noChangeArrowheads="1"/>
              </p:cNvSpPr>
              <p:nvPr/>
            </p:nvSpPr>
            <p:spPr bwMode="auto">
              <a:xfrm>
                <a:off x="0" y="340170"/>
                <a:ext cx="645684" cy="280775"/>
              </a:xfrm>
              <a:custGeom>
                <a:avLst/>
                <a:gdLst>
                  <a:gd name="T0" fmla="*/ 35 w 200"/>
                  <a:gd name="T1" fmla="*/ 87 h 87"/>
                  <a:gd name="T2" fmla="*/ 35 w 200"/>
                  <a:gd name="T3" fmla="*/ 72 h 87"/>
                  <a:gd name="T4" fmla="*/ 46 w 200"/>
                  <a:gd name="T5" fmla="*/ 72 h 87"/>
                  <a:gd name="T6" fmla="*/ 46 w 200"/>
                  <a:gd name="T7" fmla="*/ 87 h 87"/>
                  <a:gd name="T8" fmla="*/ 155 w 200"/>
                  <a:gd name="T9" fmla="*/ 87 h 87"/>
                  <a:gd name="T10" fmla="*/ 155 w 200"/>
                  <a:gd name="T11" fmla="*/ 72 h 87"/>
                  <a:gd name="T12" fmla="*/ 166 w 200"/>
                  <a:gd name="T13" fmla="*/ 72 h 87"/>
                  <a:gd name="T14" fmla="*/ 166 w 200"/>
                  <a:gd name="T15" fmla="*/ 87 h 87"/>
                  <a:gd name="T16" fmla="*/ 199 w 200"/>
                  <a:gd name="T17" fmla="*/ 87 h 87"/>
                  <a:gd name="T18" fmla="*/ 200 w 200"/>
                  <a:gd name="T19" fmla="*/ 43 h 87"/>
                  <a:gd name="T20" fmla="*/ 156 w 200"/>
                  <a:gd name="T21" fmla="*/ 0 h 87"/>
                  <a:gd name="T22" fmla="*/ 156 w 200"/>
                  <a:gd name="T23" fmla="*/ 0 h 87"/>
                  <a:gd name="T24" fmla="*/ 156 w 200"/>
                  <a:gd name="T25" fmla="*/ 0 h 87"/>
                  <a:gd name="T26" fmla="*/ 140 w 200"/>
                  <a:gd name="T27" fmla="*/ 0 h 87"/>
                  <a:gd name="T28" fmla="*/ 100 w 200"/>
                  <a:gd name="T29" fmla="*/ 80 h 87"/>
                  <a:gd name="T30" fmla="*/ 60 w 200"/>
                  <a:gd name="T31" fmla="*/ 0 h 87"/>
                  <a:gd name="T32" fmla="*/ 45 w 200"/>
                  <a:gd name="T33" fmla="*/ 0 h 87"/>
                  <a:gd name="T34" fmla="*/ 45 w 200"/>
                  <a:gd name="T35" fmla="*/ 0 h 87"/>
                  <a:gd name="T36" fmla="*/ 44 w 200"/>
                  <a:gd name="T37" fmla="*/ 0 h 87"/>
                  <a:gd name="T38" fmla="*/ 1 w 200"/>
                  <a:gd name="T39" fmla="*/ 43 h 87"/>
                  <a:gd name="T40" fmla="*/ 0 w 200"/>
                  <a:gd name="T41" fmla="*/ 87 h 87"/>
                  <a:gd name="T42" fmla="*/ 35 w 200"/>
                  <a:gd name="T43" fmla="*/ 87 h 8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00"/>
                  <a:gd name="T67" fmla="*/ 0 h 87"/>
                  <a:gd name="T68" fmla="*/ 200 w 200"/>
                  <a:gd name="T69" fmla="*/ 87 h 8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00" h="87">
                    <a:moveTo>
                      <a:pt x="35" y="87"/>
                    </a:moveTo>
                    <a:cubicBezTo>
                      <a:pt x="35" y="72"/>
                      <a:pt x="35" y="72"/>
                      <a:pt x="35" y="72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6" y="87"/>
                      <a:pt x="46" y="87"/>
                      <a:pt x="46" y="87"/>
                    </a:cubicBezTo>
                    <a:cubicBezTo>
                      <a:pt x="155" y="87"/>
                      <a:pt x="155" y="87"/>
                      <a:pt x="155" y="87"/>
                    </a:cubicBezTo>
                    <a:cubicBezTo>
                      <a:pt x="155" y="72"/>
                      <a:pt x="155" y="72"/>
                      <a:pt x="155" y="72"/>
                    </a:cubicBezTo>
                    <a:cubicBezTo>
                      <a:pt x="166" y="72"/>
                      <a:pt x="166" y="72"/>
                      <a:pt x="166" y="72"/>
                    </a:cubicBezTo>
                    <a:cubicBezTo>
                      <a:pt x="166" y="87"/>
                      <a:pt x="166" y="87"/>
                      <a:pt x="166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47"/>
                      <a:pt x="200" y="43"/>
                      <a:pt x="200" y="43"/>
                    </a:cubicBezTo>
                    <a:cubicBezTo>
                      <a:pt x="200" y="19"/>
                      <a:pt x="180" y="0"/>
                      <a:pt x="156" y="0"/>
                    </a:cubicBezTo>
                    <a:cubicBezTo>
                      <a:pt x="156" y="0"/>
                      <a:pt x="156" y="0"/>
                      <a:pt x="156" y="0"/>
                    </a:cubicBezTo>
                    <a:cubicBezTo>
                      <a:pt x="156" y="0"/>
                      <a:pt x="156" y="0"/>
                      <a:pt x="156" y="0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100" y="80"/>
                      <a:pt x="100" y="80"/>
                      <a:pt x="100" y="8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4" y="0"/>
                      <a:pt x="44" y="0"/>
                    </a:cubicBezTo>
                    <a:cubicBezTo>
                      <a:pt x="20" y="0"/>
                      <a:pt x="1" y="19"/>
                      <a:pt x="1" y="43"/>
                    </a:cubicBezTo>
                    <a:cubicBezTo>
                      <a:pt x="1" y="43"/>
                      <a:pt x="0" y="47"/>
                      <a:pt x="0" y="87"/>
                    </a:cubicBezTo>
                    <a:lnTo>
                      <a:pt x="35" y="87"/>
                    </a:lnTo>
                    <a:close/>
                  </a:path>
                </a:pathLst>
              </a:custGeom>
              <a:grpFill/>
              <a:ln w="9525" cmpd="sng">
                <a:solidFill>
                  <a:schemeClr val="accent1"/>
                </a:solidFill>
                <a:bevel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57" name="组合 26"/>
            <p:cNvGrpSpPr/>
            <p:nvPr/>
          </p:nvGrpSpPr>
          <p:grpSpPr bwMode="auto">
            <a:xfrm>
              <a:off x="4266027" y="3417214"/>
              <a:ext cx="587375" cy="563563"/>
              <a:chOff x="0" y="0"/>
              <a:chExt cx="645684" cy="620945"/>
            </a:xfrm>
            <a:solidFill>
              <a:schemeClr val="bg1"/>
            </a:solidFill>
          </p:grpSpPr>
          <p:sp>
            <p:nvSpPr>
              <p:cNvPr id="58" name="Oval 131"/>
              <p:cNvSpPr>
                <a:spLocks noChangeArrowheads="1"/>
              </p:cNvSpPr>
              <p:nvPr/>
            </p:nvSpPr>
            <p:spPr bwMode="auto">
              <a:xfrm>
                <a:off x="177563" y="0"/>
                <a:ext cx="290558" cy="294275"/>
              </a:xfrm>
              <a:prstGeom prst="ellipse">
                <a:avLst/>
              </a:prstGeom>
              <a:grpFill/>
              <a:ln w="9525" cmpd="sng">
                <a:solidFill>
                  <a:schemeClr val="accent1"/>
                </a:solidFill>
                <a:bevel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9" name="Freeform 134"/>
              <p:cNvSpPr>
                <a:spLocks noChangeArrowheads="1"/>
              </p:cNvSpPr>
              <p:nvPr/>
            </p:nvSpPr>
            <p:spPr bwMode="auto">
              <a:xfrm>
                <a:off x="0" y="340170"/>
                <a:ext cx="645684" cy="280775"/>
              </a:xfrm>
              <a:custGeom>
                <a:avLst/>
                <a:gdLst>
                  <a:gd name="T0" fmla="*/ 35 w 200"/>
                  <a:gd name="T1" fmla="*/ 87 h 87"/>
                  <a:gd name="T2" fmla="*/ 35 w 200"/>
                  <a:gd name="T3" fmla="*/ 72 h 87"/>
                  <a:gd name="T4" fmla="*/ 46 w 200"/>
                  <a:gd name="T5" fmla="*/ 72 h 87"/>
                  <a:gd name="T6" fmla="*/ 46 w 200"/>
                  <a:gd name="T7" fmla="*/ 87 h 87"/>
                  <a:gd name="T8" fmla="*/ 155 w 200"/>
                  <a:gd name="T9" fmla="*/ 87 h 87"/>
                  <a:gd name="T10" fmla="*/ 155 w 200"/>
                  <a:gd name="T11" fmla="*/ 72 h 87"/>
                  <a:gd name="T12" fmla="*/ 166 w 200"/>
                  <a:gd name="T13" fmla="*/ 72 h 87"/>
                  <a:gd name="T14" fmla="*/ 166 w 200"/>
                  <a:gd name="T15" fmla="*/ 87 h 87"/>
                  <a:gd name="T16" fmla="*/ 199 w 200"/>
                  <a:gd name="T17" fmla="*/ 87 h 87"/>
                  <a:gd name="T18" fmla="*/ 200 w 200"/>
                  <a:gd name="T19" fmla="*/ 43 h 87"/>
                  <a:gd name="T20" fmla="*/ 156 w 200"/>
                  <a:gd name="T21" fmla="*/ 0 h 87"/>
                  <a:gd name="T22" fmla="*/ 156 w 200"/>
                  <a:gd name="T23" fmla="*/ 0 h 87"/>
                  <a:gd name="T24" fmla="*/ 156 w 200"/>
                  <a:gd name="T25" fmla="*/ 0 h 87"/>
                  <a:gd name="T26" fmla="*/ 140 w 200"/>
                  <a:gd name="T27" fmla="*/ 0 h 87"/>
                  <a:gd name="T28" fmla="*/ 100 w 200"/>
                  <a:gd name="T29" fmla="*/ 80 h 87"/>
                  <a:gd name="T30" fmla="*/ 60 w 200"/>
                  <a:gd name="T31" fmla="*/ 0 h 87"/>
                  <a:gd name="T32" fmla="*/ 45 w 200"/>
                  <a:gd name="T33" fmla="*/ 0 h 87"/>
                  <a:gd name="T34" fmla="*/ 45 w 200"/>
                  <a:gd name="T35" fmla="*/ 0 h 87"/>
                  <a:gd name="T36" fmla="*/ 44 w 200"/>
                  <a:gd name="T37" fmla="*/ 0 h 87"/>
                  <a:gd name="T38" fmla="*/ 1 w 200"/>
                  <a:gd name="T39" fmla="*/ 43 h 87"/>
                  <a:gd name="T40" fmla="*/ 0 w 200"/>
                  <a:gd name="T41" fmla="*/ 87 h 87"/>
                  <a:gd name="T42" fmla="*/ 35 w 200"/>
                  <a:gd name="T43" fmla="*/ 87 h 8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00"/>
                  <a:gd name="T67" fmla="*/ 0 h 87"/>
                  <a:gd name="T68" fmla="*/ 200 w 200"/>
                  <a:gd name="T69" fmla="*/ 87 h 8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00" h="87">
                    <a:moveTo>
                      <a:pt x="35" y="87"/>
                    </a:moveTo>
                    <a:cubicBezTo>
                      <a:pt x="35" y="72"/>
                      <a:pt x="35" y="72"/>
                      <a:pt x="35" y="72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6" y="87"/>
                      <a:pt x="46" y="87"/>
                      <a:pt x="46" y="87"/>
                    </a:cubicBezTo>
                    <a:cubicBezTo>
                      <a:pt x="155" y="87"/>
                      <a:pt x="155" y="87"/>
                      <a:pt x="155" y="87"/>
                    </a:cubicBezTo>
                    <a:cubicBezTo>
                      <a:pt x="155" y="72"/>
                      <a:pt x="155" y="72"/>
                      <a:pt x="155" y="72"/>
                    </a:cubicBezTo>
                    <a:cubicBezTo>
                      <a:pt x="166" y="72"/>
                      <a:pt x="166" y="72"/>
                      <a:pt x="166" y="72"/>
                    </a:cubicBezTo>
                    <a:cubicBezTo>
                      <a:pt x="166" y="87"/>
                      <a:pt x="166" y="87"/>
                      <a:pt x="166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47"/>
                      <a:pt x="200" y="43"/>
                      <a:pt x="200" y="43"/>
                    </a:cubicBezTo>
                    <a:cubicBezTo>
                      <a:pt x="200" y="19"/>
                      <a:pt x="180" y="0"/>
                      <a:pt x="156" y="0"/>
                    </a:cubicBezTo>
                    <a:cubicBezTo>
                      <a:pt x="156" y="0"/>
                      <a:pt x="156" y="0"/>
                      <a:pt x="156" y="0"/>
                    </a:cubicBezTo>
                    <a:cubicBezTo>
                      <a:pt x="156" y="0"/>
                      <a:pt x="156" y="0"/>
                      <a:pt x="156" y="0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100" y="80"/>
                      <a:pt x="100" y="80"/>
                      <a:pt x="100" y="8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4" y="0"/>
                      <a:pt x="44" y="0"/>
                    </a:cubicBezTo>
                    <a:cubicBezTo>
                      <a:pt x="20" y="0"/>
                      <a:pt x="1" y="19"/>
                      <a:pt x="1" y="43"/>
                    </a:cubicBezTo>
                    <a:cubicBezTo>
                      <a:pt x="1" y="43"/>
                      <a:pt x="0" y="47"/>
                      <a:pt x="0" y="87"/>
                    </a:cubicBezTo>
                    <a:lnTo>
                      <a:pt x="35" y="87"/>
                    </a:lnTo>
                    <a:close/>
                  </a:path>
                </a:pathLst>
              </a:custGeom>
              <a:grpFill/>
              <a:ln w="9525" cmpd="sng">
                <a:solidFill>
                  <a:schemeClr val="accent1"/>
                </a:solidFill>
                <a:bevel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60" name="组合 26"/>
            <p:cNvGrpSpPr/>
            <p:nvPr/>
          </p:nvGrpSpPr>
          <p:grpSpPr bwMode="auto">
            <a:xfrm>
              <a:off x="5796756" y="4354337"/>
              <a:ext cx="587375" cy="563563"/>
              <a:chOff x="0" y="0"/>
              <a:chExt cx="645684" cy="620945"/>
            </a:xfrm>
            <a:solidFill>
              <a:schemeClr val="bg1"/>
            </a:solidFill>
          </p:grpSpPr>
          <p:sp>
            <p:nvSpPr>
              <p:cNvPr id="61" name="Oval 131"/>
              <p:cNvSpPr>
                <a:spLocks noChangeArrowheads="1"/>
              </p:cNvSpPr>
              <p:nvPr/>
            </p:nvSpPr>
            <p:spPr bwMode="auto">
              <a:xfrm>
                <a:off x="177563" y="0"/>
                <a:ext cx="290558" cy="294275"/>
              </a:xfrm>
              <a:prstGeom prst="ellipse">
                <a:avLst/>
              </a:prstGeom>
              <a:grpFill/>
              <a:ln w="9525" cmpd="sng">
                <a:solidFill>
                  <a:schemeClr val="accent1"/>
                </a:solidFill>
                <a:bevel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2" name="Freeform 134"/>
              <p:cNvSpPr>
                <a:spLocks noChangeArrowheads="1"/>
              </p:cNvSpPr>
              <p:nvPr/>
            </p:nvSpPr>
            <p:spPr bwMode="auto">
              <a:xfrm>
                <a:off x="0" y="340170"/>
                <a:ext cx="645684" cy="280775"/>
              </a:xfrm>
              <a:custGeom>
                <a:avLst/>
                <a:gdLst>
                  <a:gd name="T0" fmla="*/ 35 w 200"/>
                  <a:gd name="T1" fmla="*/ 87 h 87"/>
                  <a:gd name="T2" fmla="*/ 35 w 200"/>
                  <a:gd name="T3" fmla="*/ 72 h 87"/>
                  <a:gd name="T4" fmla="*/ 46 w 200"/>
                  <a:gd name="T5" fmla="*/ 72 h 87"/>
                  <a:gd name="T6" fmla="*/ 46 w 200"/>
                  <a:gd name="T7" fmla="*/ 87 h 87"/>
                  <a:gd name="T8" fmla="*/ 155 w 200"/>
                  <a:gd name="T9" fmla="*/ 87 h 87"/>
                  <a:gd name="T10" fmla="*/ 155 w 200"/>
                  <a:gd name="T11" fmla="*/ 72 h 87"/>
                  <a:gd name="T12" fmla="*/ 166 w 200"/>
                  <a:gd name="T13" fmla="*/ 72 h 87"/>
                  <a:gd name="T14" fmla="*/ 166 w 200"/>
                  <a:gd name="T15" fmla="*/ 87 h 87"/>
                  <a:gd name="T16" fmla="*/ 199 w 200"/>
                  <a:gd name="T17" fmla="*/ 87 h 87"/>
                  <a:gd name="T18" fmla="*/ 200 w 200"/>
                  <a:gd name="T19" fmla="*/ 43 h 87"/>
                  <a:gd name="T20" fmla="*/ 156 w 200"/>
                  <a:gd name="T21" fmla="*/ 0 h 87"/>
                  <a:gd name="T22" fmla="*/ 156 w 200"/>
                  <a:gd name="T23" fmla="*/ 0 h 87"/>
                  <a:gd name="T24" fmla="*/ 156 w 200"/>
                  <a:gd name="T25" fmla="*/ 0 h 87"/>
                  <a:gd name="T26" fmla="*/ 140 w 200"/>
                  <a:gd name="T27" fmla="*/ 0 h 87"/>
                  <a:gd name="T28" fmla="*/ 100 w 200"/>
                  <a:gd name="T29" fmla="*/ 80 h 87"/>
                  <a:gd name="T30" fmla="*/ 60 w 200"/>
                  <a:gd name="T31" fmla="*/ 0 h 87"/>
                  <a:gd name="T32" fmla="*/ 45 w 200"/>
                  <a:gd name="T33" fmla="*/ 0 h 87"/>
                  <a:gd name="T34" fmla="*/ 45 w 200"/>
                  <a:gd name="T35" fmla="*/ 0 h 87"/>
                  <a:gd name="T36" fmla="*/ 44 w 200"/>
                  <a:gd name="T37" fmla="*/ 0 h 87"/>
                  <a:gd name="T38" fmla="*/ 1 w 200"/>
                  <a:gd name="T39" fmla="*/ 43 h 87"/>
                  <a:gd name="T40" fmla="*/ 0 w 200"/>
                  <a:gd name="T41" fmla="*/ 87 h 87"/>
                  <a:gd name="T42" fmla="*/ 35 w 200"/>
                  <a:gd name="T43" fmla="*/ 87 h 8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00"/>
                  <a:gd name="T67" fmla="*/ 0 h 87"/>
                  <a:gd name="T68" fmla="*/ 200 w 200"/>
                  <a:gd name="T69" fmla="*/ 87 h 8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00" h="87">
                    <a:moveTo>
                      <a:pt x="35" y="87"/>
                    </a:moveTo>
                    <a:cubicBezTo>
                      <a:pt x="35" y="72"/>
                      <a:pt x="35" y="72"/>
                      <a:pt x="35" y="72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6" y="87"/>
                      <a:pt x="46" y="87"/>
                      <a:pt x="46" y="87"/>
                    </a:cubicBezTo>
                    <a:cubicBezTo>
                      <a:pt x="155" y="87"/>
                      <a:pt x="155" y="87"/>
                      <a:pt x="155" y="87"/>
                    </a:cubicBezTo>
                    <a:cubicBezTo>
                      <a:pt x="155" y="72"/>
                      <a:pt x="155" y="72"/>
                      <a:pt x="155" y="72"/>
                    </a:cubicBezTo>
                    <a:cubicBezTo>
                      <a:pt x="166" y="72"/>
                      <a:pt x="166" y="72"/>
                      <a:pt x="166" y="72"/>
                    </a:cubicBezTo>
                    <a:cubicBezTo>
                      <a:pt x="166" y="87"/>
                      <a:pt x="166" y="87"/>
                      <a:pt x="166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47"/>
                      <a:pt x="200" y="43"/>
                      <a:pt x="200" y="43"/>
                    </a:cubicBezTo>
                    <a:cubicBezTo>
                      <a:pt x="200" y="19"/>
                      <a:pt x="180" y="0"/>
                      <a:pt x="156" y="0"/>
                    </a:cubicBezTo>
                    <a:cubicBezTo>
                      <a:pt x="156" y="0"/>
                      <a:pt x="156" y="0"/>
                      <a:pt x="156" y="0"/>
                    </a:cubicBezTo>
                    <a:cubicBezTo>
                      <a:pt x="156" y="0"/>
                      <a:pt x="156" y="0"/>
                      <a:pt x="156" y="0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100" y="80"/>
                      <a:pt x="100" y="80"/>
                      <a:pt x="100" y="8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4" y="0"/>
                      <a:pt x="44" y="0"/>
                    </a:cubicBezTo>
                    <a:cubicBezTo>
                      <a:pt x="20" y="0"/>
                      <a:pt x="1" y="19"/>
                      <a:pt x="1" y="43"/>
                    </a:cubicBezTo>
                    <a:cubicBezTo>
                      <a:pt x="1" y="43"/>
                      <a:pt x="0" y="47"/>
                      <a:pt x="0" y="87"/>
                    </a:cubicBezTo>
                    <a:lnTo>
                      <a:pt x="35" y="87"/>
                    </a:lnTo>
                    <a:close/>
                  </a:path>
                </a:pathLst>
              </a:custGeom>
              <a:grpFill/>
              <a:ln w="9525" cmpd="sng">
                <a:solidFill>
                  <a:schemeClr val="accent1"/>
                </a:solidFill>
                <a:bevel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63" name="组合 26"/>
            <p:cNvGrpSpPr/>
            <p:nvPr/>
          </p:nvGrpSpPr>
          <p:grpSpPr bwMode="auto">
            <a:xfrm>
              <a:off x="5828296" y="2657474"/>
              <a:ext cx="587375" cy="563563"/>
              <a:chOff x="0" y="0"/>
              <a:chExt cx="645684" cy="620945"/>
            </a:xfrm>
            <a:solidFill>
              <a:schemeClr val="bg1"/>
            </a:solidFill>
          </p:grpSpPr>
          <p:sp>
            <p:nvSpPr>
              <p:cNvPr id="64" name="Oval 131"/>
              <p:cNvSpPr>
                <a:spLocks noChangeArrowheads="1"/>
              </p:cNvSpPr>
              <p:nvPr/>
            </p:nvSpPr>
            <p:spPr bwMode="auto">
              <a:xfrm>
                <a:off x="177563" y="0"/>
                <a:ext cx="290558" cy="294275"/>
              </a:xfrm>
              <a:prstGeom prst="ellipse">
                <a:avLst/>
              </a:prstGeom>
              <a:grpFill/>
              <a:ln w="9525" cmpd="sng">
                <a:solidFill>
                  <a:schemeClr val="accent1"/>
                </a:solidFill>
                <a:bevel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5" name="Freeform 134"/>
              <p:cNvSpPr>
                <a:spLocks noChangeArrowheads="1"/>
              </p:cNvSpPr>
              <p:nvPr/>
            </p:nvSpPr>
            <p:spPr bwMode="auto">
              <a:xfrm>
                <a:off x="0" y="340170"/>
                <a:ext cx="645684" cy="280775"/>
              </a:xfrm>
              <a:custGeom>
                <a:avLst/>
                <a:gdLst>
                  <a:gd name="T0" fmla="*/ 35 w 200"/>
                  <a:gd name="T1" fmla="*/ 87 h 87"/>
                  <a:gd name="T2" fmla="*/ 35 w 200"/>
                  <a:gd name="T3" fmla="*/ 72 h 87"/>
                  <a:gd name="T4" fmla="*/ 46 w 200"/>
                  <a:gd name="T5" fmla="*/ 72 h 87"/>
                  <a:gd name="T6" fmla="*/ 46 w 200"/>
                  <a:gd name="T7" fmla="*/ 87 h 87"/>
                  <a:gd name="T8" fmla="*/ 155 w 200"/>
                  <a:gd name="T9" fmla="*/ 87 h 87"/>
                  <a:gd name="T10" fmla="*/ 155 w 200"/>
                  <a:gd name="T11" fmla="*/ 72 h 87"/>
                  <a:gd name="T12" fmla="*/ 166 w 200"/>
                  <a:gd name="T13" fmla="*/ 72 h 87"/>
                  <a:gd name="T14" fmla="*/ 166 w 200"/>
                  <a:gd name="T15" fmla="*/ 87 h 87"/>
                  <a:gd name="T16" fmla="*/ 199 w 200"/>
                  <a:gd name="T17" fmla="*/ 87 h 87"/>
                  <a:gd name="T18" fmla="*/ 200 w 200"/>
                  <a:gd name="T19" fmla="*/ 43 h 87"/>
                  <a:gd name="T20" fmla="*/ 156 w 200"/>
                  <a:gd name="T21" fmla="*/ 0 h 87"/>
                  <a:gd name="T22" fmla="*/ 156 w 200"/>
                  <a:gd name="T23" fmla="*/ 0 h 87"/>
                  <a:gd name="T24" fmla="*/ 156 w 200"/>
                  <a:gd name="T25" fmla="*/ 0 h 87"/>
                  <a:gd name="T26" fmla="*/ 140 w 200"/>
                  <a:gd name="T27" fmla="*/ 0 h 87"/>
                  <a:gd name="T28" fmla="*/ 100 w 200"/>
                  <a:gd name="T29" fmla="*/ 80 h 87"/>
                  <a:gd name="T30" fmla="*/ 60 w 200"/>
                  <a:gd name="T31" fmla="*/ 0 h 87"/>
                  <a:gd name="T32" fmla="*/ 45 w 200"/>
                  <a:gd name="T33" fmla="*/ 0 h 87"/>
                  <a:gd name="T34" fmla="*/ 45 w 200"/>
                  <a:gd name="T35" fmla="*/ 0 h 87"/>
                  <a:gd name="T36" fmla="*/ 44 w 200"/>
                  <a:gd name="T37" fmla="*/ 0 h 87"/>
                  <a:gd name="T38" fmla="*/ 1 w 200"/>
                  <a:gd name="T39" fmla="*/ 43 h 87"/>
                  <a:gd name="T40" fmla="*/ 0 w 200"/>
                  <a:gd name="T41" fmla="*/ 87 h 87"/>
                  <a:gd name="T42" fmla="*/ 35 w 200"/>
                  <a:gd name="T43" fmla="*/ 87 h 8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00"/>
                  <a:gd name="T67" fmla="*/ 0 h 87"/>
                  <a:gd name="T68" fmla="*/ 200 w 200"/>
                  <a:gd name="T69" fmla="*/ 87 h 8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00" h="87">
                    <a:moveTo>
                      <a:pt x="35" y="87"/>
                    </a:moveTo>
                    <a:cubicBezTo>
                      <a:pt x="35" y="72"/>
                      <a:pt x="35" y="72"/>
                      <a:pt x="35" y="72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6" y="87"/>
                      <a:pt x="46" y="87"/>
                      <a:pt x="46" y="87"/>
                    </a:cubicBezTo>
                    <a:cubicBezTo>
                      <a:pt x="155" y="87"/>
                      <a:pt x="155" y="87"/>
                      <a:pt x="155" y="87"/>
                    </a:cubicBezTo>
                    <a:cubicBezTo>
                      <a:pt x="155" y="72"/>
                      <a:pt x="155" y="72"/>
                      <a:pt x="155" y="72"/>
                    </a:cubicBezTo>
                    <a:cubicBezTo>
                      <a:pt x="166" y="72"/>
                      <a:pt x="166" y="72"/>
                      <a:pt x="166" y="72"/>
                    </a:cubicBezTo>
                    <a:cubicBezTo>
                      <a:pt x="166" y="87"/>
                      <a:pt x="166" y="87"/>
                      <a:pt x="166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47"/>
                      <a:pt x="200" y="43"/>
                      <a:pt x="200" y="43"/>
                    </a:cubicBezTo>
                    <a:cubicBezTo>
                      <a:pt x="200" y="19"/>
                      <a:pt x="180" y="0"/>
                      <a:pt x="156" y="0"/>
                    </a:cubicBezTo>
                    <a:cubicBezTo>
                      <a:pt x="156" y="0"/>
                      <a:pt x="156" y="0"/>
                      <a:pt x="156" y="0"/>
                    </a:cubicBezTo>
                    <a:cubicBezTo>
                      <a:pt x="156" y="0"/>
                      <a:pt x="156" y="0"/>
                      <a:pt x="156" y="0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100" y="80"/>
                      <a:pt x="100" y="80"/>
                      <a:pt x="100" y="8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4" y="0"/>
                      <a:pt x="44" y="0"/>
                    </a:cubicBezTo>
                    <a:cubicBezTo>
                      <a:pt x="20" y="0"/>
                      <a:pt x="1" y="19"/>
                      <a:pt x="1" y="43"/>
                    </a:cubicBezTo>
                    <a:cubicBezTo>
                      <a:pt x="1" y="43"/>
                      <a:pt x="0" y="47"/>
                      <a:pt x="0" y="87"/>
                    </a:cubicBezTo>
                    <a:lnTo>
                      <a:pt x="35" y="87"/>
                    </a:lnTo>
                    <a:close/>
                  </a:path>
                </a:pathLst>
              </a:custGeom>
              <a:grpFill/>
              <a:ln w="9525" cmpd="sng">
                <a:solidFill>
                  <a:schemeClr val="accent1"/>
                </a:solidFill>
                <a:bevel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endParaRPr>
              </a:p>
            </p:txBody>
          </p:sp>
        </p:grpSp>
      </p:grpSp>
      <p:grpSp>
        <p:nvGrpSpPr>
          <p:cNvPr id="54" name="组合 53"/>
          <p:cNvGrpSpPr/>
          <p:nvPr/>
        </p:nvGrpSpPr>
        <p:grpSpPr>
          <a:xfrm>
            <a:off x="404495" y="327660"/>
            <a:ext cx="3441065" cy="782413"/>
            <a:chOff x="5292478" y="838789"/>
            <a:chExt cx="2025811" cy="572064"/>
          </a:xfrm>
        </p:grpSpPr>
        <p:sp>
          <p:nvSpPr>
            <p:cNvPr id="55" name="文本框 54"/>
            <p:cNvSpPr txBox="1"/>
            <p:nvPr/>
          </p:nvSpPr>
          <p:spPr>
            <a:xfrm>
              <a:off x="5306454" y="838789"/>
              <a:ext cx="1402080" cy="381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800" b="1" dirty="0">
                  <a:solidFill>
                    <a:schemeClr val="bg1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成员分工</a:t>
              </a:r>
              <a:endParaRPr lang="zh-CN" altLang="en-US" sz="28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5292478" y="1141569"/>
              <a:ext cx="2025811" cy="269284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en-US" altLang="zh-CN" dirty="0">
                  <a:solidFill>
                    <a:schemeClr val="bg1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逼格青春粗黑体简2.0" panose="02010604000000000000" pitchFamily="2" charset="-122"/>
                  <a:ea typeface="逼格青春粗黑体简2.0" panose="02010604000000000000" pitchFamily="2" charset="-122"/>
                  <a:cs typeface="+mn-ea"/>
                  <a:sym typeface="+mn-lt"/>
                </a:rPr>
                <a:t>Task</a:t>
              </a:r>
              <a:r>
                <a:rPr lang="zh-CN" altLang="en-US" dirty="0">
                  <a:solidFill>
                    <a:schemeClr val="bg1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逼格青春粗黑体简2.0" panose="02010604000000000000" pitchFamily="2" charset="-122"/>
                  <a:ea typeface="逼格青春粗黑体简2.0" panose="02010604000000000000" pitchFamily="2" charset="-122"/>
                  <a:cs typeface="+mn-ea"/>
                  <a:sym typeface="+mn-lt"/>
                </a:rPr>
                <a:t> </a:t>
              </a:r>
              <a:r>
                <a:rPr lang="en-US" altLang="zh-CN" dirty="0">
                  <a:solidFill>
                    <a:schemeClr val="bg1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逼格青春粗黑体简2.0" panose="02010604000000000000" pitchFamily="2" charset="-122"/>
                  <a:ea typeface="逼格青春粗黑体简2.0" panose="02010604000000000000" pitchFamily="2" charset="-122"/>
                  <a:cs typeface="+mn-ea"/>
                  <a:sym typeface="+mn-lt"/>
                </a:rPr>
                <a:t>Assignment</a:t>
              </a:r>
              <a:endParaRPr lang="zh-CN" altLang="en-US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逼格青春粗黑体简2.0" panose="02010604000000000000" pitchFamily="2" charset="-122"/>
                <a:ea typeface="逼格青春粗黑体简2.0" panose="02010604000000000000" pitchFamily="2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文本框 182"/>
          <p:cNvSpPr txBox="1"/>
          <p:nvPr/>
        </p:nvSpPr>
        <p:spPr>
          <a:xfrm>
            <a:off x="179705" y="333375"/>
            <a:ext cx="38855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无处不在的python包</a:t>
            </a:r>
            <a:endParaRPr lang="zh-CN" altLang="en-US" sz="2800" b="1" dirty="0">
              <a:solidFill>
                <a:schemeClr val="bg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2" name="图表 1"/>
          <p:cNvGraphicFramePr/>
          <p:nvPr/>
        </p:nvGraphicFramePr>
        <p:xfrm>
          <a:off x="697865" y="855345"/>
          <a:ext cx="9900920" cy="54686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286385" y="5917565"/>
            <a:ext cx="50653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源数据地址：</a:t>
            </a:r>
            <a:r>
              <a:rPr lang="zh-CN" altLang="en-US" u="sng">
                <a:solidFill>
                  <a:schemeClr val="bg1"/>
                </a:solidFill>
              </a:rPr>
              <a:t>https://www.wjx.cn/report/32672986.aspx</a:t>
            </a:r>
            <a:endParaRPr lang="zh-CN" altLang="en-US" u="sng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>
            <a:off x="1906" y="0"/>
            <a:ext cx="12192000" cy="6858000"/>
          </a:xfrm>
          <a:prstGeom prst="rect">
            <a:avLst/>
          </a:prstGeom>
          <a:solidFill>
            <a:srgbClr val="00092A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>
            <a:off x="702945" y="1617980"/>
            <a:ext cx="3933825" cy="1007109"/>
            <a:chOff x="874713" y="3325188"/>
            <a:chExt cx="3767940" cy="709391"/>
          </a:xfrm>
        </p:grpSpPr>
        <p:sp>
          <p:nvSpPr>
            <p:cNvPr id="42" name="矩形 41"/>
            <p:cNvSpPr/>
            <p:nvPr/>
          </p:nvSpPr>
          <p:spPr>
            <a:xfrm>
              <a:off x="874713" y="3677647"/>
              <a:ext cx="3767940" cy="35693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50000"/>
                </a:lnSpc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b="1" u="sng" dirty="0">
                  <a:solidFill>
                    <a:schemeClr val="bg1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OpenCV</a:t>
              </a:r>
              <a:r>
                <a:rPr lang="en-US" altLang="zh-CN" b="1" dirty="0">
                  <a:solidFill>
                    <a:schemeClr val="bg1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, </a:t>
              </a:r>
              <a:r>
                <a:rPr lang="en-US" altLang="zh-CN" b="1" u="sng" dirty="0">
                  <a:solidFill>
                    <a:schemeClr val="bg1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TensorFlow</a:t>
              </a:r>
              <a:r>
                <a:rPr lang="en-US" altLang="zh-CN" b="1" dirty="0">
                  <a:solidFill>
                    <a:schemeClr val="bg1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, </a:t>
              </a:r>
              <a:r>
                <a:rPr lang="en-US" altLang="zh-CN" b="1" u="sng" dirty="0">
                  <a:solidFill>
                    <a:schemeClr val="bg1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skleam </a:t>
              </a:r>
              <a:r>
                <a:rPr lang="en-US" altLang="zh-CN" b="1" dirty="0">
                  <a:solidFill>
                    <a:schemeClr val="bg1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...</a:t>
              </a:r>
              <a:r>
                <a:rPr lang="en-US" altLang="zh-CN" sz="1400" dirty="0" smtClean="0">
                  <a:sym typeface="+mn-ea"/>
                </a:rPr>
                <a:t>·</a:t>
              </a:r>
              <a:endParaRPr lang="zh-CN" altLang="en-US" sz="14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874713" y="3325188"/>
              <a:ext cx="2241974" cy="37616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400" b="1" noProof="0" dirty="0">
                  <a:ln>
                    <a:noFill/>
                  </a:ln>
                  <a:solidFill>
                    <a:prstClr val="white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图像视频处理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02945" y="5208905"/>
            <a:ext cx="5456555" cy="859259"/>
            <a:chOff x="874713" y="3325188"/>
            <a:chExt cx="3281362" cy="859490"/>
          </a:xfrm>
        </p:grpSpPr>
        <p:sp>
          <p:nvSpPr>
            <p:cNvPr id="45" name="矩形 44"/>
            <p:cNvSpPr/>
            <p:nvPr/>
          </p:nvSpPr>
          <p:spPr>
            <a:xfrm>
              <a:off x="874713" y="3677812"/>
              <a:ext cx="3281362" cy="50686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50000"/>
                </a:lnSpc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b="1" u="sng" dirty="0">
                  <a:solidFill>
                    <a:schemeClr val="bg1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Numpy</a:t>
              </a:r>
              <a:r>
                <a:rPr lang="en-US" altLang="zh-CN" b="1" dirty="0">
                  <a:solidFill>
                    <a:schemeClr val="bg1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, </a:t>
              </a:r>
              <a:r>
                <a:rPr lang="en-US" altLang="zh-CN" b="1" u="sng" dirty="0">
                  <a:solidFill>
                    <a:schemeClr val="bg1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Scipy</a:t>
              </a:r>
              <a:r>
                <a:rPr lang="en-US" altLang="zh-CN" b="1" dirty="0">
                  <a:solidFill>
                    <a:schemeClr val="bg1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, </a:t>
              </a:r>
              <a:r>
                <a:rPr lang="en-US" altLang="zh-CN" b="1" u="sng" dirty="0">
                  <a:solidFill>
                    <a:schemeClr val="bg1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Matplotlib</a:t>
              </a:r>
              <a:r>
                <a:rPr lang="en-US" altLang="zh-CN" b="1" dirty="0">
                  <a:solidFill>
                    <a:schemeClr val="bg1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, </a:t>
              </a:r>
              <a:r>
                <a:rPr lang="en-US" altLang="zh-CN" b="1" u="sng" dirty="0">
                  <a:solidFill>
                    <a:schemeClr val="bg1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APLpy</a:t>
              </a:r>
              <a:r>
                <a:rPr lang="en-US" altLang="zh-CN" b="1" dirty="0">
                  <a:solidFill>
                    <a:schemeClr val="bg1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, </a:t>
              </a:r>
              <a:r>
                <a:rPr lang="en-US" altLang="zh-CN" b="1" u="sng" dirty="0">
                  <a:solidFill>
                    <a:schemeClr val="bg1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Astropy </a:t>
              </a:r>
              <a:r>
                <a:rPr lang="en-US" altLang="zh-CN" b="1" dirty="0">
                  <a:solidFill>
                    <a:schemeClr val="bg1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...</a:t>
              </a:r>
              <a:endParaRPr lang="en-US" altLang="zh-CN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928174" y="3325188"/>
              <a:ext cx="2241974" cy="53417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科学计算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6755765" y="5121275"/>
            <a:ext cx="4556760" cy="973824"/>
            <a:chOff x="-347027" y="3325188"/>
            <a:chExt cx="4556760" cy="7346234"/>
          </a:xfrm>
        </p:grpSpPr>
        <p:sp>
          <p:nvSpPr>
            <p:cNvPr id="48" name="矩形 47"/>
            <p:cNvSpPr/>
            <p:nvPr/>
          </p:nvSpPr>
          <p:spPr>
            <a:xfrm>
              <a:off x="-347027" y="6848803"/>
              <a:ext cx="4556760" cy="382261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50000"/>
                </a:lnSpc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b="1" u="sng" dirty="0">
                  <a:solidFill>
                    <a:schemeClr val="bg1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Flash</a:t>
              </a:r>
              <a:r>
                <a:rPr lang="en-US" altLang="zh-CN" b="1" dirty="0">
                  <a:solidFill>
                    <a:schemeClr val="bg1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, </a:t>
              </a:r>
              <a:r>
                <a:rPr lang="en-US" altLang="zh-CN" b="1" u="sng" dirty="0">
                  <a:solidFill>
                    <a:schemeClr val="bg1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ALOHTTP</a:t>
              </a:r>
              <a:r>
                <a:rPr lang="en-US" altLang="zh-CN" b="1" dirty="0">
                  <a:solidFill>
                    <a:schemeClr val="bg1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, </a:t>
              </a:r>
              <a:r>
                <a:rPr lang="en-US" altLang="zh-CN" b="1" u="sng" dirty="0">
                  <a:solidFill>
                    <a:schemeClr val="bg1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Djanjo</a:t>
              </a:r>
              <a:r>
                <a:rPr lang="en-US" altLang="zh-CN" b="1" dirty="0">
                  <a:solidFill>
                    <a:schemeClr val="bg1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, </a:t>
              </a:r>
              <a:r>
                <a:rPr lang="en-US" altLang="zh-CN" b="1" u="sng" dirty="0">
                  <a:solidFill>
                    <a:schemeClr val="bg1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Tornago </a:t>
              </a:r>
              <a:r>
                <a:rPr lang="en-US" altLang="zh-CN" b="1" dirty="0">
                  <a:solidFill>
                    <a:schemeClr val="bg1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...</a:t>
              </a:r>
              <a:r>
                <a:rPr lang="zh-CN" altLang="en-US" sz="1400" b="1" dirty="0">
                  <a:solidFill>
                    <a:schemeClr val="bg1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。</a:t>
              </a:r>
              <a:endParaRPr lang="zh-CN" altLang="en-US" sz="14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1914101" y="3325188"/>
              <a:ext cx="2241974" cy="402859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Web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7915910" y="1287780"/>
            <a:ext cx="3094355" cy="859272"/>
            <a:chOff x="874713" y="3325188"/>
            <a:chExt cx="3281362" cy="859471"/>
          </a:xfrm>
        </p:grpSpPr>
        <p:sp>
          <p:nvSpPr>
            <p:cNvPr id="51" name="矩形 50"/>
            <p:cNvSpPr/>
            <p:nvPr/>
          </p:nvSpPr>
          <p:spPr>
            <a:xfrm>
              <a:off x="874713" y="3677812"/>
              <a:ext cx="3281362" cy="50684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50000"/>
                </a:lnSpc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b="1" u="sng" dirty="0">
                  <a:solidFill>
                    <a:schemeClr val="bg1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NLTK</a:t>
              </a:r>
              <a:r>
                <a:rPr lang="en-US" altLang="zh-CN" b="1" dirty="0">
                  <a:solidFill>
                    <a:schemeClr val="bg1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, </a:t>
              </a:r>
              <a:r>
                <a:rPr lang="en-US" altLang="zh-CN" b="1" u="sng" dirty="0">
                  <a:solidFill>
                    <a:schemeClr val="bg1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spaCy</a:t>
              </a:r>
              <a:r>
                <a:rPr lang="en-US" altLang="zh-CN" b="1" dirty="0">
                  <a:solidFill>
                    <a:schemeClr val="bg1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 ...</a:t>
              </a:r>
              <a:endParaRPr lang="zh-CN" altLang="en-US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1914101" y="3325188"/>
              <a:ext cx="2241974" cy="53415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自然语言处理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5" name="文本框 54"/>
          <p:cNvSpPr txBox="1"/>
          <p:nvPr/>
        </p:nvSpPr>
        <p:spPr>
          <a:xfrm>
            <a:off x="266065" y="335280"/>
            <a:ext cx="41846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无处不在的Python包</a:t>
            </a:r>
            <a:endParaRPr lang="zh-CN" altLang="en-US" sz="2800" b="1" dirty="0">
              <a:solidFill>
                <a:schemeClr val="bg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45785" y="1287780"/>
            <a:ext cx="201993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noProof="0" dirty="0">
                <a:ln>
                  <a:noFill/>
                </a:ln>
                <a:solidFill>
                  <a:prstClr val="white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自动化</a:t>
            </a:r>
            <a:endParaRPr lang="zh-CN" altLang="en-US" sz="2400" b="1" noProof="0" dirty="0">
              <a:ln>
                <a:noFill/>
              </a:ln>
              <a:solidFill>
                <a:prstClr val="white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b="1" u="sng" noProof="0" dirty="0">
                <a:ln>
                  <a:noFill/>
                </a:ln>
                <a:solidFill>
                  <a:prstClr val="white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ROS</a:t>
            </a:r>
            <a:r>
              <a:rPr lang="en-US" altLang="zh-CN" b="1" noProof="0" dirty="0">
                <a:ln>
                  <a:noFill/>
                </a:ln>
                <a:solidFill>
                  <a:prstClr val="white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...</a:t>
            </a:r>
            <a:endParaRPr lang="en-US" altLang="zh-CN" b="1" noProof="0" dirty="0">
              <a:ln>
                <a:noFill/>
              </a:ln>
              <a:solidFill>
                <a:prstClr val="white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738813" y="3373438"/>
            <a:ext cx="1833562" cy="1835150"/>
            <a:chOff x="5738813" y="3373438"/>
            <a:chExt cx="1833562" cy="1835150"/>
          </a:xfr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7176" name="任意多边形 7"/>
            <p:cNvSpPr>
              <a:spLocks noChangeArrowheads="1"/>
            </p:cNvSpPr>
            <p:nvPr/>
          </p:nvSpPr>
          <p:spPr bwMode="auto">
            <a:xfrm>
              <a:off x="5738813" y="3373438"/>
              <a:ext cx="1833562" cy="1835150"/>
            </a:xfrm>
            <a:custGeom>
              <a:avLst/>
              <a:gdLst>
                <a:gd name="T0" fmla="*/ 311557 w 2204265"/>
                <a:gd name="T1" fmla="*/ 1111658 h 2204265"/>
                <a:gd name="T2" fmla="*/ 1892707 w 2204265"/>
                <a:gd name="T3" fmla="*/ 1111658 h 2204265"/>
                <a:gd name="T4" fmla="*/ 977042 w 2204265"/>
                <a:gd name="T5" fmla="*/ 0 h 2204265"/>
                <a:gd name="T6" fmla="*/ 1276006 w 2204265"/>
                <a:gd name="T7" fmla="*/ 227584 h 2204265"/>
                <a:gd name="T8" fmla="*/ 1387705 w 2204265"/>
                <a:gd name="T9" fmla="*/ 259057 h 2204265"/>
                <a:gd name="T10" fmla="*/ 1761531 w 2204265"/>
                <a:gd name="T11" fmla="*/ 210203 h 2204265"/>
                <a:gd name="T12" fmla="*/ 1705003 w 2204265"/>
                <a:gd name="T13" fmla="*/ 435309 h 2204265"/>
                <a:gd name="T14" fmla="*/ 1782142 w 2204265"/>
                <a:gd name="T15" fmla="*/ 511190 h 2204265"/>
                <a:gd name="T16" fmla="*/ 2119154 w 2204265"/>
                <a:gd name="T17" fmla="*/ 659399 h 2204265"/>
                <a:gd name="T18" fmla="*/ 1974042 w 2204265"/>
                <a:gd name="T19" fmla="*/ 833752 h 2204265"/>
                <a:gd name="T20" fmla="*/ 2204265 w 2204265"/>
                <a:gd name="T21" fmla="*/ 977042 h 2204265"/>
                <a:gd name="T22" fmla="*/ 2012137 w 2204265"/>
                <a:gd name="T23" fmla="*/ 1268406 h 2204265"/>
                <a:gd name="T24" fmla="*/ 1985237 w 2204265"/>
                <a:gd name="T25" fmla="*/ 1394985 h 2204265"/>
                <a:gd name="T26" fmla="*/ 2119154 w 2204265"/>
                <a:gd name="T27" fmla="*/ 1544868 h 2204265"/>
                <a:gd name="T28" fmla="*/ 1820151 w 2204265"/>
                <a:gd name="T29" fmla="*/ 1705353 h 2204265"/>
                <a:gd name="T30" fmla="*/ 1731696 w 2204265"/>
                <a:gd name="T31" fmla="*/ 1804423 h 2204265"/>
                <a:gd name="T32" fmla="*/ 1761531 w 2204265"/>
                <a:gd name="T33" fmla="*/ 1994062 h 2204265"/>
                <a:gd name="T34" fmla="*/ 1429863 w 2204265"/>
                <a:gd name="T35" fmla="*/ 1991868 h 2204265"/>
                <a:gd name="T36" fmla="*/ 1262745 w 2204265"/>
                <a:gd name="T37" fmla="*/ 2038549 h 2204265"/>
                <a:gd name="T38" fmla="*/ 977042 w 2204265"/>
                <a:gd name="T39" fmla="*/ 2204265 h 2204265"/>
                <a:gd name="T40" fmla="*/ 916475 w 2204265"/>
                <a:gd name="T41" fmla="*/ 2034392 h 2204265"/>
                <a:gd name="T42" fmla="*/ 659399 w 2204265"/>
                <a:gd name="T43" fmla="*/ 2119153 h 2204265"/>
                <a:gd name="T44" fmla="*/ 496981 w 2204265"/>
                <a:gd name="T45" fmla="*/ 1826130 h 2204265"/>
                <a:gd name="T46" fmla="*/ 382878 w 2204265"/>
                <a:gd name="T47" fmla="*/ 1705753 h 2204265"/>
                <a:gd name="T48" fmla="*/ 85113 w 2204265"/>
                <a:gd name="T49" fmla="*/ 1544868 h 2204265"/>
                <a:gd name="T50" fmla="*/ 212821 w 2204265"/>
                <a:gd name="T51" fmla="*/ 1373126 h 2204265"/>
                <a:gd name="T52" fmla="*/ 0 w 2204265"/>
                <a:gd name="T53" fmla="*/ 1227224 h 2204265"/>
                <a:gd name="T54" fmla="*/ 203220 w 2204265"/>
                <a:gd name="T55" fmla="*/ 933481 h 2204265"/>
                <a:gd name="T56" fmla="*/ 243470 w 2204265"/>
                <a:gd name="T57" fmla="*/ 802476 h 2204265"/>
                <a:gd name="T58" fmla="*/ 210204 w 2204265"/>
                <a:gd name="T59" fmla="*/ 442735 h 2204265"/>
                <a:gd name="T60" fmla="*/ 470557 w 2204265"/>
                <a:gd name="T61" fmla="*/ 461243 h 2204265"/>
                <a:gd name="T62" fmla="*/ 442735 w 2204265"/>
                <a:gd name="T63" fmla="*/ 210203 h 2204265"/>
                <a:gd name="T64" fmla="*/ 815299 w 2204265"/>
                <a:gd name="T65" fmla="*/ 257661 h 2204265"/>
                <a:gd name="T66" fmla="*/ 928259 w 2204265"/>
                <a:gd name="T67" fmla="*/ 227584 h 2204265"/>
                <a:gd name="T68" fmla="*/ 0 w 2204265"/>
                <a:gd name="T69" fmla="*/ 0 h 2204265"/>
                <a:gd name="T70" fmla="*/ 2204265 w 2204265"/>
                <a:gd name="T71" fmla="*/ 2204265 h 2204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T68" t="T69" r="T70" b="T71"/>
              <a:pathLst>
                <a:path w="2204265" h="2204265">
                  <a:moveTo>
                    <a:pt x="1102132" y="321083"/>
                  </a:moveTo>
                  <a:cubicBezTo>
                    <a:pt x="665509" y="321083"/>
                    <a:pt x="311557" y="675035"/>
                    <a:pt x="311557" y="1111658"/>
                  </a:cubicBezTo>
                  <a:cubicBezTo>
                    <a:pt x="311557" y="1548281"/>
                    <a:pt x="665509" y="1902233"/>
                    <a:pt x="1102132" y="1902233"/>
                  </a:cubicBezTo>
                  <a:cubicBezTo>
                    <a:pt x="1538755" y="1902233"/>
                    <a:pt x="1892707" y="1548281"/>
                    <a:pt x="1892707" y="1111658"/>
                  </a:cubicBezTo>
                  <a:cubicBezTo>
                    <a:pt x="1892707" y="675035"/>
                    <a:pt x="1538755" y="321083"/>
                    <a:pt x="1102132" y="321083"/>
                  </a:cubicBezTo>
                  <a:close/>
                  <a:moveTo>
                    <a:pt x="977042" y="0"/>
                  </a:moveTo>
                  <a:lnTo>
                    <a:pt x="1227224" y="0"/>
                  </a:lnTo>
                  <a:lnTo>
                    <a:pt x="1276006" y="227584"/>
                  </a:lnTo>
                  <a:lnTo>
                    <a:pt x="1287791" y="229382"/>
                  </a:lnTo>
                  <a:lnTo>
                    <a:pt x="1387705" y="259057"/>
                  </a:lnTo>
                  <a:lnTo>
                    <a:pt x="1544868" y="85113"/>
                  </a:lnTo>
                  <a:lnTo>
                    <a:pt x="1761531" y="210203"/>
                  </a:lnTo>
                  <a:lnTo>
                    <a:pt x="1691902" y="425756"/>
                  </a:lnTo>
                  <a:lnTo>
                    <a:pt x="1705003" y="435309"/>
                  </a:lnTo>
                  <a:cubicBezTo>
                    <a:pt x="1729378" y="456423"/>
                    <a:pt x="1752634" y="478795"/>
                    <a:pt x="1774668" y="502325"/>
                  </a:cubicBezTo>
                  <a:lnTo>
                    <a:pt x="1782142" y="511190"/>
                  </a:lnTo>
                  <a:lnTo>
                    <a:pt x="1994063" y="442735"/>
                  </a:lnTo>
                  <a:lnTo>
                    <a:pt x="2119154" y="659399"/>
                  </a:lnTo>
                  <a:lnTo>
                    <a:pt x="1961265" y="802053"/>
                  </a:lnTo>
                  <a:lnTo>
                    <a:pt x="1974042" y="833752"/>
                  </a:lnTo>
                  <a:lnTo>
                    <a:pt x="1999140" y="933073"/>
                  </a:lnTo>
                  <a:lnTo>
                    <a:pt x="2204265" y="977042"/>
                  </a:lnTo>
                  <a:lnTo>
                    <a:pt x="2204265" y="1227224"/>
                  </a:lnTo>
                  <a:lnTo>
                    <a:pt x="2012137" y="1268406"/>
                  </a:lnTo>
                  <a:lnTo>
                    <a:pt x="2004638" y="1317545"/>
                  </a:lnTo>
                  <a:cubicBezTo>
                    <a:pt x="1999269" y="1343782"/>
                    <a:pt x="1992785" y="1369612"/>
                    <a:pt x="1985237" y="1394985"/>
                  </a:cubicBezTo>
                  <a:lnTo>
                    <a:pt x="1977636" y="1417004"/>
                  </a:lnTo>
                  <a:lnTo>
                    <a:pt x="2119154" y="1544868"/>
                  </a:lnTo>
                  <a:lnTo>
                    <a:pt x="1994063" y="1761531"/>
                  </a:lnTo>
                  <a:lnTo>
                    <a:pt x="1820151" y="1705353"/>
                  </a:lnTo>
                  <a:lnTo>
                    <a:pt x="1798711" y="1734758"/>
                  </a:lnTo>
                  <a:cubicBezTo>
                    <a:pt x="1777597" y="1759133"/>
                    <a:pt x="1755225" y="1782388"/>
                    <a:pt x="1731696" y="1804423"/>
                  </a:cubicBezTo>
                  <a:lnTo>
                    <a:pt x="1706998" y="1825242"/>
                  </a:lnTo>
                  <a:lnTo>
                    <a:pt x="1761531" y="1994062"/>
                  </a:lnTo>
                  <a:lnTo>
                    <a:pt x="1544868" y="2119153"/>
                  </a:lnTo>
                  <a:lnTo>
                    <a:pt x="1429863" y="1991868"/>
                  </a:lnTo>
                  <a:lnTo>
                    <a:pt x="1400268" y="2003797"/>
                  </a:lnTo>
                  <a:lnTo>
                    <a:pt x="1262745" y="2038549"/>
                  </a:lnTo>
                  <a:lnTo>
                    <a:pt x="1227224" y="2204265"/>
                  </a:lnTo>
                  <a:lnTo>
                    <a:pt x="977042" y="2204265"/>
                  </a:lnTo>
                  <a:lnTo>
                    <a:pt x="941447" y="2038203"/>
                  </a:lnTo>
                  <a:lnTo>
                    <a:pt x="916475" y="2034392"/>
                  </a:lnTo>
                  <a:lnTo>
                    <a:pt x="774169" y="1992127"/>
                  </a:lnTo>
                  <a:lnTo>
                    <a:pt x="659399" y="2119153"/>
                  </a:lnTo>
                  <a:lnTo>
                    <a:pt x="442735" y="1994062"/>
                  </a:lnTo>
                  <a:lnTo>
                    <a:pt x="496981" y="1826130"/>
                  </a:lnTo>
                  <a:lnTo>
                    <a:pt x="391274" y="1717869"/>
                  </a:lnTo>
                  <a:lnTo>
                    <a:pt x="382878" y="1705753"/>
                  </a:lnTo>
                  <a:lnTo>
                    <a:pt x="210204" y="1761531"/>
                  </a:lnTo>
                  <a:lnTo>
                    <a:pt x="85113" y="1544868"/>
                  </a:lnTo>
                  <a:lnTo>
                    <a:pt x="226733" y="1416912"/>
                  </a:lnTo>
                  <a:lnTo>
                    <a:pt x="212821" y="1373126"/>
                  </a:lnTo>
                  <a:lnTo>
                    <a:pt x="191748" y="1268325"/>
                  </a:lnTo>
                  <a:lnTo>
                    <a:pt x="0" y="1227224"/>
                  </a:lnTo>
                  <a:lnTo>
                    <a:pt x="0" y="977042"/>
                  </a:lnTo>
                  <a:lnTo>
                    <a:pt x="203220" y="933481"/>
                  </a:lnTo>
                  <a:lnTo>
                    <a:pt x="212821" y="890649"/>
                  </a:lnTo>
                  <a:lnTo>
                    <a:pt x="243470" y="802476"/>
                  </a:lnTo>
                  <a:lnTo>
                    <a:pt x="85113" y="659399"/>
                  </a:lnTo>
                  <a:lnTo>
                    <a:pt x="210204" y="442735"/>
                  </a:lnTo>
                  <a:lnTo>
                    <a:pt x="423776" y="511723"/>
                  </a:lnTo>
                  <a:lnTo>
                    <a:pt x="470557" y="461243"/>
                  </a:lnTo>
                  <a:lnTo>
                    <a:pt x="512656" y="426662"/>
                  </a:lnTo>
                  <a:lnTo>
                    <a:pt x="442735" y="210203"/>
                  </a:lnTo>
                  <a:lnTo>
                    <a:pt x="659399" y="85113"/>
                  </a:lnTo>
                  <a:lnTo>
                    <a:pt x="815299" y="257661"/>
                  </a:lnTo>
                  <a:lnTo>
                    <a:pt x="916475" y="229382"/>
                  </a:lnTo>
                  <a:lnTo>
                    <a:pt x="928259" y="227584"/>
                  </a:lnTo>
                  <a:lnTo>
                    <a:pt x="977042" y="0"/>
                  </a:lnTo>
                  <a:close/>
                </a:path>
              </a:pathLst>
            </a:custGeom>
            <a:grpFill/>
            <a:ln w="12700" cap="flat" cmpd="sng">
              <a:solidFill>
                <a:schemeClr val="bg1"/>
              </a:solidFill>
              <a:bevel/>
            </a:ln>
          </p:spPr>
          <p:txBody>
            <a:bodyPr anchor="ctr"/>
            <a:lstStyle/>
            <a:p>
              <a:endParaRPr lang="zh-CN" altLang="en-US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7177" name="椭圆 8"/>
            <p:cNvSpPr>
              <a:spLocks noChangeArrowheads="1"/>
            </p:cNvSpPr>
            <p:nvPr/>
          </p:nvSpPr>
          <p:spPr bwMode="auto">
            <a:xfrm>
              <a:off x="6051550" y="3690938"/>
              <a:ext cx="1208088" cy="1208087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  <a:beve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grpSp>
          <p:nvGrpSpPr>
            <p:cNvPr id="7178" name="组合 9"/>
            <p:cNvGrpSpPr/>
            <p:nvPr/>
          </p:nvGrpSpPr>
          <p:grpSpPr bwMode="auto">
            <a:xfrm>
              <a:off x="6457950" y="4046538"/>
              <a:ext cx="444500" cy="496887"/>
              <a:chOff x="0" y="0"/>
              <a:chExt cx="402656" cy="450303"/>
            </a:xfrm>
            <a:grpFill/>
          </p:grpSpPr>
          <p:sp>
            <p:nvSpPr>
              <p:cNvPr id="7203" name="Freeform 108"/>
              <p:cNvSpPr>
                <a:spLocks noEditPoints="1" noChangeArrowheads="1"/>
              </p:cNvSpPr>
              <p:nvPr/>
            </p:nvSpPr>
            <p:spPr bwMode="auto">
              <a:xfrm>
                <a:off x="69134" y="167228"/>
                <a:ext cx="56988" cy="57923"/>
              </a:xfrm>
              <a:custGeom>
                <a:avLst/>
                <a:gdLst>
                  <a:gd name="T0" fmla="*/ 28494 w 26"/>
                  <a:gd name="T1" fmla="*/ 0 h 26"/>
                  <a:gd name="T2" fmla="*/ 0 w 26"/>
                  <a:gd name="T3" fmla="*/ 28962 h 26"/>
                  <a:gd name="T4" fmla="*/ 28494 w 26"/>
                  <a:gd name="T5" fmla="*/ 57923 h 26"/>
                  <a:gd name="T6" fmla="*/ 56988 w 26"/>
                  <a:gd name="T7" fmla="*/ 28962 h 26"/>
                  <a:gd name="T8" fmla="*/ 28494 w 26"/>
                  <a:gd name="T9" fmla="*/ 0 h 26"/>
                  <a:gd name="T10" fmla="*/ 28494 w 26"/>
                  <a:gd name="T11" fmla="*/ 51240 h 26"/>
                  <a:gd name="T12" fmla="*/ 6576 w 26"/>
                  <a:gd name="T13" fmla="*/ 28962 h 26"/>
                  <a:gd name="T14" fmla="*/ 28494 w 26"/>
                  <a:gd name="T15" fmla="*/ 6683 h 26"/>
                  <a:gd name="T16" fmla="*/ 50412 w 26"/>
                  <a:gd name="T17" fmla="*/ 28962 h 26"/>
                  <a:gd name="T18" fmla="*/ 28494 w 26"/>
                  <a:gd name="T19" fmla="*/ 51240 h 2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6"/>
                  <a:gd name="T31" fmla="*/ 0 h 26"/>
                  <a:gd name="T32" fmla="*/ 26 w 26"/>
                  <a:gd name="T33" fmla="*/ 26 h 2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6" h="26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20"/>
                      <a:pt x="6" y="26"/>
                      <a:pt x="13" y="26"/>
                    </a:cubicBezTo>
                    <a:cubicBezTo>
                      <a:pt x="20" y="26"/>
                      <a:pt x="26" y="20"/>
                      <a:pt x="26" y="13"/>
                    </a:cubicBezTo>
                    <a:cubicBezTo>
                      <a:pt x="26" y="6"/>
                      <a:pt x="20" y="0"/>
                      <a:pt x="13" y="0"/>
                    </a:cubicBezTo>
                    <a:close/>
                    <a:moveTo>
                      <a:pt x="13" y="23"/>
                    </a:moveTo>
                    <a:cubicBezTo>
                      <a:pt x="8" y="23"/>
                      <a:pt x="3" y="18"/>
                      <a:pt x="3" y="13"/>
                    </a:cubicBezTo>
                    <a:cubicBezTo>
                      <a:pt x="3" y="7"/>
                      <a:pt x="8" y="3"/>
                      <a:pt x="13" y="3"/>
                    </a:cubicBezTo>
                    <a:cubicBezTo>
                      <a:pt x="19" y="3"/>
                      <a:pt x="23" y="7"/>
                      <a:pt x="23" y="13"/>
                    </a:cubicBezTo>
                    <a:cubicBezTo>
                      <a:pt x="23" y="18"/>
                      <a:pt x="19" y="23"/>
                      <a:pt x="13" y="23"/>
                    </a:cubicBezTo>
                    <a:close/>
                  </a:path>
                </a:pathLst>
              </a:custGeom>
              <a:grpFill/>
              <a:ln w="9525" cmpd="sng">
                <a:solidFill>
                  <a:schemeClr val="bg1"/>
                </a:solidFill>
                <a:bevel/>
              </a:ln>
            </p:spPr>
            <p:txBody>
              <a:bodyPr/>
              <a:lstStyle/>
              <a:p>
                <a:endParaRPr lang="zh-CN" altLang="en-US"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  <p:sp>
            <p:nvSpPr>
              <p:cNvPr id="7204" name="Freeform 109"/>
              <p:cNvSpPr>
                <a:spLocks noEditPoints="1" noChangeArrowheads="1"/>
              </p:cNvSpPr>
              <p:nvPr/>
            </p:nvSpPr>
            <p:spPr bwMode="auto">
              <a:xfrm>
                <a:off x="197125" y="129859"/>
                <a:ext cx="48580" cy="48580"/>
              </a:xfrm>
              <a:custGeom>
                <a:avLst/>
                <a:gdLst>
                  <a:gd name="T0" fmla="*/ 24290 w 22"/>
                  <a:gd name="T1" fmla="*/ 0 h 22"/>
                  <a:gd name="T2" fmla="*/ 0 w 22"/>
                  <a:gd name="T3" fmla="*/ 24290 h 22"/>
                  <a:gd name="T4" fmla="*/ 24290 w 22"/>
                  <a:gd name="T5" fmla="*/ 48580 h 22"/>
                  <a:gd name="T6" fmla="*/ 48580 w 22"/>
                  <a:gd name="T7" fmla="*/ 24290 h 22"/>
                  <a:gd name="T8" fmla="*/ 24290 w 22"/>
                  <a:gd name="T9" fmla="*/ 0 h 22"/>
                  <a:gd name="T10" fmla="*/ 24290 w 22"/>
                  <a:gd name="T11" fmla="*/ 37539 h 22"/>
                  <a:gd name="T12" fmla="*/ 11041 w 22"/>
                  <a:gd name="T13" fmla="*/ 24290 h 22"/>
                  <a:gd name="T14" fmla="*/ 24290 w 22"/>
                  <a:gd name="T15" fmla="*/ 11041 h 22"/>
                  <a:gd name="T16" fmla="*/ 37539 w 22"/>
                  <a:gd name="T17" fmla="*/ 24290 h 22"/>
                  <a:gd name="T18" fmla="*/ 24290 w 22"/>
                  <a:gd name="T19" fmla="*/ 37539 h 2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2"/>
                  <a:gd name="T31" fmla="*/ 0 h 22"/>
                  <a:gd name="T32" fmla="*/ 22 w 22"/>
                  <a:gd name="T33" fmla="*/ 22 h 2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2" h="22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17"/>
                      <a:pt x="5" y="22"/>
                      <a:pt x="11" y="22"/>
                    </a:cubicBezTo>
                    <a:cubicBezTo>
                      <a:pt x="17" y="22"/>
                      <a:pt x="22" y="17"/>
                      <a:pt x="22" y="11"/>
                    </a:cubicBezTo>
                    <a:cubicBezTo>
                      <a:pt x="22" y="5"/>
                      <a:pt x="17" y="0"/>
                      <a:pt x="11" y="0"/>
                    </a:cubicBezTo>
                    <a:close/>
                    <a:moveTo>
                      <a:pt x="11" y="17"/>
                    </a:moveTo>
                    <a:cubicBezTo>
                      <a:pt x="8" y="17"/>
                      <a:pt x="5" y="14"/>
                      <a:pt x="5" y="11"/>
                    </a:cubicBezTo>
                    <a:cubicBezTo>
                      <a:pt x="5" y="8"/>
                      <a:pt x="8" y="5"/>
                      <a:pt x="11" y="5"/>
                    </a:cubicBezTo>
                    <a:cubicBezTo>
                      <a:pt x="14" y="5"/>
                      <a:pt x="17" y="8"/>
                      <a:pt x="17" y="11"/>
                    </a:cubicBezTo>
                    <a:cubicBezTo>
                      <a:pt x="17" y="14"/>
                      <a:pt x="14" y="17"/>
                      <a:pt x="11" y="17"/>
                    </a:cubicBezTo>
                    <a:close/>
                  </a:path>
                </a:pathLst>
              </a:custGeom>
              <a:grpFill/>
              <a:ln w="9525" cmpd="sng">
                <a:solidFill>
                  <a:schemeClr val="bg1"/>
                </a:solidFill>
                <a:bevel/>
              </a:ln>
            </p:spPr>
            <p:txBody>
              <a:bodyPr/>
              <a:lstStyle/>
              <a:p>
                <a:endParaRPr lang="zh-CN" altLang="en-US"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  <p:sp>
            <p:nvSpPr>
              <p:cNvPr id="7205" name="Freeform 110"/>
              <p:cNvSpPr>
                <a:spLocks noEditPoints="1" noChangeArrowheads="1"/>
              </p:cNvSpPr>
              <p:nvPr/>
            </p:nvSpPr>
            <p:spPr bwMode="auto">
              <a:xfrm>
                <a:off x="82213" y="181242"/>
                <a:ext cx="30830" cy="30830"/>
              </a:xfrm>
              <a:custGeom>
                <a:avLst/>
                <a:gdLst>
                  <a:gd name="T0" fmla="*/ 15415 w 14"/>
                  <a:gd name="T1" fmla="*/ 0 h 14"/>
                  <a:gd name="T2" fmla="*/ 0 w 14"/>
                  <a:gd name="T3" fmla="*/ 15415 h 14"/>
                  <a:gd name="T4" fmla="*/ 15415 w 14"/>
                  <a:gd name="T5" fmla="*/ 30830 h 14"/>
                  <a:gd name="T6" fmla="*/ 30830 w 14"/>
                  <a:gd name="T7" fmla="*/ 15415 h 14"/>
                  <a:gd name="T8" fmla="*/ 15415 w 14"/>
                  <a:gd name="T9" fmla="*/ 0 h 14"/>
                  <a:gd name="T10" fmla="*/ 15415 w 14"/>
                  <a:gd name="T11" fmla="*/ 22021 h 14"/>
                  <a:gd name="T12" fmla="*/ 8809 w 14"/>
                  <a:gd name="T13" fmla="*/ 15415 h 14"/>
                  <a:gd name="T14" fmla="*/ 15415 w 14"/>
                  <a:gd name="T15" fmla="*/ 6606 h 14"/>
                  <a:gd name="T16" fmla="*/ 24224 w 14"/>
                  <a:gd name="T17" fmla="*/ 15415 h 14"/>
                  <a:gd name="T18" fmla="*/ 15415 w 14"/>
                  <a:gd name="T19" fmla="*/ 22021 h 1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4"/>
                  <a:gd name="T31" fmla="*/ 0 h 14"/>
                  <a:gd name="T32" fmla="*/ 14 w 14"/>
                  <a:gd name="T33" fmla="*/ 14 h 1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4" h="14">
                    <a:moveTo>
                      <a:pt x="7" y="0"/>
                    </a:move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lose/>
                    <a:moveTo>
                      <a:pt x="7" y="10"/>
                    </a:moveTo>
                    <a:cubicBezTo>
                      <a:pt x="5" y="10"/>
                      <a:pt x="4" y="9"/>
                      <a:pt x="4" y="7"/>
                    </a:cubicBezTo>
                    <a:cubicBezTo>
                      <a:pt x="4" y="5"/>
                      <a:pt x="5" y="3"/>
                      <a:pt x="7" y="3"/>
                    </a:cubicBezTo>
                    <a:cubicBezTo>
                      <a:pt x="9" y="3"/>
                      <a:pt x="11" y="5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lose/>
                  </a:path>
                </a:pathLst>
              </a:custGeom>
              <a:grpFill/>
              <a:ln w="9525" cmpd="sng">
                <a:solidFill>
                  <a:schemeClr val="bg1"/>
                </a:solidFill>
                <a:bevel/>
              </a:ln>
            </p:spPr>
            <p:txBody>
              <a:bodyPr/>
              <a:lstStyle/>
              <a:p>
                <a:endParaRPr lang="zh-CN" altLang="en-US"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  <p:sp>
            <p:nvSpPr>
              <p:cNvPr id="7206" name="Freeform 111"/>
              <p:cNvSpPr>
                <a:spLocks noEditPoints="1" noChangeArrowheads="1"/>
              </p:cNvSpPr>
              <p:nvPr/>
            </p:nvSpPr>
            <p:spPr bwMode="auto">
              <a:xfrm>
                <a:off x="172834" y="105568"/>
                <a:ext cx="97161" cy="97161"/>
              </a:xfrm>
              <a:custGeom>
                <a:avLst/>
                <a:gdLst>
                  <a:gd name="T0" fmla="*/ 48581 w 44"/>
                  <a:gd name="T1" fmla="*/ 0 h 44"/>
                  <a:gd name="T2" fmla="*/ 0 w 44"/>
                  <a:gd name="T3" fmla="*/ 48581 h 44"/>
                  <a:gd name="T4" fmla="*/ 48581 w 44"/>
                  <a:gd name="T5" fmla="*/ 97161 h 44"/>
                  <a:gd name="T6" fmla="*/ 97161 w 44"/>
                  <a:gd name="T7" fmla="*/ 48581 h 44"/>
                  <a:gd name="T8" fmla="*/ 48581 w 44"/>
                  <a:gd name="T9" fmla="*/ 0 h 44"/>
                  <a:gd name="T10" fmla="*/ 48581 w 44"/>
                  <a:gd name="T11" fmla="*/ 86120 h 44"/>
                  <a:gd name="T12" fmla="*/ 11041 w 44"/>
                  <a:gd name="T13" fmla="*/ 48581 h 44"/>
                  <a:gd name="T14" fmla="*/ 48581 w 44"/>
                  <a:gd name="T15" fmla="*/ 13249 h 44"/>
                  <a:gd name="T16" fmla="*/ 86120 w 44"/>
                  <a:gd name="T17" fmla="*/ 48581 h 44"/>
                  <a:gd name="T18" fmla="*/ 48581 w 44"/>
                  <a:gd name="T19" fmla="*/ 86120 h 4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4"/>
                  <a:gd name="T31" fmla="*/ 0 h 44"/>
                  <a:gd name="T32" fmla="*/ 44 w 44"/>
                  <a:gd name="T33" fmla="*/ 44 h 4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4" h="44">
                    <a:moveTo>
                      <a:pt x="22" y="0"/>
                    </a:moveTo>
                    <a:cubicBezTo>
                      <a:pt x="10" y="0"/>
                      <a:pt x="0" y="10"/>
                      <a:pt x="0" y="22"/>
                    </a:cubicBezTo>
                    <a:cubicBezTo>
                      <a:pt x="0" y="34"/>
                      <a:pt x="10" y="44"/>
                      <a:pt x="22" y="44"/>
                    </a:cubicBezTo>
                    <a:cubicBezTo>
                      <a:pt x="34" y="44"/>
                      <a:pt x="44" y="34"/>
                      <a:pt x="44" y="22"/>
                    </a:cubicBezTo>
                    <a:cubicBezTo>
                      <a:pt x="44" y="10"/>
                      <a:pt x="34" y="0"/>
                      <a:pt x="22" y="0"/>
                    </a:cubicBezTo>
                    <a:close/>
                    <a:moveTo>
                      <a:pt x="22" y="39"/>
                    </a:moveTo>
                    <a:cubicBezTo>
                      <a:pt x="13" y="39"/>
                      <a:pt x="5" y="31"/>
                      <a:pt x="5" y="22"/>
                    </a:cubicBezTo>
                    <a:cubicBezTo>
                      <a:pt x="5" y="13"/>
                      <a:pt x="13" y="6"/>
                      <a:pt x="22" y="6"/>
                    </a:cubicBezTo>
                    <a:cubicBezTo>
                      <a:pt x="31" y="6"/>
                      <a:pt x="39" y="13"/>
                      <a:pt x="39" y="22"/>
                    </a:cubicBezTo>
                    <a:cubicBezTo>
                      <a:pt x="39" y="31"/>
                      <a:pt x="31" y="39"/>
                      <a:pt x="22" y="39"/>
                    </a:cubicBezTo>
                    <a:close/>
                  </a:path>
                </a:pathLst>
              </a:custGeom>
              <a:grpFill/>
              <a:ln w="9525" cmpd="sng">
                <a:solidFill>
                  <a:schemeClr val="bg1"/>
                </a:solidFill>
                <a:bevel/>
              </a:ln>
            </p:spPr>
            <p:txBody>
              <a:bodyPr/>
              <a:lstStyle/>
              <a:p>
                <a:endParaRPr lang="zh-CN" altLang="en-US"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  <p:sp>
            <p:nvSpPr>
              <p:cNvPr id="7207" name="Freeform 112"/>
              <p:cNvSpPr>
                <a:spLocks noEditPoints="1" noChangeArrowheads="1"/>
              </p:cNvSpPr>
              <p:nvPr/>
            </p:nvSpPr>
            <p:spPr bwMode="auto">
              <a:xfrm>
                <a:off x="0" y="0"/>
                <a:ext cx="402656" cy="450303"/>
              </a:xfrm>
              <a:custGeom>
                <a:avLst/>
                <a:gdLst>
                  <a:gd name="T0" fmla="*/ 347346 w 182"/>
                  <a:gd name="T1" fmla="*/ 211907 h 204"/>
                  <a:gd name="T2" fmla="*/ 338497 w 182"/>
                  <a:gd name="T3" fmla="*/ 105954 h 204"/>
                  <a:gd name="T4" fmla="*/ 172567 w 182"/>
                  <a:gd name="T5" fmla="*/ 0 h 204"/>
                  <a:gd name="T6" fmla="*/ 2212 w 182"/>
                  <a:gd name="T7" fmla="*/ 174382 h 204"/>
                  <a:gd name="T8" fmla="*/ 0 w 182"/>
                  <a:gd name="T9" fmla="*/ 450303 h 204"/>
                  <a:gd name="T10" fmla="*/ 250001 w 182"/>
                  <a:gd name="T11" fmla="*/ 388497 h 204"/>
                  <a:gd name="T12" fmla="*/ 325222 w 182"/>
                  <a:gd name="T13" fmla="*/ 388497 h 204"/>
                  <a:gd name="T14" fmla="*/ 325222 w 182"/>
                  <a:gd name="T15" fmla="*/ 388497 h 204"/>
                  <a:gd name="T16" fmla="*/ 345134 w 182"/>
                  <a:gd name="T17" fmla="*/ 333313 h 204"/>
                  <a:gd name="T18" fmla="*/ 323010 w 182"/>
                  <a:gd name="T19" fmla="*/ 320068 h 204"/>
                  <a:gd name="T20" fmla="*/ 345134 w 182"/>
                  <a:gd name="T21" fmla="*/ 309031 h 204"/>
                  <a:gd name="T22" fmla="*/ 342921 w 182"/>
                  <a:gd name="T23" fmla="*/ 304617 h 204"/>
                  <a:gd name="T24" fmla="*/ 376107 w 182"/>
                  <a:gd name="T25" fmla="*/ 245018 h 204"/>
                  <a:gd name="T26" fmla="*/ 137169 w 182"/>
                  <a:gd name="T27" fmla="*/ 205285 h 204"/>
                  <a:gd name="T28" fmla="*/ 137169 w 182"/>
                  <a:gd name="T29" fmla="*/ 225152 h 204"/>
                  <a:gd name="T30" fmla="*/ 119469 w 182"/>
                  <a:gd name="T31" fmla="*/ 231774 h 204"/>
                  <a:gd name="T32" fmla="*/ 106195 w 182"/>
                  <a:gd name="T33" fmla="*/ 242810 h 204"/>
                  <a:gd name="T34" fmla="*/ 88496 w 182"/>
                  <a:gd name="T35" fmla="*/ 236188 h 204"/>
                  <a:gd name="T36" fmla="*/ 70797 w 182"/>
                  <a:gd name="T37" fmla="*/ 236188 h 204"/>
                  <a:gd name="T38" fmla="*/ 61947 w 182"/>
                  <a:gd name="T39" fmla="*/ 218529 h 204"/>
                  <a:gd name="T40" fmla="*/ 48673 w 182"/>
                  <a:gd name="T41" fmla="*/ 205285 h 204"/>
                  <a:gd name="T42" fmla="*/ 57522 w 182"/>
                  <a:gd name="T43" fmla="*/ 187626 h 204"/>
                  <a:gd name="T44" fmla="*/ 57522 w 182"/>
                  <a:gd name="T45" fmla="*/ 167760 h 204"/>
                  <a:gd name="T46" fmla="*/ 75221 w 182"/>
                  <a:gd name="T47" fmla="*/ 161138 h 204"/>
                  <a:gd name="T48" fmla="*/ 88496 w 182"/>
                  <a:gd name="T49" fmla="*/ 150101 h 204"/>
                  <a:gd name="T50" fmla="*/ 106195 w 182"/>
                  <a:gd name="T51" fmla="*/ 156723 h 204"/>
                  <a:gd name="T52" fmla="*/ 126107 w 182"/>
                  <a:gd name="T53" fmla="*/ 156723 h 204"/>
                  <a:gd name="T54" fmla="*/ 132744 w 182"/>
                  <a:gd name="T55" fmla="*/ 174382 h 204"/>
                  <a:gd name="T56" fmla="*/ 146018 w 182"/>
                  <a:gd name="T57" fmla="*/ 187626 h 204"/>
                  <a:gd name="T58" fmla="*/ 300886 w 182"/>
                  <a:gd name="T59" fmla="*/ 169967 h 204"/>
                  <a:gd name="T60" fmla="*/ 278762 w 182"/>
                  <a:gd name="T61" fmla="*/ 192041 h 204"/>
                  <a:gd name="T62" fmla="*/ 267700 w 182"/>
                  <a:gd name="T63" fmla="*/ 220737 h 204"/>
                  <a:gd name="T64" fmla="*/ 236726 w 182"/>
                  <a:gd name="T65" fmla="*/ 220737 h 204"/>
                  <a:gd name="T66" fmla="*/ 207965 w 182"/>
                  <a:gd name="T67" fmla="*/ 231774 h 204"/>
                  <a:gd name="T68" fmla="*/ 183629 w 182"/>
                  <a:gd name="T69" fmla="*/ 211907 h 204"/>
                  <a:gd name="T70" fmla="*/ 154868 w 182"/>
                  <a:gd name="T71" fmla="*/ 200870 h 204"/>
                  <a:gd name="T72" fmla="*/ 154868 w 182"/>
                  <a:gd name="T73" fmla="*/ 169967 h 204"/>
                  <a:gd name="T74" fmla="*/ 141593 w 182"/>
                  <a:gd name="T75" fmla="*/ 141272 h 204"/>
                  <a:gd name="T76" fmla="*/ 163717 w 182"/>
                  <a:gd name="T77" fmla="*/ 116990 h 204"/>
                  <a:gd name="T78" fmla="*/ 174779 w 182"/>
                  <a:gd name="T79" fmla="*/ 88295 h 204"/>
                  <a:gd name="T80" fmla="*/ 207965 w 182"/>
                  <a:gd name="T81" fmla="*/ 88295 h 204"/>
                  <a:gd name="T82" fmla="*/ 236726 w 182"/>
                  <a:gd name="T83" fmla="*/ 77258 h 204"/>
                  <a:gd name="T84" fmla="*/ 258850 w 182"/>
                  <a:gd name="T85" fmla="*/ 97124 h 204"/>
                  <a:gd name="T86" fmla="*/ 287611 w 182"/>
                  <a:gd name="T87" fmla="*/ 108161 h 204"/>
                  <a:gd name="T88" fmla="*/ 287611 w 182"/>
                  <a:gd name="T89" fmla="*/ 141272 h 204"/>
                  <a:gd name="T90" fmla="*/ 300886 w 182"/>
                  <a:gd name="T91" fmla="*/ 169967 h 204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182"/>
                  <a:gd name="T139" fmla="*/ 0 h 204"/>
                  <a:gd name="T140" fmla="*/ 182 w 182"/>
                  <a:gd name="T141" fmla="*/ 204 h 204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182" h="204">
                    <a:moveTo>
                      <a:pt x="170" y="111"/>
                    </a:moveTo>
                    <a:cubicBezTo>
                      <a:pt x="166" y="107"/>
                      <a:pt x="160" y="102"/>
                      <a:pt x="157" y="96"/>
                    </a:cubicBezTo>
                    <a:cubicBezTo>
                      <a:pt x="153" y="87"/>
                      <a:pt x="158" y="79"/>
                      <a:pt x="157" y="70"/>
                    </a:cubicBezTo>
                    <a:cubicBezTo>
                      <a:pt x="157" y="63"/>
                      <a:pt x="155" y="54"/>
                      <a:pt x="153" y="48"/>
                    </a:cubicBezTo>
                    <a:cubicBezTo>
                      <a:pt x="149" y="37"/>
                      <a:pt x="142" y="28"/>
                      <a:pt x="133" y="21"/>
                    </a:cubicBezTo>
                    <a:cubicBezTo>
                      <a:pt x="119" y="8"/>
                      <a:pt x="100" y="0"/>
                      <a:pt x="78" y="0"/>
                    </a:cubicBezTo>
                    <a:cubicBezTo>
                      <a:pt x="35" y="0"/>
                      <a:pt x="0" y="32"/>
                      <a:pt x="0" y="71"/>
                    </a:cubicBezTo>
                    <a:cubicBezTo>
                      <a:pt x="0" y="74"/>
                      <a:pt x="0" y="77"/>
                      <a:pt x="1" y="79"/>
                    </a:cubicBezTo>
                    <a:cubicBezTo>
                      <a:pt x="1" y="96"/>
                      <a:pt x="6" y="117"/>
                      <a:pt x="22" y="139"/>
                    </a:cubicBezTo>
                    <a:cubicBezTo>
                      <a:pt x="22" y="139"/>
                      <a:pt x="43" y="182"/>
                      <a:pt x="0" y="204"/>
                    </a:cubicBezTo>
                    <a:cubicBezTo>
                      <a:pt x="95" y="204"/>
                      <a:pt x="95" y="204"/>
                      <a:pt x="95" y="204"/>
                    </a:cubicBezTo>
                    <a:cubicBezTo>
                      <a:pt x="95" y="204"/>
                      <a:pt x="102" y="176"/>
                      <a:pt x="113" y="176"/>
                    </a:cubicBezTo>
                    <a:cubicBezTo>
                      <a:pt x="123" y="176"/>
                      <a:pt x="133" y="177"/>
                      <a:pt x="142" y="176"/>
                    </a:cubicBezTo>
                    <a:cubicBezTo>
                      <a:pt x="144" y="177"/>
                      <a:pt x="146" y="176"/>
                      <a:pt x="147" y="176"/>
                    </a:cubicBezTo>
                    <a:cubicBezTo>
                      <a:pt x="147" y="176"/>
                      <a:pt x="147" y="176"/>
                      <a:pt x="147" y="176"/>
                    </a:cubicBezTo>
                    <a:cubicBezTo>
                      <a:pt x="147" y="176"/>
                      <a:pt x="147" y="176"/>
                      <a:pt x="147" y="176"/>
                    </a:cubicBezTo>
                    <a:cubicBezTo>
                      <a:pt x="154" y="173"/>
                      <a:pt x="149" y="157"/>
                      <a:pt x="149" y="157"/>
                    </a:cubicBezTo>
                    <a:cubicBezTo>
                      <a:pt x="153" y="155"/>
                      <a:pt x="156" y="153"/>
                      <a:pt x="156" y="151"/>
                    </a:cubicBezTo>
                    <a:cubicBezTo>
                      <a:pt x="156" y="150"/>
                      <a:pt x="156" y="150"/>
                      <a:pt x="156" y="150"/>
                    </a:cubicBezTo>
                    <a:cubicBezTo>
                      <a:pt x="156" y="148"/>
                      <a:pt x="152" y="146"/>
                      <a:pt x="146" y="145"/>
                    </a:cubicBezTo>
                    <a:cubicBezTo>
                      <a:pt x="149" y="145"/>
                      <a:pt x="149" y="145"/>
                      <a:pt x="149" y="145"/>
                    </a:cubicBezTo>
                    <a:cubicBezTo>
                      <a:pt x="153" y="145"/>
                      <a:pt x="156" y="143"/>
                      <a:pt x="156" y="140"/>
                    </a:cubicBezTo>
                    <a:cubicBezTo>
                      <a:pt x="156" y="140"/>
                      <a:pt x="156" y="140"/>
                      <a:pt x="156" y="140"/>
                    </a:cubicBezTo>
                    <a:cubicBezTo>
                      <a:pt x="156" y="139"/>
                      <a:pt x="156" y="138"/>
                      <a:pt x="155" y="138"/>
                    </a:cubicBezTo>
                    <a:cubicBezTo>
                      <a:pt x="156" y="135"/>
                      <a:pt x="159" y="121"/>
                      <a:pt x="160" y="121"/>
                    </a:cubicBezTo>
                    <a:cubicBezTo>
                      <a:pt x="182" y="119"/>
                      <a:pt x="170" y="111"/>
                      <a:pt x="170" y="111"/>
                    </a:cubicBezTo>
                    <a:close/>
                    <a:moveTo>
                      <a:pt x="66" y="93"/>
                    </a:moveTo>
                    <a:cubicBezTo>
                      <a:pt x="62" y="93"/>
                      <a:pt x="62" y="93"/>
                      <a:pt x="62" y="93"/>
                    </a:cubicBezTo>
                    <a:cubicBezTo>
                      <a:pt x="62" y="95"/>
                      <a:pt x="61" y="97"/>
                      <a:pt x="60" y="99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57" y="107"/>
                      <a:pt x="57" y="107"/>
                      <a:pt x="57" y="107"/>
                    </a:cubicBezTo>
                    <a:cubicBezTo>
                      <a:pt x="54" y="105"/>
                      <a:pt x="54" y="105"/>
                      <a:pt x="54" y="105"/>
                    </a:cubicBezTo>
                    <a:cubicBezTo>
                      <a:pt x="52" y="106"/>
                      <a:pt x="50" y="107"/>
                      <a:pt x="48" y="107"/>
                    </a:cubicBezTo>
                    <a:cubicBezTo>
                      <a:pt x="48" y="110"/>
                      <a:pt x="48" y="110"/>
                      <a:pt x="48" y="110"/>
                    </a:cubicBezTo>
                    <a:cubicBezTo>
                      <a:pt x="40" y="110"/>
                      <a:pt x="40" y="110"/>
                      <a:pt x="40" y="110"/>
                    </a:cubicBezTo>
                    <a:cubicBezTo>
                      <a:pt x="40" y="107"/>
                      <a:pt x="40" y="107"/>
                      <a:pt x="40" y="107"/>
                    </a:cubicBezTo>
                    <a:cubicBezTo>
                      <a:pt x="38" y="107"/>
                      <a:pt x="36" y="106"/>
                      <a:pt x="34" y="105"/>
                    </a:cubicBezTo>
                    <a:cubicBezTo>
                      <a:pt x="32" y="107"/>
                      <a:pt x="32" y="107"/>
                      <a:pt x="32" y="107"/>
                    </a:cubicBezTo>
                    <a:cubicBezTo>
                      <a:pt x="26" y="102"/>
                      <a:pt x="26" y="102"/>
                      <a:pt x="26" y="102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7" y="97"/>
                      <a:pt x="26" y="95"/>
                      <a:pt x="26" y="93"/>
                    </a:cubicBezTo>
                    <a:cubicBezTo>
                      <a:pt x="22" y="93"/>
                      <a:pt x="22" y="93"/>
                      <a:pt x="22" y="93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6" y="85"/>
                      <a:pt x="26" y="85"/>
                      <a:pt x="26" y="85"/>
                    </a:cubicBezTo>
                    <a:cubicBezTo>
                      <a:pt x="26" y="83"/>
                      <a:pt x="27" y="81"/>
                      <a:pt x="28" y="79"/>
                    </a:cubicBezTo>
                    <a:cubicBezTo>
                      <a:pt x="26" y="76"/>
                      <a:pt x="26" y="76"/>
                      <a:pt x="26" y="76"/>
                    </a:cubicBezTo>
                    <a:cubicBezTo>
                      <a:pt x="31" y="71"/>
                      <a:pt x="31" y="71"/>
                      <a:pt x="31" y="71"/>
                    </a:cubicBezTo>
                    <a:cubicBezTo>
                      <a:pt x="34" y="73"/>
                      <a:pt x="34" y="73"/>
                      <a:pt x="34" y="73"/>
                    </a:cubicBezTo>
                    <a:cubicBezTo>
                      <a:pt x="36" y="72"/>
                      <a:pt x="38" y="71"/>
                      <a:pt x="40" y="71"/>
                    </a:cubicBezTo>
                    <a:cubicBezTo>
                      <a:pt x="40" y="68"/>
                      <a:pt x="40" y="68"/>
                      <a:pt x="40" y="68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71"/>
                      <a:pt x="48" y="71"/>
                      <a:pt x="48" y="71"/>
                    </a:cubicBezTo>
                    <a:cubicBezTo>
                      <a:pt x="50" y="71"/>
                      <a:pt x="52" y="72"/>
                      <a:pt x="54" y="73"/>
                    </a:cubicBezTo>
                    <a:cubicBezTo>
                      <a:pt x="57" y="71"/>
                      <a:pt x="57" y="71"/>
                      <a:pt x="57" y="71"/>
                    </a:cubicBezTo>
                    <a:cubicBezTo>
                      <a:pt x="63" y="76"/>
                      <a:pt x="63" y="76"/>
                      <a:pt x="63" y="76"/>
                    </a:cubicBezTo>
                    <a:cubicBezTo>
                      <a:pt x="60" y="79"/>
                      <a:pt x="60" y="79"/>
                      <a:pt x="60" y="79"/>
                    </a:cubicBezTo>
                    <a:cubicBezTo>
                      <a:pt x="61" y="81"/>
                      <a:pt x="62" y="83"/>
                      <a:pt x="63" y="85"/>
                    </a:cubicBezTo>
                    <a:cubicBezTo>
                      <a:pt x="66" y="85"/>
                      <a:pt x="66" y="85"/>
                      <a:pt x="66" y="85"/>
                    </a:cubicBezTo>
                    <a:lnTo>
                      <a:pt x="66" y="93"/>
                    </a:lnTo>
                    <a:close/>
                    <a:moveTo>
                      <a:pt x="136" y="77"/>
                    </a:moveTo>
                    <a:cubicBezTo>
                      <a:pt x="130" y="77"/>
                      <a:pt x="130" y="77"/>
                      <a:pt x="130" y="77"/>
                    </a:cubicBezTo>
                    <a:cubicBezTo>
                      <a:pt x="129" y="80"/>
                      <a:pt x="128" y="84"/>
                      <a:pt x="126" y="87"/>
                    </a:cubicBezTo>
                    <a:cubicBezTo>
                      <a:pt x="130" y="91"/>
                      <a:pt x="130" y="91"/>
                      <a:pt x="130" y="91"/>
                    </a:cubicBezTo>
                    <a:cubicBezTo>
                      <a:pt x="121" y="100"/>
                      <a:pt x="121" y="100"/>
                      <a:pt x="121" y="100"/>
                    </a:cubicBezTo>
                    <a:cubicBezTo>
                      <a:pt x="117" y="96"/>
                      <a:pt x="117" y="96"/>
                      <a:pt x="117" y="96"/>
                    </a:cubicBezTo>
                    <a:cubicBezTo>
                      <a:pt x="114" y="98"/>
                      <a:pt x="110" y="99"/>
                      <a:pt x="107" y="100"/>
                    </a:cubicBezTo>
                    <a:cubicBezTo>
                      <a:pt x="107" y="105"/>
                      <a:pt x="107" y="105"/>
                      <a:pt x="107" y="105"/>
                    </a:cubicBezTo>
                    <a:cubicBezTo>
                      <a:pt x="94" y="105"/>
                      <a:pt x="94" y="105"/>
                      <a:pt x="94" y="105"/>
                    </a:cubicBezTo>
                    <a:cubicBezTo>
                      <a:pt x="94" y="100"/>
                      <a:pt x="94" y="100"/>
                      <a:pt x="94" y="100"/>
                    </a:cubicBezTo>
                    <a:cubicBezTo>
                      <a:pt x="90" y="100"/>
                      <a:pt x="86" y="98"/>
                      <a:pt x="83" y="96"/>
                    </a:cubicBezTo>
                    <a:cubicBezTo>
                      <a:pt x="79" y="100"/>
                      <a:pt x="79" y="100"/>
                      <a:pt x="79" y="100"/>
                    </a:cubicBezTo>
                    <a:cubicBezTo>
                      <a:pt x="70" y="91"/>
                      <a:pt x="70" y="91"/>
                      <a:pt x="70" y="91"/>
                    </a:cubicBezTo>
                    <a:cubicBezTo>
                      <a:pt x="74" y="87"/>
                      <a:pt x="74" y="87"/>
                      <a:pt x="74" y="87"/>
                    </a:cubicBezTo>
                    <a:cubicBezTo>
                      <a:pt x="72" y="84"/>
                      <a:pt x="71" y="81"/>
                      <a:pt x="70" y="77"/>
                    </a:cubicBezTo>
                    <a:cubicBezTo>
                      <a:pt x="64" y="77"/>
                      <a:pt x="64" y="77"/>
                      <a:pt x="64" y="77"/>
                    </a:cubicBezTo>
                    <a:cubicBezTo>
                      <a:pt x="64" y="64"/>
                      <a:pt x="64" y="64"/>
                      <a:pt x="64" y="64"/>
                    </a:cubicBezTo>
                    <a:cubicBezTo>
                      <a:pt x="70" y="64"/>
                      <a:pt x="70" y="64"/>
                      <a:pt x="70" y="64"/>
                    </a:cubicBezTo>
                    <a:cubicBezTo>
                      <a:pt x="70" y="60"/>
                      <a:pt x="72" y="56"/>
                      <a:pt x="74" y="53"/>
                    </a:cubicBezTo>
                    <a:cubicBezTo>
                      <a:pt x="70" y="49"/>
                      <a:pt x="70" y="49"/>
                      <a:pt x="70" y="49"/>
                    </a:cubicBezTo>
                    <a:cubicBezTo>
                      <a:pt x="79" y="40"/>
                      <a:pt x="79" y="40"/>
                      <a:pt x="79" y="40"/>
                    </a:cubicBezTo>
                    <a:cubicBezTo>
                      <a:pt x="83" y="44"/>
                      <a:pt x="83" y="44"/>
                      <a:pt x="83" y="44"/>
                    </a:cubicBezTo>
                    <a:cubicBezTo>
                      <a:pt x="86" y="42"/>
                      <a:pt x="90" y="41"/>
                      <a:pt x="94" y="40"/>
                    </a:cubicBezTo>
                    <a:cubicBezTo>
                      <a:pt x="94" y="35"/>
                      <a:pt x="94" y="35"/>
                      <a:pt x="94" y="35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7" y="40"/>
                      <a:pt x="107" y="40"/>
                      <a:pt x="107" y="40"/>
                    </a:cubicBezTo>
                    <a:cubicBezTo>
                      <a:pt x="110" y="41"/>
                      <a:pt x="114" y="42"/>
                      <a:pt x="117" y="44"/>
                    </a:cubicBezTo>
                    <a:cubicBezTo>
                      <a:pt x="121" y="40"/>
                      <a:pt x="121" y="40"/>
                      <a:pt x="121" y="40"/>
                    </a:cubicBezTo>
                    <a:cubicBezTo>
                      <a:pt x="130" y="49"/>
                      <a:pt x="130" y="49"/>
                      <a:pt x="130" y="49"/>
                    </a:cubicBezTo>
                    <a:cubicBezTo>
                      <a:pt x="126" y="53"/>
                      <a:pt x="126" y="53"/>
                      <a:pt x="126" y="53"/>
                    </a:cubicBezTo>
                    <a:cubicBezTo>
                      <a:pt x="128" y="57"/>
                      <a:pt x="130" y="60"/>
                      <a:pt x="130" y="64"/>
                    </a:cubicBezTo>
                    <a:cubicBezTo>
                      <a:pt x="136" y="64"/>
                      <a:pt x="136" y="64"/>
                      <a:pt x="136" y="64"/>
                    </a:cubicBezTo>
                    <a:lnTo>
                      <a:pt x="136" y="77"/>
                    </a:lnTo>
                    <a:close/>
                  </a:path>
                </a:pathLst>
              </a:custGeom>
              <a:grpFill/>
              <a:ln w="9525" cmpd="sng">
                <a:solidFill>
                  <a:schemeClr val="bg1"/>
                </a:solidFill>
                <a:bevel/>
              </a:ln>
            </p:spPr>
            <p:txBody>
              <a:bodyPr/>
              <a:lstStyle/>
              <a:p>
                <a:endParaRPr lang="zh-CN" altLang="en-US" dirty="0"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4325938" y="2273300"/>
            <a:ext cx="1833562" cy="1833563"/>
            <a:chOff x="4325938" y="2273300"/>
            <a:chExt cx="1833562" cy="1833563"/>
          </a:xfr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7172" name="任意多边形 3"/>
            <p:cNvSpPr>
              <a:spLocks noChangeArrowheads="1"/>
            </p:cNvSpPr>
            <p:nvPr/>
          </p:nvSpPr>
          <p:spPr bwMode="auto">
            <a:xfrm>
              <a:off x="4325938" y="2273300"/>
              <a:ext cx="1833562" cy="1833563"/>
            </a:xfrm>
            <a:custGeom>
              <a:avLst/>
              <a:gdLst>
                <a:gd name="T0" fmla="*/ 311557 w 2204265"/>
                <a:gd name="T1" fmla="*/ 1111658 h 2204265"/>
                <a:gd name="T2" fmla="*/ 1892707 w 2204265"/>
                <a:gd name="T3" fmla="*/ 1111658 h 2204265"/>
                <a:gd name="T4" fmla="*/ 977042 w 2204265"/>
                <a:gd name="T5" fmla="*/ 0 h 2204265"/>
                <a:gd name="T6" fmla="*/ 1276006 w 2204265"/>
                <a:gd name="T7" fmla="*/ 227584 h 2204265"/>
                <a:gd name="T8" fmla="*/ 1387705 w 2204265"/>
                <a:gd name="T9" fmla="*/ 259057 h 2204265"/>
                <a:gd name="T10" fmla="*/ 1761531 w 2204265"/>
                <a:gd name="T11" fmla="*/ 210203 h 2204265"/>
                <a:gd name="T12" fmla="*/ 1705003 w 2204265"/>
                <a:gd name="T13" fmla="*/ 435309 h 2204265"/>
                <a:gd name="T14" fmla="*/ 1782142 w 2204265"/>
                <a:gd name="T15" fmla="*/ 511190 h 2204265"/>
                <a:gd name="T16" fmla="*/ 2119154 w 2204265"/>
                <a:gd name="T17" fmla="*/ 659399 h 2204265"/>
                <a:gd name="T18" fmla="*/ 1974042 w 2204265"/>
                <a:gd name="T19" fmla="*/ 833752 h 2204265"/>
                <a:gd name="T20" fmla="*/ 2204265 w 2204265"/>
                <a:gd name="T21" fmla="*/ 977042 h 2204265"/>
                <a:gd name="T22" fmla="*/ 2012137 w 2204265"/>
                <a:gd name="T23" fmla="*/ 1268406 h 2204265"/>
                <a:gd name="T24" fmla="*/ 1985237 w 2204265"/>
                <a:gd name="T25" fmla="*/ 1394985 h 2204265"/>
                <a:gd name="T26" fmla="*/ 2119154 w 2204265"/>
                <a:gd name="T27" fmla="*/ 1544868 h 2204265"/>
                <a:gd name="T28" fmla="*/ 1820151 w 2204265"/>
                <a:gd name="T29" fmla="*/ 1705353 h 2204265"/>
                <a:gd name="T30" fmla="*/ 1731696 w 2204265"/>
                <a:gd name="T31" fmla="*/ 1804423 h 2204265"/>
                <a:gd name="T32" fmla="*/ 1761531 w 2204265"/>
                <a:gd name="T33" fmla="*/ 1994062 h 2204265"/>
                <a:gd name="T34" fmla="*/ 1429863 w 2204265"/>
                <a:gd name="T35" fmla="*/ 1991868 h 2204265"/>
                <a:gd name="T36" fmla="*/ 1262745 w 2204265"/>
                <a:gd name="T37" fmla="*/ 2038549 h 2204265"/>
                <a:gd name="T38" fmla="*/ 977042 w 2204265"/>
                <a:gd name="T39" fmla="*/ 2204265 h 2204265"/>
                <a:gd name="T40" fmla="*/ 916475 w 2204265"/>
                <a:gd name="T41" fmla="*/ 2034392 h 2204265"/>
                <a:gd name="T42" fmla="*/ 659399 w 2204265"/>
                <a:gd name="T43" fmla="*/ 2119153 h 2204265"/>
                <a:gd name="T44" fmla="*/ 496981 w 2204265"/>
                <a:gd name="T45" fmla="*/ 1826130 h 2204265"/>
                <a:gd name="T46" fmla="*/ 382878 w 2204265"/>
                <a:gd name="T47" fmla="*/ 1705753 h 2204265"/>
                <a:gd name="T48" fmla="*/ 85113 w 2204265"/>
                <a:gd name="T49" fmla="*/ 1544868 h 2204265"/>
                <a:gd name="T50" fmla="*/ 212821 w 2204265"/>
                <a:gd name="T51" fmla="*/ 1373126 h 2204265"/>
                <a:gd name="T52" fmla="*/ 0 w 2204265"/>
                <a:gd name="T53" fmla="*/ 1227224 h 2204265"/>
                <a:gd name="T54" fmla="*/ 203220 w 2204265"/>
                <a:gd name="T55" fmla="*/ 933481 h 2204265"/>
                <a:gd name="T56" fmla="*/ 243470 w 2204265"/>
                <a:gd name="T57" fmla="*/ 802476 h 2204265"/>
                <a:gd name="T58" fmla="*/ 210204 w 2204265"/>
                <a:gd name="T59" fmla="*/ 442735 h 2204265"/>
                <a:gd name="T60" fmla="*/ 470557 w 2204265"/>
                <a:gd name="T61" fmla="*/ 461243 h 2204265"/>
                <a:gd name="T62" fmla="*/ 442735 w 2204265"/>
                <a:gd name="T63" fmla="*/ 210203 h 2204265"/>
                <a:gd name="T64" fmla="*/ 815299 w 2204265"/>
                <a:gd name="T65" fmla="*/ 257661 h 2204265"/>
                <a:gd name="T66" fmla="*/ 928259 w 2204265"/>
                <a:gd name="T67" fmla="*/ 227584 h 2204265"/>
                <a:gd name="T68" fmla="*/ 0 w 2204265"/>
                <a:gd name="T69" fmla="*/ 0 h 2204265"/>
                <a:gd name="T70" fmla="*/ 2204265 w 2204265"/>
                <a:gd name="T71" fmla="*/ 2204265 h 2204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T68" t="T69" r="T70" b="T71"/>
              <a:pathLst>
                <a:path w="2204265" h="2204265">
                  <a:moveTo>
                    <a:pt x="1102132" y="321083"/>
                  </a:moveTo>
                  <a:cubicBezTo>
                    <a:pt x="665509" y="321083"/>
                    <a:pt x="311557" y="675035"/>
                    <a:pt x="311557" y="1111658"/>
                  </a:cubicBezTo>
                  <a:cubicBezTo>
                    <a:pt x="311557" y="1548281"/>
                    <a:pt x="665509" y="1902233"/>
                    <a:pt x="1102132" y="1902233"/>
                  </a:cubicBezTo>
                  <a:cubicBezTo>
                    <a:pt x="1538755" y="1902233"/>
                    <a:pt x="1892707" y="1548281"/>
                    <a:pt x="1892707" y="1111658"/>
                  </a:cubicBezTo>
                  <a:cubicBezTo>
                    <a:pt x="1892707" y="675035"/>
                    <a:pt x="1538755" y="321083"/>
                    <a:pt x="1102132" y="321083"/>
                  </a:cubicBezTo>
                  <a:close/>
                  <a:moveTo>
                    <a:pt x="977042" y="0"/>
                  </a:moveTo>
                  <a:lnTo>
                    <a:pt x="1227224" y="0"/>
                  </a:lnTo>
                  <a:lnTo>
                    <a:pt x="1276006" y="227584"/>
                  </a:lnTo>
                  <a:lnTo>
                    <a:pt x="1287791" y="229382"/>
                  </a:lnTo>
                  <a:lnTo>
                    <a:pt x="1387705" y="259057"/>
                  </a:lnTo>
                  <a:lnTo>
                    <a:pt x="1544868" y="85113"/>
                  </a:lnTo>
                  <a:lnTo>
                    <a:pt x="1761531" y="210203"/>
                  </a:lnTo>
                  <a:lnTo>
                    <a:pt x="1691902" y="425756"/>
                  </a:lnTo>
                  <a:lnTo>
                    <a:pt x="1705003" y="435309"/>
                  </a:lnTo>
                  <a:cubicBezTo>
                    <a:pt x="1729378" y="456423"/>
                    <a:pt x="1752634" y="478795"/>
                    <a:pt x="1774668" y="502325"/>
                  </a:cubicBezTo>
                  <a:lnTo>
                    <a:pt x="1782142" y="511190"/>
                  </a:lnTo>
                  <a:lnTo>
                    <a:pt x="1994063" y="442735"/>
                  </a:lnTo>
                  <a:lnTo>
                    <a:pt x="2119154" y="659399"/>
                  </a:lnTo>
                  <a:lnTo>
                    <a:pt x="1961265" y="802053"/>
                  </a:lnTo>
                  <a:lnTo>
                    <a:pt x="1974042" y="833752"/>
                  </a:lnTo>
                  <a:lnTo>
                    <a:pt x="1999140" y="933073"/>
                  </a:lnTo>
                  <a:lnTo>
                    <a:pt x="2204265" y="977042"/>
                  </a:lnTo>
                  <a:lnTo>
                    <a:pt x="2204265" y="1227224"/>
                  </a:lnTo>
                  <a:lnTo>
                    <a:pt x="2012137" y="1268406"/>
                  </a:lnTo>
                  <a:lnTo>
                    <a:pt x="2004638" y="1317545"/>
                  </a:lnTo>
                  <a:cubicBezTo>
                    <a:pt x="1999269" y="1343782"/>
                    <a:pt x="1992785" y="1369612"/>
                    <a:pt x="1985237" y="1394985"/>
                  </a:cubicBezTo>
                  <a:lnTo>
                    <a:pt x="1977636" y="1417004"/>
                  </a:lnTo>
                  <a:lnTo>
                    <a:pt x="2119154" y="1544868"/>
                  </a:lnTo>
                  <a:lnTo>
                    <a:pt x="1994063" y="1761531"/>
                  </a:lnTo>
                  <a:lnTo>
                    <a:pt x="1820151" y="1705353"/>
                  </a:lnTo>
                  <a:lnTo>
                    <a:pt x="1798711" y="1734758"/>
                  </a:lnTo>
                  <a:cubicBezTo>
                    <a:pt x="1777597" y="1759133"/>
                    <a:pt x="1755225" y="1782388"/>
                    <a:pt x="1731696" y="1804423"/>
                  </a:cubicBezTo>
                  <a:lnTo>
                    <a:pt x="1706998" y="1825242"/>
                  </a:lnTo>
                  <a:lnTo>
                    <a:pt x="1761531" y="1994062"/>
                  </a:lnTo>
                  <a:lnTo>
                    <a:pt x="1544868" y="2119153"/>
                  </a:lnTo>
                  <a:lnTo>
                    <a:pt x="1429863" y="1991868"/>
                  </a:lnTo>
                  <a:lnTo>
                    <a:pt x="1400268" y="2003797"/>
                  </a:lnTo>
                  <a:lnTo>
                    <a:pt x="1262745" y="2038549"/>
                  </a:lnTo>
                  <a:lnTo>
                    <a:pt x="1227224" y="2204265"/>
                  </a:lnTo>
                  <a:lnTo>
                    <a:pt x="977042" y="2204265"/>
                  </a:lnTo>
                  <a:lnTo>
                    <a:pt x="941447" y="2038203"/>
                  </a:lnTo>
                  <a:lnTo>
                    <a:pt x="916475" y="2034392"/>
                  </a:lnTo>
                  <a:lnTo>
                    <a:pt x="774169" y="1992127"/>
                  </a:lnTo>
                  <a:lnTo>
                    <a:pt x="659399" y="2119153"/>
                  </a:lnTo>
                  <a:lnTo>
                    <a:pt x="442735" y="1994062"/>
                  </a:lnTo>
                  <a:lnTo>
                    <a:pt x="496981" y="1826130"/>
                  </a:lnTo>
                  <a:lnTo>
                    <a:pt x="391274" y="1717869"/>
                  </a:lnTo>
                  <a:lnTo>
                    <a:pt x="382878" y="1705753"/>
                  </a:lnTo>
                  <a:lnTo>
                    <a:pt x="210204" y="1761531"/>
                  </a:lnTo>
                  <a:lnTo>
                    <a:pt x="85113" y="1544868"/>
                  </a:lnTo>
                  <a:lnTo>
                    <a:pt x="226733" y="1416912"/>
                  </a:lnTo>
                  <a:lnTo>
                    <a:pt x="212821" y="1373126"/>
                  </a:lnTo>
                  <a:lnTo>
                    <a:pt x="191748" y="1268325"/>
                  </a:lnTo>
                  <a:lnTo>
                    <a:pt x="0" y="1227224"/>
                  </a:lnTo>
                  <a:lnTo>
                    <a:pt x="0" y="977042"/>
                  </a:lnTo>
                  <a:lnTo>
                    <a:pt x="203220" y="933481"/>
                  </a:lnTo>
                  <a:lnTo>
                    <a:pt x="212821" y="890649"/>
                  </a:lnTo>
                  <a:lnTo>
                    <a:pt x="243470" y="802476"/>
                  </a:lnTo>
                  <a:lnTo>
                    <a:pt x="85113" y="659399"/>
                  </a:lnTo>
                  <a:lnTo>
                    <a:pt x="210204" y="442735"/>
                  </a:lnTo>
                  <a:lnTo>
                    <a:pt x="423776" y="511723"/>
                  </a:lnTo>
                  <a:lnTo>
                    <a:pt x="470557" y="461243"/>
                  </a:lnTo>
                  <a:lnTo>
                    <a:pt x="512656" y="426662"/>
                  </a:lnTo>
                  <a:lnTo>
                    <a:pt x="442735" y="210203"/>
                  </a:lnTo>
                  <a:lnTo>
                    <a:pt x="659399" y="85113"/>
                  </a:lnTo>
                  <a:lnTo>
                    <a:pt x="815299" y="257661"/>
                  </a:lnTo>
                  <a:lnTo>
                    <a:pt x="916475" y="229382"/>
                  </a:lnTo>
                  <a:lnTo>
                    <a:pt x="928259" y="227584"/>
                  </a:lnTo>
                  <a:lnTo>
                    <a:pt x="977042" y="0"/>
                  </a:lnTo>
                  <a:close/>
                </a:path>
              </a:pathLst>
            </a:custGeom>
            <a:grpFill/>
            <a:ln w="12700" cap="flat" cmpd="sng">
              <a:solidFill>
                <a:schemeClr val="bg1"/>
              </a:solidFill>
              <a:bevel/>
            </a:ln>
          </p:spPr>
          <p:txBody>
            <a:bodyPr anchor="ctr"/>
            <a:lstStyle/>
            <a:p>
              <a:endParaRPr lang="zh-CN" altLang="en-US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7173" name="椭圆 4"/>
            <p:cNvSpPr>
              <a:spLocks noChangeArrowheads="1"/>
            </p:cNvSpPr>
            <p:nvPr/>
          </p:nvSpPr>
          <p:spPr bwMode="auto">
            <a:xfrm>
              <a:off x="4638675" y="2590800"/>
              <a:ext cx="1208088" cy="1208088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  <a:beve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grpSp>
          <p:nvGrpSpPr>
            <p:cNvPr id="7179" name="组合 15"/>
            <p:cNvGrpSpPr/>
            <p:nvPr/>
          </p:nvGrpSpPr>
          <p:grpSpPr bwMode="auto">
            <a:xfrm>
              <a:off x="5045075" y="2954338"/>
              <a:ext cx="406400" cy="404812"/>
              <a:chOff x="0" y="0"/>
              <a:chExt cx="453105" cy="448433"/>
            </a:xfrm>
            <a:grpFill/>
          </p:grpSpPr>
          <p:sp>
            <p:nvSpPr>
              <p:cNvPr id="7201" name="Freeform 136"/>
              <p:cNvSpPr>
                <a:spLocks noChangeArrowheads="1"/>
              </p:cNvSpPr>
              <p:nvPr/>
            </p:nvSpPr>
            <p:spPr bwMode="auto">
              <a:xfrm>
                <a:off x="0" y="251309"/>
                <a:ext cx="453105" cy="197124"/>
              </a:xfrm>
              <a:custGeom>
                <a:avLst/>
                <a:gdLst>
                  <a:gd name="T0" fmla="*/ 227658 w 205"/>
                  <a:gd name="T1" fmla="*/ 42083 h 89"/>
                  <a:gd name="T2" fmla="*/ 103883 w 205"/>
                  <a:gd name="T3" fmla="*/ 0 h 89"/>
                  <a:gd name="T4" fmla="*/ 0 w 205"/>
                  <a:gd name="T5" fmla="*/ 0 h 89"/>
                  <a:gd name="T6" fmla="*/ 0 w 205"/>
                  <a:gd name="T7" fmla="*/ 148397 h 89"/>
                  <a:gd name="T8" fmla="*/ 48626 w 205"/>
                  <a:gd name="T9" fmla="*/ 197124 h 89"/>
                  <a:gd name="T10" fmla="*/ 404479 w 205"/>
                  <a:gd name="T11" fmla="*/ 197124 h 89"/>
                  <a:gd name="T12" fmla="*/ 453105 w 205"/>
                  <a:gd name="T13" fmla="*/ 148397 h 89"/>
                  <a:gd name="T14" fmla="*/ 453105 w 205"/>
                  <a:gd name="T15" fmla="*/ 0 h 89"/>
                  <a:gd name="T16" fmla="*/ 349222 w 205"/>
                  <a:gd name="T17" fmla="*/ 0 h 89"/>
                  <a:gd name="T18" fmla="*/ 227658 w 205"/>
                  <a:gd name="T19" fmla="*/ 42083 h 8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05"/>
                  <a:gd name="T31" fmla="*/ 0 h 89"/>
                  <a:gd name="T32" fmla="*/ 205 w 205"/>
                  <a:gd name="T33" fmla="*/ 89 h 8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05" h="89">
                    <a:moveTo>
                      <a:pt x="103" y="19"/>
                    </a:moveTo>
                    <a:cubicBezTo>
                      <a:pt x="82" y="19"/>
                      <a:pt x="62" y="12"/>
                      <a:pt x="4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79"/>
                      <a:pt x="10" y="89"/>
                      <a:pt x="22" y="89"/>
                    </a:cubicBezTo>
                    <a:cubicBezTo>
                      <a:pt x="183" y="89"/>
                      <a:pt x="183" y="89"/>
                      <a:pt x="183" y="89"/>
                    </a:cubicBezTo>
                    <a:cubicBezTo>
                      <a:pt x="195" y="89"/>
                      <a:pt x="205" y="79"/>
                      <a:pt x="205" y="67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43" y="12"/>
                      <a:pt x="124" y="19"/>
                      <a:pt x="103" y="1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mpd="sng">
                <a:solidFill>
                  <a:schemeClr val="bg1"/>
                </a:solidFill>
                <a:bevel/>
              </a:ln>
            </p:spPr>
            <p:txBody>
              <a:bodyPr/>
              <a:lstStyle/>
              <a:p>
                <a:endParaRPr lang="zh-CN" altLang="en-US"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  <p:sp>
            <p:nvSpPr>
              <p:cNvPr id="7202" name="Freeform 137"/>
              <p:cNvSpPr>
                <a:spLocks noEditPoints="1" noChangeArrowheads="1"/>
              </p:cNvSpPr>
              <p:nvPr/>
            </p:nvSpPr>
            <p:spPr bwMode="auto">
              <a:xfrm>
                <a:off x="0" y="0"/>
                <a:ext cx="453105" cy="260652"/>
              </a:xfrm>
              <a:custGeom>
                <a:avLst/>
                <a:gdLst>
                  <a:gd name="T0" fmla="*/ 404479 w 205"/>
                  <a:gd name="T1" fmla="*/ 92774 h 118"/>
                  <a:gd name="T2" fmla="*/ 397848 w 205"/>
                  <a:gd name="T3" fmla="*/ 92774 h 118"/>
                  <a:gd name="T4" fmla="*/ 340381 w 205"/>
                  <a:gd name="T5" fmla="*/ 92774 h 118"/>
                  <a:gd name="T6" fmla="*/ 340381 w 205"/>
                  <a:gd name="T7" fmla="*/ 48596 h 118"/>
                  <a:gd name="T8" fmla="*/ 291755 w 205"/>
                  <a:gd name="T9" fmla="*/ 0 h 118"/>
                  <a:gd name="T10" fmla="*/ 161350 w 205"/>
                  <a:gd name="T11" fmla="*/ 0 h 118"/>
                  <a:gd name="T12" fmla="*/ 112724 w 205"/>
                  <a:gd name="T13" fmla="*/ 48596 h 118"/>
                  <a:gd name="T14" fmla="*/ 112724 w 205"/>
                  <a:gd name="T15" fmla="*/ 92774 h 118"/>
                  <a:gd name="T16" fmla="*/ 55257 w 205"/>
                  <a:gd name="T17" fmla="*/ 92774 h 118"/>
                  <a:gd name="T18" fmla="*/ 48626 w 205"/>
                  <a:gd name="T19" fmla="*/ 92774 h 118"/>
                  <a:gd name="T20" fmla="*/ 0 w 205"/>
                  <a:gd name="T21" fmla="*/ 141371 h 118"/>
                  <a:gd name="T22" fmla="*/ 0 w 205"/>
                  <a:gd name="T23" fmla="*/ 223100 h 118"/>
                  <a:gd name="T24" fmla="*/ 119354 w 205"/>
                  <a:gd name="T25" fmla="*/ 223100 h 118"/>
                  <a:gd name="T26" fmla="*/ 227658 w 205"/>
                  <a:gd name="T27" fmla="*/ 260652 h 118"/>
                  <a:gd name="T28" fmla="*/ 333751 w 205"/>
                  <a:gd name="T29" fmla="*/ 223100 h 118"/>
                  <a:gd name="T30" fmla="*/ 453105 w 205"/>
                  <a:gd name="T31" fmla="*/ 223100 h 118"/>
                  <a:gd name="T32" fmla="*/ 453105 w 205"/>
                  <a:gd name="T33" fmla="*/ 141371 h 118"/>
                  <a:gd name="T34" fmla="*/ 404479 w 205"/>
                  <a:gd name="T35" fmla="*/ 92774 h 118"/>
                  <a:gd name="T36" fmla="*/ 148088 w 205"/>
                  <a:gd name="T37" fmla="*/ 57432 h 118"/>
                  <a:gd name="T38" fmla="*/ 148088 w 205"/>
                  <a:gd name="T39" fmla="*/ 48596 h 118"/>
                  <a:gd name="T40" fmla="*/ 161350 w 205"/>
                  <a:gd name="T41" fmla="*/ 37552 h 118"/>
                  <a:gd name="T42" fmla="*/ 291755 w 205"/>
                  <a:gd name="T43" fmla="*/ 37552 h 118"/>
                  <a:gd name="T44" fmla="*/ 305017 w 205"/>
                  <a:gd name="T45" fmla="*/ 48596 h 118"/>
                  <a:gd name="T46" fmla="*/ 305017 w 205"/>
                  <a:gd name="T47" fmla="*/ 57432 h 118"/>
                  <a:gd name="T48" fmla="*/ 305017 w 205"/>
                  <a:gd name="T49" fmla="*/ 92774 h 118"/>
                  <a:gd name="T50" fmla="*/ 148088 w 205"/>
                  <a:gd name="T51" fmla="*/ 92774 h 118"/>
                  <a:gd name="T52" fmla="*/ 148088 w 205"/>
                  <a:gd name="T53" fmla="*/ 57432 h 118"/>
                  <a:gd name="T54" fmla="*/ 223237 w 205"/>
                  <a:gd name="T55" fmla="*/ 223100 h 118"/>
                  <a:gd name="T56" fmla="*/ 187873 w 205"/>
                  <a:gd name="T57" fmla="*/ 189967 h 118"/>
                  <a:gd name="T58" fmla="*/ 223237 w 205"/>
                  <a:gd name="T59" fmla="*/ 154624 h 118"/>
                  <a:gd name="T60" fmla="*/ 258601 w 205"/>
                  <a:gd name="T61" fmla="*/ 189967 h 118"/>
                  <a:gd name="T62" fmla="*/ 223237 w 205"/>
                  <a:gd name="T63" fmla="*/ 223100 h 118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205"/>
                  <a:gd name="T97" fmla="*/ 0 h 118"/>
                  <a:gd name="T98" fmla="*/ 205 w 205"/>
                  <a:gd name="T99" fmla="*/ 118 h 118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205" h="118">
                    <a:moveTo>
                      <a:pt x="183" y="42"/>
                    </a:moveTo>
                    <a:cubicBezTo>
                      <a:pt x="180" y="42"/>
                      <a:pt x="180" y="42"/>
                      <a:pt x="180" y="42"/>
                    </a:cubicBezTo>
                    <a:cubicBezTo>
                      <a:pt x="154" y="42"/>
                      <a:pt x="154" y="42"/>
                      <a:pt x="154" y="42"/>
                    </a:cubicBezTo>
                    <a:cubicBezTo>
                      <a:pt x="154" y="22"/>
                      <a:pt x="154" y="22"/>
                      <a:pt x="154" y="22"/>
                    </a:cubicBezTo>
                    <a:cubicBezTo>
                      <a:pt x="154" y="10"/>
                      <a:pt x="144" y="0"/>
                      <a:pt x="132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61" y="0"/>
                      <a:pt x="51" y="10"/>
                      <a:pt x="51" y="22"/>
                    </a:cubicBezTo>
                    <a:cubicBezTo>
                      <a:pt x="51" y="42"/>
                      <a:pt x="51" y="42"/>
                      <a:pt x="51" y="42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10" y="42"/>
                      <a:pt x="0" y="52"/>
                      <a:pt x="0" y="64"/>
                    </a:cubicBezTo>
                    <a:cubicBezTo>
                      <a:pt x="0" y="101"/>
                      <a:pt x="0" y="101"/>
                      <a:pt x="0" y="101"/>
                    </a:cubicBezTo>
                    <a:cubicBezTo>
                      <a:pt x="54" y="101"/>
                      <a:pt x="54" y="101"/>
                      <a:pt x="54" y="101"/>
                    </a:cubicBezTo>
                    <a:cubicBezTo>
                      <a:pt x="67" y="112"/>
                      <a:pt x="84" y="118"/>
                      <a:pt x="103" y="118"/>
                    </a:cubicBezTo>
                    <a:cubicBezTo>
                      <a:pt x="121" y="118"/>
                      <a:pt x="138" y="112"/>
                      <a:pt x="151" y="101"/>
                    </a:cubicBezTo>
                    <a:cubicBezTo>
                      <a:pt x="205" y="101"/>
                      <a:pt x="205" y="101"/>
                      <a:pt x="205" y="101"/>
                    </a:cubicBezTo>
                    <a:cubicBezTo>
                      <a:pt x="205" y="64"/>
                      <a:pt x="205" y="64"/>
                      <a:pt x="205" y="64"/>
                    </a:cubicBezTo>
                    <a:cubicBezTo>
                      <a:pt x="205" y="52"/>
                      <a:pt x="195" y="42"/>
                      <a:pt x="183" y="42"/>
                    </a:cubicBezTo>
                    <a:close/>
                    <a:moveTo>
                      <a:pt x="67" y="26"/>
                    </a:moveTo>
                    <a:cubicBezTo>
                      <a:pt x="67" y="22"/>
                      <a:pt x="67" y="22"/>
                      <a:pt x="67" y="22"/>
                    </a:cubicBezTo>
                    <a:cubicBezTo>
                      <a:pt x="67" y="19"/>
                      <a:pt x="70" y="17"/>
                      <a:pt x="73" y="17"/>
                    </a:cubicBezTo>
                    <a:cubicBezTo>
                      <a:pt x="132" y="17"/>
                      <a:pt x="132" y="17"/>
                      <a:pt x="132" y="17"/>
                    </a:cubicBezTo>
                    <a:cubicBezTo>
                      <a:pt x="135" y="17"/>
                      <a:pt x="138" y="19"/>
                      <a:pt x="138" y="22"/>
                    </a:cubicBezTo>
                    <a:cubicBezTo>
                      <a:pt x="138" y="26"/>
                      <a:pt x="138" y="26"/>
                      <a:pt x="138" y="26"/>
                    </a:cubicBezTo>
                    <a:cubicBezTo>
                      <a:pt x="138" y="42"/>
                      <a:pt x="138" y="42"/>
                      <a:pt x="138" y="42"/>
                    </a:cubicBezTo>
                    <a:cubicBezTo>
                      <a:pt x="67" y="42"/>
                      <a:pt x="67" y="42"/>
                      <a:pt x="67" y="42"/>
                    </a:cubicBezTo>
                    <a:lnTo>
                      <a:pt x="67" y="26"/>
                    </a:lnTo>
                    <a:close/>
                    <a:moveTo>
                      <a:pt x="101" y="101"/>
                    </a:moveTo>
                    <a:cubicBezTo>
                      <a:pt x="92" y="101"/>
                      <a:pt x="85" y="94"/>
                      <a:pt x="85" y="86"/>
                    </a:cubicBezTo>
                    <a:cubicBezTo>
                      <a:pt x="85" y="77"/>
                      <a:pt x="92" y="70"/>
                      <a:pt x="101" y="70"/>
                    </a:cubicBezTo>
                    <a:cubicBezTo>
                      <a:pt x="110" y="70"/>
                      <a:pt x="117" y="77"/>
                      <a:pt x="117" y="86"/>
                    </a:cubicBezTo>
                    <a:cubicBezTo>
                      <a:pt x="117" y="94"/>
                      <a:pt x="110" y="101"/>
                      <a:pt x="101" y="10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mpd="sng">
                <a:solidFill>
                  <a:schemeClr val="bg1"/>
                </a:solidFill>
                <a:bevel/>
              </a:ln>
            </p:spPr>
            <p:txBody>
              <a:bodyPr/>
              <a:lstStyle/>
              <a:p>
                <a:endParaRPr lang="zh-CN" altLang="en-US"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7138988" y="2286000"/>
            <a:ext cx="1835150" cy="1835150"/>
            <a:chOff x="7138988" y="2286000"/>
            <a:chExt cx="1835150" cy="1835150"/>
          </a:xfr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7174" name="任意多边形 5"/>
            <p:cNvSpPr>
              <a:spLocks noChangeArrowheads="1"/>
            </p:cNvSpPr>
            <p:nvPr/>
          </p:nvSpPr>
          <p:spPr bwMode="auto">
            <a:xfrm>
              <a:off x="7138988" y="2286000"/>
              <a:ext cx="1835150" cy="1835150"/>
            </a:xfrm>
            <a:custGeom>
              <a:avLst/>
              <a:gdLst>
                <a:gd name="T0" fmla="*/ 311557 w 2204265"/>
                <a:gd name="T1" fmla="*/ 1111658 h 2204265"/>
                <a:gd name="T2" fmla="*/ 1892707 w 2204265"/>
                <a:gd name="T3" fmla="*/ 1111658 h 2204265"/>
                <a:gd name="T4" fmla="*/ 977042 w 2204265"/>
                <a:gd name="T5" fmla="*/ 0 h 2204265"/>
                <a:gd name="T6" fmla="*/ 1276006 w 2204265"/>
                <a:gd name="T7" fmla="*/ 227584 h 2204265"/>
                <a:gd name="T8" fmla="*/ 1387705 w 2204265"/>
                <a:gd name="T9" fmla="*/ 259057 h 2204265"/>
                <a:gd name="T10" fmla="*/ 1761531 w 2204265"/>
                <a:gd name="T11" fmla="*/ 210203 h 2204265"/>
                <a:gd name="T12" fmla="*/ 1705003 w 2204265"/>
                <a:gd name="T13" fmla="*/ 435309 h 2204265"/>
                <a:gd name="T14" fmla="*/ 1782142 w 2204265"/>
                <a:gd name="T15" fmla="*/ 511190 h 2204265"/>
                <a:gd name="T16" fmla="*/ 2119154 w 2204265"/>
                <a:gd name="T17" fmla="*/ 659399 h 2204265"/>
                <a:gd name="T18" fmla="*/ 1974042 w 2204265"/>
                <a:gd name="T19" fmla="*/ 833752 h 2204265"/>
                <a:gd name="T20" fmla="*/ 2204265 w 2204265"/>
                <a:gd name="T21" fmla="*/ 977042 h 2204265"/>
                <a:gd name="T22" fmla="*/ 2012137 w 2204265"/>
                <a:gd name="T23" fmla="*/ 1268406 h 2204265"/>
                <a:gd name="T24" fmla="*/ 1985237 w 2204265"/>
                <a:gd name="T25" fmla="*/ 1394985 h 2204265"/>
                <a:gd name="T26" fmla="*/ 2119154 w 2204265"/>
                <a:gd name="T27" fmla="*/ 1544868 h 2204265"/>
                <a:gd name="T28" fmla="*/ 1820151 w 2204265"/>
                <a:gd name="T29" fmla="*/ 1705353 h 2204265"/>
                <a:gd name="T30" fmla="*/ 1731696 w 2204265"/>
                <a:gd name="T31" fmla="*/ 1804423 h 2204265"/>
                <a:gd name="T32" fmla="*/ 1761531 w 2204265"/>
                <a:gd name="T33" fmla="*/ 1994062 h 2204265"/>
                <a:gd name="T34" fmla="*/ 1429863 w 2204265"/>
                <a:gd name="T35" fmla="*/ 1991868 h 2204265"/>
                <a:gd name="T36" fmla="*/ 1262745 w 2204265"/>
                <a:gd name="T37" fmla="*/ 2038549 h 2204265"/>
                <a:gd name="T38" fmla="*/ 977042 w 2204265"/>
                <a:gd name="T39" fmla="*/ 2204265 h 2204265"/>
                <a:gd name="T40" fmla="*/ 916475 w 2204265"/>
                <a:gd name="T41" fmla="*/ 2034392 h 2204265"/>
                <a:gd name="T42" fmla="*/ 659399 w 2204265"/>
                <a:gd name="T43" fmla="*/ 2119153 h 2204265"/>
                <a:gd name="T44" fmla="*/ 496981 w 2204265"/>
                <a:gd name="T45" fmla="*/ 1826130 h 2204265"/>
                <a:gd name="T46" fmla="*/ 382878 w 2204265"/>
                <a:gd name="T47" fmla="*/ 1705753 h 2204265"/>
                <a:gd name="T48" fmla="*/ 85113 w 2204265"/>
                <a:gd name="T49" fmla="*/ 1544868 h 2204265"/>
                <a:gd name="T50" fmla="*/ 212821 w 2204265"/>
                <a:gd name="T51" fmla="*/ 1373126 h 2204265"/>
                <a:gd name="T52" fmla="*/ 0 w 2204265"/>
                <a:gd name="T53" fmla="*/ 1227224 h 2204265"/>
                <a:gd name="T54" fmla="*/ 203220 w 2204265"/>
                <a:gd name="T55" fmla="*/ 933481 h 2204265"/>
                <a:gd name="T56" fmla="*/ 243470 w 2204265"/>
                <a:gd name="T57" fmla="*/ 802476 h 2204265"/>
                <a:gd name="T58" fmla="*/ 210204 w 2204265"/>
                <a:gd name="T59" fmla="*/ 442735 h 2204265"/>
                <a:gd name="T60" fmla="*/ 470557 w 2204265"/>
                <a:gd name="T61" fmla="*/ 461243 h 2204265"/>
                <a:gd name="T62" fmla="*/ 442735 w 2204265"/>
                <a:gd name="T63" fmla="*/ 210203 h 2204265"/>
                <a:gd name="T64" fmla="*/ 815299 w 2204265"/>
                <a:gd name="T65" fmla="*/ 257661 h 2204265"/>
                <a:gd name="T66" fmla="*/ 928259 w 2204265"/>
                <a:gd name="T67" fmla="*/ 227584 h 2204265"/>
                <a:gd name="T68" fmla="*/ 0 w 2204265"/>
                <a:gd name="T69" fmla="*/ 0 h 2204265"/>
                <a:gd name="T70" fmla="*/ 2204265 w 2204265"/>
                <a:gd name="T71" fmla="*/ 2204265 h 2204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T68" t="T69" r="T70" b="T71"/>
              <a:pathLst>
                <a:path w="2204265" h="2204265">
                  <a:moveTo>
                    <a:pt x="1102132" y="321083"/>
                  </a:moveTo>
                  <a:cubicBezTo>
                    <a:pt x="665509" y="321083"/>
                    <a:pt x="311557" y="675035"/>
                    <a:pt x="311557" y="1111658"/>
                  </a:cubicBezTo>
                  <a:cubicBezTo>
                    <a:pt x="311557" y="1548281"/>
                    <a:pt x="665509" y="1902233"/>
                    <a:pt x="1102132" y="1902233"/>
                  </a:cubicBezTo>
                  <a:cubicBezTo>
                    <a:pt x="1538755" y="1902233"/>
                    <a:pt x="1892707" y="1548281"/>
                    <a:pt x="1892707" y="1111658"/>
                  </a:cubicBezTo>
                  <a:cubicBezTo>
                    <a:pt x="1892707" y="675035"/>
                    <a:pt x="1538755" y="321083"/>
                    <a:pt x="1102132" y="321083"/>
                  </a:cubicBezTo>
                  <a:close/>
                  <a:moveTo>
                    <a:pt x="977042" y="0"/>
                  </a:moveTo>
                  <a:lnTo>
                    <a:pt x="1227224" y="0"/>
                  </a:lnTo>
                  <a:lnTo>
                    <a:pt x="1276006" y="227584"/>
                  </a:lnTo>
                  <a:lnTo>
                    <a:pt x="1287791" y="229382"/>
                  </a:lnTo>
                  <a:lnTo>
                    <a:pt x="1387705" y="259057"/>
                  </a:lnTo>
                  <a:lnTo>
                    <a:pt x="1544868" y="85113"/>
                  </a:lnTo>
                  <a:lnTo>
                    <a:pt x="1761531" y="210203"/>
                  </a:lnTo>
                  <a:lnTo>
                    <a:pt x="1691902" y="425756"/>
                  </a:lnTo>
                  <a:lnTo>
                    <a:pt x="1705003" y="435309"/>
                  </a:lnTo>
                  <a:cubicBezTo>
                    <a:pt x="1729378" y="456423"/>
                    <a:pt x="1752634" y="478795"/>
                    <a:pt x="1774668" y="502325"/>
                  </a:cubicBezTo>
                  <a:lnTo>
                    <a:pt x="1782142" y="511190"/>
                  </a:lnTo>
                  <a:lnTo>
                    <a:pt x="1994063" y="442735"/>
                  </a:lnTo>
                  <a:lnTo>
                    <a:pt x="2119154" y="659399"/>
                  </a:lnTo>
                  <a:lnTo>
                    <a:pt x="1961265" y="802053"/>
                  </a:lnTo>
                  <a:lnTo>
                    <a:pt x="1974042" y="833752"/>
                  </a:lnTo>
                  <a:lnTo>
                    <a:pt x="1999140" y="933073"/>
                  </a:lnTo>
                  <a:lnTo>
                    <a:pt x="2204265" y="977042"/>
                  </a:lnTo>
                  <a:lnTo>
                    <a:pt x="2204265" y="1227224"/>
                  </a:lnTo>
                  <a:lnTo>
                    <a:pt x="2012137" y="1268406"/>
                  </a:lnTo>
                  <a:lnTo>
                    <a:pt x="2004638" y="1317545"/>
                  </a:lnTo>
                  <a:cubicBezTo>
                    <a:pt x="1999269" y="1343782"/>
                    <a:pt x="1992785" y="1369612"/>
                    <a:pt x="1985237" y="1394985"/>
                  </a:cubicBezTo>
                  <a:lnTo>
                    <a:pt x="1977636" y="1417004"/>
                  </a:lnTo>
                  <a:lnTo>
                    <a:pt x="2119154" y="1544868"/>
                  </a:lnTo>
                  <a:lnTo>
                    <a:pt x="1994063" y="1761531"/>
                  </a:lnTo>
                  <a:lnTo>
                    <a:pt x="1820151" y="1705353"/>
                  </a:lnTo>
                  <a:lnTo>
                    <a:pt x="1798711" y="1734758"/>
                  </a:lnTo>
                  <a:cubicBezTo>
                    <a:pt x="1777597" y="1759133"/>
                    <a:pt x="1755225" y="1782388"/>
                    <a:pt x="1731696" y="1804423"/>
                  </a:cubicBezTo>
                  <a:lnTo>
                    <a:pt x="1706998" y="1825242"/>
                  </a:lnTo>
                  <a:lnTo>
                    <a:pt x="1761531" y="1994062"/>
                  </a:lnTo>
                  <a:lnTo>
                    <a:pt x="1544868" y="2119153"/>
                  </a:lnTo>
                  <a:lnTo>
                    <a:pt x="1429863" y="1991868"/>
                  </a:lnTo>
                  <a:lnTo>
                    <a:pt x="1400268" y="2003797"/>
                  </a:lnTo>
                  <a:lnTo>
                    <a:pt x="1262745" y="2038549"/>
                  </a:lnTo>
                  <a:lnTo>
                    <a:pt x="1227224" y="2204265"/>
                  </a:lnTo>
                  <a:lnTo>
                    <a:pt x="977042" y="2204265"/>
                  </a:lnTo>
                  <a:lnTo>
                    <a:pt x="941447" y="2038203"/>
                  </a:lnTo>
                  <a:lnTo>
                    <a:pt x="916475" y="2034392"/>
                  </a:lnTo>
                  <a:lnTo>
                    <a:pt x="774169" y="1992127"/>
                  </a:lnTo>
                  <a:lnTo>
                    <a:pt x="659399" y="2119153"/>
                  </a:lnTo>
                  <a:lnTo>
                    <a:pt x="442735" y="1994062"/>
                  </a:lnTo>
                  <a:lnTo>
                    <a:pt x="496981" y="1826130"/>
                  </a:lnTo>
                  <a:lnTo>
                    <a:pt x="391274" y="1717869"/>
                  </a:lnTo>
                  <a:lnTo>
                    <a:pt x="382878" y="1705753"/>
                  </a:lnTo>
                  <a:lnTo>
                    <a:pt x="210204" y="1761531"/>
                  </a:lnTo>
                  <a:lnTo>
                    <a:pt x="85113" y="1544868"/>
                  </a:lnTo>
                  <a:lnTo>
                    <a:pt x="226733" y="1416912"/>
                  </a:lnTo>
                  <a:lnTo>
                    <a:pt x="212821" y="1373126"/>
                  </a:lnTo>
                  <a:lnTo>
                    <a:pt x="191748" y="1268325"/>
                  </a:lnTo>
                  <a:lnTo>
                    <a:pt x="0" y="1227224"/>
                  </a:lnTo>
                  <a:lnTo>
                    <a:pt x="0" y="977042"/>
                  </a:lnTo>
                  <a:lnTo>
                    <a:pt x="203220" y="933481"/>
                  </a:lnTo>
                  <a:lnTo>
                    <a:pt x="212821" y="890649"/>
                  </a:lnTo>
                  <a:lnTo>
                    <a:pt x="243470" y="802476"/>
                  </a:lnTo>
                  <a:lnTo>
                    <a:pt x="85113" y="659399"/>
                  </a:lnTo>
                  <a:lnTo>
                    <a:pt x="210204" y="442735"/>
                  </a:lnTo>
                  <a:lnTo>
                    <a:pt x="423776" y="511723"/>
                  </a:lnTo>
                  <a:lnTo>
                    <a:pt x="470557" y="461243"/>
                  </a:lnTo>
                  <a:lnTo>
                    <a:pt x="512656" y="426662"/>
                  </a:lnTo>
                  <a:lnTo>
                    <a:pt x="442735" y="210203"/>
                  </a:lnTo>
                  <a:lnTo>
                    <a:pt x="659399" y="85113"/>
                  </a:lnTo>
                  <a:lnTo>
                    <a:pt x="815299" y="257661"/>
                  </a:lnTo>
                  <a:lnTo>
                    <a:pt x="916475" y="229382"/>
                  </a:lnTo>
                  <a:lnTo>
                    <a:pt x="928259" y="227584"/>
                  </a:lnTo>
                  <a:lnTo>
                    <a:pt x="977042" y="0"/>
                  </a:lnTo>
                  <a:close/>
                </a:path>
              </a:pathLst>
            </a:custGeom>
            <a:grpFill/>
            <a:ln w="12700" cap="flat" cmpd="sng">
              <a:solidFill>
                <a:schemeClr val="bg1"/>
              </a:solidFill>
              <a:bevel/>
            </a:ln>
          </p:spPr>
          <p:txBody>
            <a:bodyPr anchor="ctr"/>
            <a:lstStyle/>
            <a:p>
              <a:endParaRPr lang="zh-CN" altLang="en-US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7175" name="椭圆 6"/>
            <p:cNvSpPr>
              <a:spLocks noChangeArrowheads="1"/>
            </p:cNvSpPr>
            <p:nvPr/>
          </p:nvSpPr>
          <p:spPr bwMode="auto">
            <a:xfrm>
              <a:off x="7453313" y="2603500"/>
              <a:ext cx="1208087" cy="1209675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  <a:beve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grpSp>
          <p:nvGrpSpPr>
            <p:cNvPr id="7180" name="组合 18"/>
            <p:cNvGrpSpPr/>
            <p:nvPr/>
          </p:nvGrpSpPr>
          <p:grpSpPr bwMode="auto">
            <a:xfrm>
              <a:off x="7880350" y="2974975"/>
              <a:ext cx="425450" cy="457200"/>
              <a:chOff x="0" y="0"/>
              <a:chExt cx="466184" cy="501686"/>
            </a:xfrm>
            <a:grpFill/>
          </p:grpSpPr>
          <p:sp>
            <p:nvSpPr>
              <p:cNvPr id="7196" name="Freeform 154"/>
              <p:cNvSpPr>
                <a:spLocks noChangeArrowheads="1"/>
              </p:cNvSpPr>
              <p:nvPr/>
            </p:nvSpPr>
            <p:spPr bwMode="auto">
              <a:xfrm>
                <a:off x="141070" y="426012"/>
                <a:ext cx="50449" cy="46712"/>
              </a:xfrm>
              <a:custGeom>
                <a:avLst/>
                <a:gdLst>
                  <a:gd name="T0" fmla="*/ 35095 w 23"/>
                  <a:gd name="T1" fmla="*/ 0 h 21"/>
                  <a:gd name="T2" fmla="*/ 35095 w 23"/>
                  <a:gd name="T3" fmla="*/ 8898 h 21"/>
                  <a:gd name="T4" fmla="*/ 41675 w 23"/>
                  <a:gd name="T5" fmla="*/ 24468 h 21"/>
                  <a:gd name="T6" fmla="*/ 21934 w 23"/>
                  <a:gd name="T7" fmla="*/ 37814 h 21"/>
                  <a:gd name="T8" fmla="*/ 8774 w 23"/>
                  <a:gd name="T9" fmla="*/ 20019 h 21"/>
                  <a:gd name="T10" fmla="*/ 13161 w 23"/>
                  <a:gd name="T11" fmla="*/ 11122 h 21"/>
                  <a:gd name="T12" fmla="*/ 13161 w 23"/>
                  <a:gd name="T13" fmla="*/ 0 h 21"/>
                  <a:gd name="T14" fmla="*/ 0 w 23"/>
                  <a:gd name="T15" fmla="*/ 22244 h 21"/>
                  <a:gd name="T16" fmla="*/ 24128 w 23"/>
                  <a:gd name="T17" fmla="*/ 46712 h 21"/>
                  <a:gd name="T18" fmla="*/ 50449 w 23"/>
                  <a:gd name="T19" fmla="*/ 22244 h 21"/>
                  <a:gd name="T20" fmla="*/ 35095 w 23"/>
                  <a:gd name="T21" fmla="*/ 0 h 2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"/>
                  <a:gd name="T34" fmla="*/ 0 h 21"/>
                  <a:gd name="T35" fmla="*/ 23 w 23"/>
                  <a:gd name="T36" fmla="*/ 21 h 21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" h="21">
                    <a:moveTo>
                      <a:pt x="16" y="0"/>
                    </a:moveTo>
                    <a:cubicBezTo>
                      <a:pt x="16" y="4"/>
                      <a:pt x="16" y="4"/>
                      <a:pt x="16" y="4"/>
                    </a:cubicBezTo>
                    <a:cubicBezTo>
                      <a:pt x="18" y="5"/>
                      <a:pt x="19" y="8"/>
                      <a:pt x="19" y="11"/>
                    </a:cubicBezTo>
                    <a:cubicBezTo>
                      <a:pt x="18" y="15"/>
                      <a:pt x="15" y="18"/>
                      <a:pt x="10" y="17"/>
                    </a:cubicBezTo>
                    <a:cubicBezTo>
                      <a:pt x="6" y="17"/>
                      <a:pt x="3" y="13"/>
                      <a:pt x="4" y="9"/>
                    </a:cubicBezTo>
                    <a:cubicBezTo>
                      <a:pt x="4" y="7"/>
                      <a:pt x="5" y="6"/>
                      <a:pt x="6" y="5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2"/>
                      <a:pt x="0" y="6"/>
                      <a:pt x="0" y="10"/>
                    </a:cubicBezTo>
                    <a:cubicBezTo>
                      <a:pt x="0" y="16"/>
                      <a:pt x="5" y="21"/>
                      <a:pt x="11" y="21"/>
                    </a:cubicBezTo>
                    <a:cubicBezTo>
                      <a:pt x="18" y="21"/>
                      <a:pt x="23" y="16"/>
                      <a:pt x="23" y="10"/>
                    </a:cubicBezTo>
                    <a:cubicBezTo>
                      <a:pt x="23" y="5"/>
                      <a:pt x="20" y="1"/>
                      <a:pt x="16" y="0"/>
                    </a:cubicBezTo>
                    <a:close/>
                  </a:path>
                </a:pathLst>
              </a:custGeom>
              <a:grpFill/>
              <a:ln w="9525" cmpd="sng">
                <a:solidFill>
                  <a:schemeClr val="bg1"/>
                </a:solidFill>
                <a:bevel/>
              </a:ln>
            </p:spPr>
            <p:txBody>
              <a:bodyPr/>
              <a:lstStyle/>
              <a:p>
                <a:endParaRPr lang="zh-CN" altLang="en-US"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  <p:sp>
            <p:nvSpPr>
              <p:cNvPr id="7197" name="Rectangle 155"/>
              <p:cNvSpPr>
                <a:spLocks noChangeArrowheads="1"/>
              </p:cNvSpPr>
              <p:nvPr/>
            </p:nvSpPr>
            <p:spPr bwMode="auto">
              <a:xfrm>
                <a:off x="160689" y="419472"/>
                <a:ext cx="9342" cy="32698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bevel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00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7198" name="Freeform 156"/>
              <p:cNvSpPr>
                <a:spLocks noEditPoints="1" noChangeArrowheads="1"/>
              </p:cNvSpPr>
              <p:nvPr/>
            </p:nvSpPr>
            <p:spPr bwMode="auto">
              <a:xfrm>
                <a:off x="39238" y="81278"/>
                <a:ext cx="260652" cy="260652"/>
              </a:xfrm>
              <a:custGeom>
                <a:avLst/>
                <a:gdLst>
                  <a:gd name="T0" fmla="*/ 53014 w 118"/>
                  <a:gd name="T1" fmla="*/ 41969 h 118"/>
                  <a:gd name="T2" fmla="*/ 41969 w 118"/>
                  <a:gd name="T3" fmla="*/ 207638 h 118"/>
                  <a:gd name="T4" fmla="*/ 207638 w 118"/>
                  <a:gd name="T5" fmla="*/ 218683 h 118"/>
                  <a:gd name="T6" fmla="*/ 218683 w 118"/>
                  <a:gd name="T7" fmla="*/ 53014 h 118"/>
                  <a:gd name="T8" fmla="*/ 53014 w 118"/>
                  <a:gd name="T9" fmla="*/ 41969 h 118"/>
                  <a:gd name="T10" fmla="*/ 141371 w 118"/>
                  <a:gd name="T11" fmla="*/ 185549 h 118"/>
                  <a:gd name="T12" fmla="*/ 141371 w 118"/>
                  <a:gd name="T13" fmla="*/ 205429 h 118"/>
                  <a:gd name="T14" fmla="*/ 123699 w 118"/>
                  <a:gd name="T15" fmla="*/ 205429 h 118"/>
                  <a:gd name="T16" fmla="*/ 123699 w 118"/>
                  <a:gd name="T17" fmla="*/ 187758 h 118"/>
                  <a:gd name="T18" fmla="*/ 90566 w 118"/>
                  <a:gd name="T19" fmla="*/ 178922 h 118"/>
                  <a:gd name="T20" fmla="*/ 94983 w 118"/>
                  <a:gd name="T21" fmla="*/ 156833 h 118"/>
                  <a:gd name="T22" fmla="*/ 128117 w 118"/>
                  <a:gd name="T23" fmla="*/ 165669 h 118"/>
                  <a:gd name="T24" fmla="*/ 145788 w 118"/>
                  <a:gd name="T25" fmla="*/ 154624 h 118"/>
                  <a:gd name="T26" fmla="*/ 125908 w 118"/>
                  <a:gd name="T27" fmla="*/ 136953 h 118"/>
                  <a:gd name="T28" fmla="*/ 90566 w 118"/>
                  <a:gd name="T29" fmla="*/ 101610 h 118"/>
                  <a:gd name="T30" fmla="*/ 123699 w 118"/>
                  <a:gd name="T31" fmla="*/ 68476 h 118"/>
                  <a:gd name="T32" fmla="*/ 123699 w 118"/>
                  <a:gd name="T33" fmla="*/ 50805 h 118"/>
                  <a:gd name="T34" fmla="*/ 141371 w 118"/>
                  <a:gd name="T35" fmla="*/ 50805 h 118"/>
                  <a:gd name="T36" fmla="*/ 141371 w 118"/>
                  <a:gd name="T37" fmla="*/ 66267 h 118"/>
                  <a:gd name="T38" fmla="*/ 170086 w 118"/>
                  <a:gd name="T39" fmla="*/ 72894 h 118"/>
                  <a:gd name="T40" fmla="*/ 163460 w 118"/>
                  <a:gd name="T41" fmla="*/ 94983 h 118"/>
                  <a:gd name="T42" fmla="*/ 136953 w 118"/>
                  <a:gd name="T43" fmla="*/ 88357 h 118"/>
                  <a:gd name="T44" fmla="*/ 121490 w 118"/>
                  <a:gd name="T45" fmla="*/ 99401 h 118"/>
                  <a:gd name="T46" fmla="*/ 143579 w 118"/>
                  <a:gd name="T47" fmla="*/ 114864 h 118"/>
                  <a:gd name="T48" fmla="*/ 174504 w 118"/>
                  <a:gd name="T49" fmla="*/ 152415 h 118"/>
                  <a:gd name="T50" fmla="*/ 141371 w 118"/>
                  <a:gd name="T51" fmla="*/ 185549 h 118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18"/>
                  <a:gd name="T79" fmla="*/ 0 h 118"/>
                  <a:gd name="T80" fmla="*/ 118 w 118"/>
                  <a:gd name="T81" fmla="*/ 118 h 118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18" h="118">
                    <a:moveTo>
                      <a:pt x="24" y="19"/>
                    </a:moveTo>
                    <a:cubicBezTo>
                      <a:pt x="2" y="39"/>
                      <a:pt x="0" y="72"/>
                      <a:pt x="19" y="94"/>
                    </a:cubicBezTo>
                    <a:cubicBezTo>
                      <a:pt x="38" y="116"/>
                      <a:pt x="72" y="118"/>
                      <a:pt x="94" y="99"/>
                    </a:cubicBezTo>
                    <a:cubicBezTo>
                      <a:pt x="115" y="79"/>
                      <a:pt x="118" y="46"/>
                      <a:pt x="99" y="24"/>
                    </a:cubicBezTo>
                    <a:cubicBezTo>
                      <a:pt x="79" y="2"/>
                      <a:pt x="46" y="0"/>
                      <a:pt x="24" y="19"/>
                    </a:cubicBezTo>
                    <a:close/>
                    <a:moveTo>
                      <a:pt x="64" y="84"/>
                    </a:moveTo>
                    <a:cubicBezTo>
                      <a:pt x="64" y="93"/>
                      <a:pt x="64" y="93"/>
                      <a:pt x="64" y="93"/>
                    </a:cubicBezTo>
                    <a:cubicBezTo>
                      <a:pt x="56" y="93"/>
                      <a:pt x="56" y="93"/>
                      <a:pt x="56" y="93"/>
                    </a:cubicBezTo>
                    <a:cubicBezTo>
                      <a:pt x="56" y="85"/>
                      <a:pt x="56" y="85"/>
                      <a:pt x="56" y="85"/>
                    </a:cubicBezTo>
                    <a:cubicBezTo>
                      <a:pt x="50" y="85"/>
                      <a:pt x="44" y="83"/>
                      <a:pt x="41" y="81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7" y="73"/>
                      <a:pt x="52" y="75"/>
                      <a:pt x="58" y="75"/>
                    </a:cubicBezTo>
                    <a:cubicBezTo>
                      <a:pt x="63" y="75"/>
                      <a:pt x="66" y="73"/>
                      <a:pt x="66" y="70"/>
                    </a:cubicBezTo>
                    <a:cubicBezTo>
                      <a:pt x="66" y="66"/>
                      <a:pt x="63" y="64"/>
                      <a:pt x="57" y="62"/>
                    </a:cubicBezTo>
                    <a:cubicBezTo>
                      <a:pt x="48" y="59"/>
                      <a:pt x="41" y="55"/>
                      <a:pt x="41" y="46"/>
                    </a:cubicBezTo>
                    <a:cubicBezTo>
                      <a:pt x="41" y="39"/>
                      <a:pt x="47" y="33"/>
                      <a:pt x="56" y="31"/>
                    </a:cubicBezTo>
                    <a:cubicBezTo>
                      <a:pt x="56" y="23"/>
                      <a:pt x="56" y="23"/>
                      <a:pt x="56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70" y="30"/>
                      <a:pt x="74" y="32"/>
                      <a:pt x="77" y="33"/>
                    </a:cubicBezTo>
                    <a:cubicBezTo>
                      <a:pt x="74" y="43"/>
                      <a:pt x="74" y="43"/>
                      <a:pt x="74" y="43"/>
                    </a:cubicBezTo>
                    <a:cubicBezTo>
                      <a:pt x="72" y="42"/>
                      <a:pt x="68" y="40"/>
                      <a:pt x="62" y="40"/>
                    </a:cubicBezTo>
                    <a:cubicBezTo>
                      <a:pt x="56" y="40"/>
                      <a:pt x="55" y="42"/>
                      <a:pt x="55" y="45"/>
                    </a:cubicBezTo>
                    <a:cubicBezTo>
                      <a:pt x="55" y="48"/>
                      <a:pt x="58" y="50"/>
                      <a:pt x="65" y="52"/>
                    </a:cubicBezTo>
                    <a:cubicBezTo>
                      <a:pt x="75" y="56"/>
                      <a:pt x="79" y="61"/>
                      <a:pt x="79" y="69"/>
                    </a:cubicBezTo>
                    <a:cubicBezTo>
                      <a:pt x="79" y="76"/>
                      <a:pt x="74" y="83"/>
                      <a:pt x="64" y="84"/>
                    </a:cubicBezTo>
                    <a:close/>
                  </a:path>
                </a:pathLst>
              </a:custGeom>
              <a:grpFill/>
              <a:ln w="9525" cmpd="sng">
                <a:solidFill>
                  <a:schemeClr val="bg1"/>
                </a:solidFill>
                <a:bevel/>
              </a:ln>
            </p:spPr>
            <p:txBody>
              <a:bodyPr/>
              <a:lstStyle/>
              <a:p>
                <a:endParaRPr lang="zh-CN" altLang="en-US"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  <p:sp>
            <p:nvSpPr>
              <p:cNvPr id="7199" name="Freeform 157"/>
              <p:cNvSpPr>
                <a:spLocks noEditPoints="1" noChangeArrowheads="1"/>
              </p:cNvSpPr>
              <p:nvPr/>
            </p:nvSpPr>
            <p:spPr bwMode="auto">
              <a:xfrm>
                <a:off x="0" y="0"/>
                <a:ext cx="338194" cy="501686"/>
              </a:xfrm>
              <a:custGeom>
                <a:avLst/>
                <a:gdLst>
                  <a:gd name="T0" fmla="*/ 305038 w 153"/>
                  <a:gd name="T1" fmla="*/ 391182 h 227"/>
                  <a:gd name="T2" fmla="*/ 35367 w 153"/>
                  <a:gd name="T3" fmla="*/ 391182 h 227"/>
                  <a:gd name="T4" fmla="*/ 35367 w 153"/>
                  <a:gd name="T5" fmla="*/ 35361 h 227"/>
                  <a:gd name="T6" fmla="*/ 305038 w 153"/>
                  <a:gd name="T7" fmla="*/ 35361 h 227"/>
                  <a:gd name="T8" fmla="*/ 305038 w 153"/>
                  <a:gd name="T9" fmla="*/ 227637 h 227"/>
                  <a:gd name="T10" fmla="*/ 307248 w 153"/>
                  <a:gd name="T11" fmla="*/ 225427 h 227"/>
                  <a:gd name="T12" fmla="*/ 338194 w 153"/>
                  <a:gd name="T13" fmla="*/ 207747 h 227"/>
                  <a:gd name="T14" fmla="*/ 338194 w 153"/>
                  <a:gd name="T15" fmla="*/ 28731 h 227"/>
                  <a:gd name="T16" fmla="*/ 311669 w 153"/>
                  <a:gd name="T17" fmla="*/ 0 h 227"/>
                  <a:gd name="T18" fmla="*/ 26525 w 153"/>
                  <a:gd name="T19" fmla="*/ 0 h 227"/>
                  <a:gd name="T20" fmla="*/ 0 w 153"/>
                  <a:gd name="T21" fmla="*/ 28731 h 227"/>
                  <a:gd name="T22" fmla="*/ 0 w 153"/>
                  <a:gd name="T23" fmla="*/ 475165 h 227"/>
                  <a:gd name="T24" fmla="*/ 26525 w 153"/>
                  <a:gd name="T25" fmla="*/ 501686 h 227"/>
                  <a:gd name="T26" fmla="*/ 311669 w 153"/>
                  <a:gd name="T27" fmla="*/ 501686 h 227"/>
                  <a:gd name="T28" fmla="*/ 338194 w 153"/>
                  <a:gd name="T29" fmla="*/ 475165 h 227"/>
                  <a:gd name="T30" fmla="*/ 338194 w 153"/>
                  <a:gd name="T31" fmla="*/ 388972 h 227"/>
                  <a:gd name="T32" fmla="*/ 305038 w 153"/>
                  <a:gd name="T33" fmla="*/ 366872 h 227"/>
                  <a:gd name="T34" fmla="*/ 305038 w 153"/>
                  <a:gd name="T35" fmla="*/ 391182 h 227"/>
                  <a:gd name="T36" fmla="*/ 165781 w 153"/>
                  <a:gd name="T37" fmla="*/ 488426 h 227"/>
                  <a:gd name="T38" fmla="*/ 123783 w 153"/>
                  <a:gd name="T39" fmla="*/ 444224 h 227"/>
                  <a:gd name="T40" fmla="*/ 165781 w 153"/>
                  <a:gd name="T41" fmla="*/ 402233 h 227"/>
                  <a:gd name="T42" fmla="*/ 209990 w 153"/>
                  <a:gd name="T43" fmla="*/ 444224 h 227"/>
                  <a:gd name="T44" fmla="*/ 165781 w 153"/>
                  <a:gd name="T45" fmla="*/ 488426 h 227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153"/>
                  <a:gd name="T70" fmla="*/ 0 h 227"/>
                  <a:gd name="T71" fmla="*/ 153 w 153"/>
                  <a:gd name="T72" fmla="*/ 227 h 227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153" h="227">
                    <a:moveTo>
                      <a:pt x="138" y="177"/>
                    </a:moveTo>
                    <a:cubicBezTo>
                      <a:pt x="16" y="177"/>
                      <a:pt x="16" y="177"/>
                      <a:pt x="16" y="177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38" y="16"/>
                      <a:pt x="138" y="16"/>
                      <a:pt x="138" y="16"/>
                    </a:cubicBezTo>
                    <a:cubicBezTo>
                      <a:pt x="138" y="103"/>
                      <a:pt x="138" y="103"/>
                      <a:pt x="138" y="103"/>
                    </a:cubicBezTo>
                    <a:cubicBezTo>
                      <a:pt x="138" y="103"/>
                      <a:pt x="139" y="102"/>
                      <a:pt x="139" y="102"/>
                    </a:cubicBezTo>
                    <a:cubicBezTo>
                      <a:pt x="144" y="98"/>
                      <a:pt x="148" y="95"/>
                      <a:pt x="153" y="94"/>
                    </a:cubicBezTo>
                    <a:cubicBezTo>
                      <a:pt x="153" y="13"/>
                      <a:pt x="153" y="13"/>
                      <a:pt x="153" y="13"/>
                    </a:cubicBezTo>
                    <a:cubicBezTo>
                      <a:pt x="153" y="6"/>
                      <a:pt x="148" y="0"/>
                      <a:pt x="141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215"/>
                      <a:pt x="0" y="215"/>
                      <a:pt x="0" y="215"/>
                    </a:cubicBezTo>
                    <a:cubicBezTo>
                      <a:pt x="0" y="222"/>
                      <a:pt x="6" y="227"/>
                      <a:pt x="12" y="227"/>
                    </a:cubicBezTo>
                    <a:cubicBezTo>
                      <a:pt x="141" y="227"/>
                      <a:pt x="141" y="227"/>
                      <a:pt x="141" y="227"/>
                    </a:cubicBezTo>
                    <a:cubicBezTo>
                      <a:pt x="148" y="227"/>
                      <a:pt x="153" y="222"/>
                      <a:pt x="153" y="215"/>
                    </a:cubicBezTo>
                    <a:cubicBezTo>
                      <a:pt x="153" y="176"/>
                      <a:pt x="153" y="176"/>
                      <a:pt x="153" y="176"/>
                    </a:cubicBezTo>
                    <a:cubicBezTo>
                      <a:pt x="148" y="174"/>
                      <a:pt x="142" y="170"/>
                      <a:pt x="138" y="166"/>
                    </a:cubicBezTo>
                    <a:lnTo>
                      <a:pt x="138" y="177"/>
                    </a:lnTo>
                    <a:close/>
                    <a:moveTo>
                      <a:pt x="75" y="221"/>
                    </a:moveTo>
                    <a:cubicBezTo>
                      <a:pt x="65" y="221"/>
                      <a:pt x="56" y="212"/>
                      <a:pt x="56" y="201"/>
                    </a:cubicBezTo>
                    <a:cubicBezTo>
                      <a:pt x="56" y="191"/>
                      <a:pt x="65" y="182"/>
                      <a:pt x="75" y="182"/>
                    </a:cubicBezTo>
                    <a:cubicBezTo>
                      <a:pt x="86" y="182"/>
                      <a:pt x="95" y="191"/>
                      <a:pt x="95" y="201"/>
                    </a:cubicBezTo>
                    <a:cubicBezTo>
                      <a:pt x="95" y="212"/>
                      <a:pt x="86" y="221"/>
                      <a:pt x="75" y="22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mpd="sng">
                <a:solidFill>
                  <a:schemeClr val="bg1"/>
                </a:solidFill>
                <a:bevel/>
              </a:ln>
            </p:spPr>
            <p:txBody>
              <a:bodyPr/>
              <a:lstStyle/>
              <a:p>
                <a:endParaRPr lang="zh-CN" altLang="en-US"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  <p:sp>
            <p:nvSpPr>
              <p:cNvPr id="7200" name="Freeform 158"/>
              <p:cNvSpPr>
                <a:spLocks noEditPoints="1" noChangeArrowheads="1"/>
              </p:cNvSpPr>
              <p:nvPr/>
            </p:nvSpPr>
            <p:spPr bwMode="auto">
              <a:xfrm>
                <a:off x="275600" y="202729"/>
                <a:ext cx="190584" cy="190584"/>
              </a:xfrm>
              <a:custGeom>
                <a:avLst/>
                <a:gdLst>
                  <a:gd name="T0" fmla="*/ 159559 w 86"/>
                  <a:gd name="T1" fmla="*/ 37674 h 86"/>
                  <a:gd name="T2" fmla="*/ 39890 w 86"/>
                  <a:gd name="T3" fmla="*/ 31025 h 86"/>
                  <a:gd name="T4" fmla="*/ 31025 w 86"/>
                  <a:gd name="T5" fmla="*/ 150694 h 86"/>
                  <a:gd name="T6" fmla="*/ 152910 w 86"/>
                  <a:gd name="T7" fmla="*/ 159559 h 86"/>
                  <a:gd name="T8" fmla="*/ 159559 w 86"/>
                  <a:gd name="T9" fmla="*/ 37674 h 86"/>
                  <a:gd name="T10" fmla="*/ 101940 w 86"/>
                  <a:gd name="T11" fmla="*/ 139614 h 86"/>
                  <a:gd name="T12" fmla="*/ 101940 w 86"/>
                  <a:gd name="T13" fmla="*/ 155127 h 86"/>
                  <a:gd name="T14" fmla="*/ 88644 w 86"/>
                  <a:gd name="T15" fmla="*/ 155127 h 86"/>
                  <a:gd name="T16" fmla="*/ 88644 w 86"/>
                  <a:gd name="T17" fmla="*/ 141830 h 86"/>
                  <a:gd name="T18" fmla="*/ 62051 w 86"/>
                  <a:gd name="T19" fmla="*/ 135182 h 86"/>
                  <a:gd name="T20" fmla="*/ 66483 w 86"/>
                  <a:gd name="T21" fmla="*/ 117453 h 86"/>
                  <a:gd name="T22" fmla="*/ 90860 w 86"/>
                  <a:gd name="T23" fmla="*/ 124101 h 86"/>
                  <a:gd name="T24" fmla="*/ 106372 w 86"/>
                  <a:gd name="T25" fmla="*/ 115237 h 86"/>
                  <a:gd name="T26" fmla="*/ 90860 w 86"/>
                  <a:gd name="T27" fmla="*/ 101940 h 86"/>
                  <a:gd name="T28" fmla="*/ 64267 w 86"/>
                  <a:gd name="T29" fmla="*/ 75347 h 86"/>
                  <a:gd name="T30" fmla="*/ 88644 w 86"/>
                  <a:gd name="T31" fmla="*/ 48754 h 86"/>
                  <a:gd name="T32" fmla="*/ 88644 w 86"/>
                  <a:gd name="T33" fmla="*/ 33241 h 86"/>
                  <a:gd name="T34" fmla="*/ 104156 w 86"/>
                  <a:gd name="T35" fmla="*/ 33241 h 86"/>
                  <a:gd name="T36" fmla="*/ 104156 w 86"/>
                  <a:gd name="T37" fmla="*/ 46538 h 86"/>
                  <a:gd name="T38" fmla="*/ 124101 w 86"/>
                  <a:gd name="T39" fmla="*/ 50970 h 86"/>
                  <a:gd name="T40" fmla="*/ 119669 w 86"/>
                  <a:gd name="T41" fmla="*/ 68699 h 86"/>
                  <a:gd name="T42" fmla="*/ 99724 w 86"/>
                  <a:gd name="T43" fmla="*/ 64267 h 86"/>
                  <a:gd name="T44" fmla="*/ 86428 w 86"/>
                  <a:gd name="T45" fmla="*/ 70915 h 86"/>
                  <a:gd name="T46" fmla="*/ 104156 w 86"/>
                  <a:gd name="T47" fmla="*/ 84212 h 86"/>
                  <a:gd name="T48" fmla="*/ 128533 w 86"/>
                  <a:gd name="T49" fmla="*/ 113021 h 86"/>
                  <a:gd name="T50" fmla="*/ 101940 w 86"/>
                  <a:gd name="T51" fmla="*/ 139614 h 8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86"/>
                  <a:gd name="T79" fmla="*/ 0 h 86"/>
                  <a:gd name="T80" fmla="*/ 86 w 86"/>
                  <a:gd name="T81" fmla="*/ 86 h 8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86" h="86">
                    <a:moveTo>
                      <a:pt x="72" y="17"/>
                    </a:moveTo>
                    <a:cubicBezTo>
                      <a:pt x="58" y="1"/>
                      <a:pt x="34" y="0"/>
                      <a:pt x="18" y="14"/>
                    </a:cubicBezTo>
                    <a:cubicBezTo>
                      <a:pt x="2" y="28"/>
                      <a:pt x="0" y="52"/>
                      <a:pt x="14" y="68"/>
                    </a:cubicBezTo>
                    <a:cubicBezTo>
                      <a:pt x="28" y="84"/>
                      <a:pt x="53" y="86"/>
                      <a:pt x="69" y="72"/>
                    </a:cubicBezTo>
                    <a:cubicBezTo>
                      <a:pt x="85" y="58"/>
                      <a:pt x="86" y="33"/>
                      <a:pt x="72" y="17"/>
                    </a:cubicBezTo>
                    <a:close/>
                    <a:moveTo>
                      <a:pt x="46" y="63"/>
                    </a:moveTo>
                    <a:cubicBezTo>
                      <a:pt x="46" y="70"/>
                      <a:pt x="46" y="70"/>
                      <a:pt x="46" y="70"/>
                    </a:cubicBezTo>
                    <a:cubicBezTo>
                      <a:pt x="40" y="70"/>
                      <a:pt x="40" y="70"/>
                      <a:pt x="40" y="70"/>
                    </a:cubicBezTo>
                    <a:cubicBezTo>
                      <a:pt x="40" y="64"/>
                      <a:pt x="40" y="64"/>
                      <a:pt x="40" y="64"/>
                    </a:cubicBezTo>
                    <a:cubicBezTo>
                      <a:pt x="35" y="64"/>
                      <a:pt x="31" y="62"/>
                      <a:pt x="28" y="61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3" y="55"/>
                      <a:pt x="37" y="56"/>
                      <a:pt x="41" y="56"/>
                    </a:cubicBezTo>
                    <a:cubicBezTo>
                      <a:pt x="45" y="56"/>
                      <a:pt x="48" y="54"/>
                      <a:pt x="48" y="52"/>
                    </a:cubicBezTo>
                    <a:cubicBezTo>
                      <a:pt x="48" y="49"/>
                      <a:pt x="46" y="48"/>
                      <a:pt x="41" y="46"/>
                    </a:cubicBezTo>
                    <a:cubicBezTo>
                      <a:pt x="34" y="44"/>
                      <a:pt x="29" y="40"/>
                      <a:pt x="29" y="34"/>
                    </a:cubicBezTo>
                    <a:cubicBezTo>
                      <a:pt x="29" y="28"/>
                      <a:pt x="33" y="23"/>
                      <a:pt x="40" y="22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7" y="15"/>
                      <a:pt x="47" y="15"/>
                      <a:pt x="47" y="15"/>
                    </a:cubicBezTo>
                    <a:cubicBezTo>
                      <a:pt x="47" y="21"/>
                      <a:pt x="47" y="21"/>
                      <a:pt x="47" y="21"/>
                    </a:cubicBezTo>
                    <a:cubicBezTo>
                      <a:pt x="51" y="21"/>
                      <a:pt x="54" y="22"/>
                      <a:pt x="56" y="23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3" y="30"/>
                      <a:pt x="50" y="29"/>
                      <a:pt x="45" y="29"/>
                    </a:cubicBezTo>
                    <a:cubicBezTo>
                      <a:pt x="40" y="29"/>
                      <a:pt x="39" y="31"/>
                      <a:pt x="39" y="32"/>
                    </a:cubicBezTo>
                    <a:cubicBezTo>
                      <a:pt x="39" y="35"/>
                      <a:pt x="41" y="36"/>
                      <a:pt x="47" y="38"/>
                    </a:cubicBezTo>
                    <a:cubicBezTo>
                      <a:pt x="55" y="41"/>
                      <a:pt x="58" y="45"/>
                      <a:pt x="58" y="51"/>
                    </a:cubicBezTo>
                    <a:cubicBezTo>
                      <a:pt x="58" y="57"/>
                      <a:pt x="54" y="62"/>
                      <a:pt x="46" y="63"/>
                    </a:cubicBezTo>
                    <a:close/>
                  </a:path>
                </a:pathLst>
              </a:custGeom>
              <a:grpFill/>
              <a:ln w="9525" cmpd="sng">
                <a:solidFill>
                  <a:schemeClr val="bg1"/>
                </a:solidFill>
                <a:bevel/>
              </a:ln>
            </p:spPr>
            <p:txBody>
              <a:bodyPr/>
              <a:lstStyle/>
              <a:p>
                <a:endParaRPr lang="zh-CN" altLang="en-US"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2936875" y="3359150"/>
            <a:ext cx="1833563" cy="1835150"/>
            <a:chOff x="2936875" y="3359150"/>
            <a:chExt cx="1833563" cy="1835150"/>
          </a:xfr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7170" name="任意多边形 1"/>
            <p:cNvSpPr>
              <a:spLocks noChangeArrowheads="1"/>
            </p:cNvSpPr>
            <p:nvPr/>
          </p:nvSpPr>
          <p:spPr bwMode="auto">
            <a:xfrm>
              <a:off x="2936875" y="3359150"/>
              <a:ext cx="1833563" cy="1835150"/>
            </a:xfrm>
            <a:custGeom>
              <a:avLst/>
              <a:gdLst>
                <a:gd name="T0" fmla="*/ 311557 w 2204265"/>
                <a:gd name="T1" fmla="*/ 1111658 h 2204265"/>
                <a:gd name="T2" fmla="*/ 1892707 w 2204265"/>
                <a:gd name="T3" fmla="*/ 1111658 h 2204265"/>
                <a:gd name="T4" fmla="*/ 977042 w 2204265"/>
                <a:gd name="T5" fmla="*/ 0 h 2204265"/>
                <a:gd name="T6" fmla="*/ 1276006 w 2204265"/>
                <a:gd name="T7" fmla="*/ 227584 h 2204265"/>
                <a:gd name="T8" fmla="*/ 1387705 w 2204265"/>
                <a:gd name="T9" fmla="*/ 259057 h 2204265"/>
                <a:gd name="T10" fmla="*/ 1761531 w 2204265"/>
                <a:gd name="T11" fmla="*/ 210203 h 2204265"/>
                <a:gd name="T12" fmla="*/ 1705003 w 2204265"/>
                <a:gd name="T13" fmla="*/ 435309 h 2204265"/>
                <a:gd name="T14" fmla="*/ 1782142 w 2204265"/>
                <a:gd name="T15" fmla="*/ 511190 h 2204265"/>
                <a:gd name="T16" fmla="*/ 2119154 w 2204265"/>
                <a:gd name="T17" fmla="*/ 659399 h 2204265"/>
                <a:gd name="T18" fmla="*/ 1974042 w 2204265"/>
                <a:gd name="T19" fmla="*/ 833752 h 2204265"/>
                <a:gd name="T20" fmla="*/ 2204265 w 2204265"/>
                <a:gd name="T21" fmla="*/ 977042 h 2204265"/>
                <a:gd name="T22" fmla="*/ 2012137 w 2204265"/>
                <a:gd name="T23" fmla="*/ 1268406 h 2204265"/>
                <a:gd name="T24" fmla="*/ 1985237 w 2204265"/>
                <a:gd name="T25" fmla="*/ 1394985 h 2204265"/>
                <a:gd name="T26" fmla="*/ 2119154 w 2204265"/>
                <a:gd name="T27" fmla="*/ 1544868 h 2204265"/>
                <a:gd name="T28" fmla="*/ 1820151 w 2204265"/>
                <a:gd name="T29" fmla="*/ 1705353 h 2204265"/>
                <a:gd name="T30" fmla="*/ 1731696 w 2204265"/>
                <a:gd name="T31" fmla="*/ 1804423 h 2204265"/>
                <a:gd name="T32" fmla="*/ 1761531 w 2204265"/>
                <a:gd name="T33" fmla="*/ 1994062 h 2204265"/>
                <a:gd name="T34" fmla="*/ 1429863 w 2204265"/>
                <a:gd name="T35" fmla="*/ 1991868 h 2204265"/>
                <a:gd name="T36" fmla="*/ 1262745 w 2204265"/>
                <a:gd name="T37" fmla="*/ 2038549 h 2204265"/>
                <a:gd name="T38" fmla="*/ 977042 w 2204265"/>
                <a:gd name="T39" fmla="*/ 2204265 h 2204265"/>
                <a:gd name="T40" fmla="*/ 916475 w 2204265"/>
                <a:gd name="T41" fmla="*/ 2034392 h 2204265"/>
                <a:gd name="T42" fmla="*/ 659399 w 2204265"/>
                <a:gd name="T43" fmla="*/ 2119153 h 2204265"/>
                <a:gd name="T44" fmla="*/ 496981 w 2204265"/>
                <a:gd name="T45" fmla="*/ 1826130 h 2204265"/>
                <a:gd name="T46" fmla="*/ 382878 w 2204265"/>
                <a:gd name="T47" fmla="*/ 1705753 h 2204265"/>
                <a:gd name="T48" fmla="*/ 85113 w 2204265"/>
                <a:gd name="T49" fmla="*/ 1544868 h 2204265"/>
                <a:gd name="T50" fmla="*/ 212821 w 2204265"/>
                <a:gd name="T51" fmla="*/ 1373126 h 2204265"/>
                <a:gd name="T52" fmla="*/ 0 w 2204265"/>
                <a:gd name="T53" fmla="*/ 1227224 h 2204265"/>
                <a:gd name="T54" fmla="*/ 203220 w 2204265"/>
                <a:gd name="T55" fmla="*/ 933481 h 2204265"/>
                <a:gd name="T56" fmla="*/ 243470 w 2204265"/>
                <a:gd name="T57" fmla="*/ 802476 h 2204265"/>
                <a:gd name="T58" fmla="*/ 210204 w 2204265"/>
                <a:gd name="T59" fmla="*/ 442735 h 2204265"/>
                <a:gd name="T60" fmla="*/ 470557 w 2204265"/>
                <a:gd name="T61" fmla="*/ 461243 h 2204265"/>
                <a:gd name="T62" fmla="*/ 442735 w 2204265"/>
                <a:gd name="T63" fmla="*/ 210203 h 2204265"/>
                <a:gd name="T64" fmla="*/ 815299 w 2204265"/>
                <a:gd name="T65" fmla="*/ 257661 h 2204265"/>
                <a:gd name="T66" fmla="*/ 928259 w 2204265"/>
                <a:gd name="T67" fmla="*/ 227584 h 2204265"/>
                <a:gd name="T68" fmla="*/ 0 w 2204265"/>
                <a:gd name="T69" fmla="*/ 0 h 2204265"/>
                <a:gd name="T70" fmla="*/ 2204265 w 2204265"/>
                <a:gd name="T71" fmla="*/ 2204265 h 2204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T68" t="T69" r="T70" b="T71"/>
              <a:pathLst>
                <a:path w="2204265" h="2204265">
                  <a:moveTo>
                    <a:pt x="1102132" y="321083"/>
                  </a:moveTo>
                  <a:cubicBezTo>
                    <a:pt x="665509" y="321083"/>
                    <a:pt x="311557" y="675035"/>
                    <a:pt x="311557" y="1111658"/>
                  </a:cubicBezTo>
                  <a:cubicBezTo>
                    <a:pt x="311557" y="1548281"/>
                    <a:pt x="665509" y="1902233"/>
                    <a:pt x="1102132" y="1902233"/>
                  </a:cubicBezTo>
                  <a:cubicBezTo>
                    <a:pt x="1538755" y="1902233"/>
                    <a:pt x="1892707" y="1548281"/>
                    <a:pt x="1892707" y="1111658"/>
                  </a:cubicBezTo>
                  <a:cubicBezTo>
                    <a:pt x="1892707" y="675035"/>
                    <a:pt x="1538755" y="321083"/>
                    <a:pt x="1102132" y="321083"/>
                  </a:cubicBezTo>
                  <a:close/>
                  <a:moveTo>
                    <a:pt x="977042" y="0"/>
                  </a:moveTo>
                  <a:lnTo>
                    <a:pt x="1227224" y="0"/>
                  </a:lnTo>
                  <a:lnTo>
                    <a:pt x="1276006" y="227584"/>
                  </a:lnTo>
                  <a:lnTo>
                    <a:pt x="1287791" y="229382"/>
                  </a:lnTo>
                  <a:lnTo>
                    <a:pt x="1387705" y="259057"/>
                  </a:lnTo>
                  <a:lnTo>
                    <a:pt x="1544868" y="85113"/>
                  </a:lnTo>
                  <a:lnTo>
                    <a:pt x="1761531" y="210203"/>
                  </a:lnTo>
                  <a:lnTo>
                    <a:pt x="1691902" y="425756"/>
                  </a:lnTo>
                  <a:lnTo>
                    <a:pt x="1705003" y="435309"/>
                  </a:lnTo>
                  <a:cubicBezTo>
                    <a:pt x="1729378" y="456423"/>
                    <a:pt x="1752634" y="478795"/>
                    <a:pt x="1774668" y="502325"/>
                  </a:cubicBezTo>
                  <a:lnTo>
                    <a:pt x="1782142" y="511190"/>
                  </a:lnTo>
                  <a:lnTo>
                    <a:pt x="1994063" y="442735"/>
                  </a:lnTo>
                  <a:lnTo>
                    <a:pt x="2119154" y="659399"/>
                  </a:lnTo>
                  <a:lnTo>
                    <a:pt x="1961265" y="802053"/>
                  </a:lnTo>
                  <a:lnTo>
                    <a:pt x="1974042" y="833752"/>
                  </a:lnTo>
                  <a:lnTo>
                    <a:pt x="1999140" y="933073"/>
                  </a:lnTo>
                  <a:lnTo>
                    <a:pt x="2204265" y="977042"/>
                  </a:lnTo>
                  <a:lnTo>
                    <a:pt x="2204265" y="1227224"/>
                  </a:lnTo>
                  <a:lnTo>
                    <a:pt x="2012137" y="1268406"/>
                  </a:lnTo>
                  <a:lnTo>
                    <a:pt x="2004638" y="1317545"/>
                  </a:lnTo>
                  <a:cubicBezTo>
                    <a:pt x="1999269" y="1343782"/>
                    <a:pt x="1992785" y="1369612"/>
                    <a:pt x="1985237" y="1394985"/>
                  </a:cubicBezTo>
                  <a:lnTo>
                    <a:pt x="1977636" y="1417004"/>
                  </a:lnTo>
                  <a:lnTo>
                    <a:pt x="2119154" y="1544868"/>
                  </a:lnTo>
                  <a:lnTo>
                    <a:pt x="1994063" y="1761531"/>
                  </a:lnTo>
                  <a:lnTo>
                    <a:pt x="1820151" y="1705353"/>
                  </a:lnTo>
                  <a:lnTo>
                    <a:pt x="1798711" y="1734758"/>
                  </a:lnTo>
                  <a:cubicBezTo>
                    <a:pt x="1777597" y="1759133"/>
                    <a:pt x="1755225" y="1782388"/>
                    <a:pt x="1731696" y="1804423"/>
                  </a:cubicBezTo>
                  <a:lnTo>
                    <a:pt x="1706998" y="1825242"/>
                  </a:lnTo>
                  <a:lnTo>
                    <a:pt x="1761531" y="1994062"/>
                  </a:lnTo>
                  <a:lnTo>
                    <a:pt x="1544868" y="2119153"/>
                  </a:lnTo>
                  <a:lnTo>
                    <a:pt x="1429863" y="1991868"/>
                  </a:lnTo>
                  <a:lnTo>
                    <a:pt x="1400268" y="2003797"/>
                  </a:lnTo>
                  <a:lnTo>
                    <a:pt x="1262745" y="2038549"/>
                  </a:lnTo>
                  <a:lnTo>
                    <a:pt x="1227224" y="2204265"/>
                  </a:lnTo>
                  <a:lnTo>
                    <a:pt x="977042" y="2204265"/>
                  </a:lnTo>
                  <a:lnTo>
                    <a:pt x="941447" y="2038203"/>
                  </a:lnTo>
                  <a:lnTo>
                    <a:pt x="916475" y="2034392"/>
                  </a:lnTo>
                  <a:lnTo>
                    <a:pt x="774169" y="1992127"/>
                  </a:lnTo>
                  <a:lnTo>
                    <a:pt x="659399" y="2119153"/>
                  </a:lnTo>
                  <a:lnTo>
                    <a:pt x="442735" y="1994062"/>
                  </a:lnTo>
                  <a:lnTo>
                    <a:pt x="496981" y="1826130"/>
                  </a:lnTo>
                  <a:lnTo>
                    <a:pt x="391274" y="1717869"/>
                  </a:lnTo>
                  <a:lnTo>
                    <a:pt x="382878" y="1705753"/>
                  </a:lnTo>
                  <a:lnTo>
                    <a:pt x="210204" y="1761531"/>
                  </a:lnTo>
                  <a:lnTo>
                    <a:pt x="85113" y="1544868"/>
                  </a:lnTo>
                  <a:lnTo>
                    <a:pt x="226733" y="1416912"/>
                  </a:lnTo>
                  <a:lnTo>
                    <a:pt x="212821" y="1373126"/>
                  </a:lnTo>
                  <a:lnTo>
                    <a:pt x="191748" y="1268325"/>
                  </a:lnTo>
                  <a:lnTo>
                    <a:pt x="0" y="1227224"/>
                  </a:lnTo>
                  <a:lnTo>
                    <a:pt x="0" y="977042"/>
                  </a:lnTo>
                  <a:lnTo>
                    <a:pt x="203220" y="933481"/>
                  </a:lnTo>
                  <a:lnTo>
                    <a:pt x="212821" y="890649"/>
                  </a:lnTo>
                  <a:lnTo>
                    <a:pt x="243470" y="802476"/>
                  </a:lnTo>
                  <a:lnTo>
                    <a:pt x="85113" y="659399"/>
                  </a:lnTo>
                  <a:lnTo>
                    <a:pt x="210204" y="442735"/>
                  </a:lnTo>
                  <a:lnTo>
                    <a:pt x="423776" y="511723"/>
                  </a:lnTo>
                  <a:lnTo>
                    <a:pt x="470557" y="461243"/>
                  </a:lnTo>
                  <a:lnTo>
                    <a:pt x="512656" y="426662"/>
                  </a:lnTo>
                  <a:lnTo>
                    <a:pt x="442735" y="210203"/>
                  </a:lnTo>
                  <a:lnTo>
                    <a:pt x="659399" y="85113"/>
                  </a:lnTo>
                  <a:lnTo>
                    <a:pt x="815299" y="257661"/>
                  </a:lnTo>
                  <a:lnTo>
                    <a:pt x="916475" y="229382"/>
                  </a:lnTo>
                  <a:lnTo>
                    <a:pt x="928259" y="227584"/>
                  </a:lnTo>
                  <a:lnTo>
                    <a:pt x="977042" y="0"/>
                  </a:lnTo>
                  <a:close/>
                </a:path>
              </a:pathLst>
            </a:custGeom>
            <a:grpFill/>
            <a:ln w="12700" cap="flat" cmpd="sng">
              <a:solidFill>
                <a:schemeClr val="bg1"/>
              </a:solidFill>
              <a:bevel/>
            </a:ln>
          </p:spPr>
          <p:txBody>
            <a:bodyPr anchor="ctr"/>
            <a:lstStyle/>
            <a:p>
              <a:endParaRPr lang="zh-CN" altLang="en-US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7171" name="椭圆 2"/>
            <p:cNvSpPr>
              <a:spLocks noChangeArrowheads="1"/>
            </p:cNvSpPr>
            <p:nvPr/>
          </p:nvSpPr>
          <p:spPr bwMode="auto">
            <a:xfrm>
              <a:off x="3249613" y="3678238"/>
              <a:ext cx="1208087" cy="1208087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  <a:beve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grpSp>
          <p:nvGrpSpPr>
            <p:cNvPr id="7181" name="组合 24"/>
            <p:cNvGrpSpPr/>
            <p:nvPr/>
          </p:nvGrpSpPr>
          <p:grpSpPr bwMode="auto">
            <a:xfrm>
              <a:off x="3616325" y="4022725"/>
              <a:ext cx="474663" cy="536575"/>
              <a:chOff x="0" y="0"/>
              <a:chExt cx="406393" cy="459645"/>
            </a:xfrm>
            <a:grpFill/>
          </p:grpSpPr>
          <p:sp>
            <p:nvSpPr>
              <p:cNvPr id="7193" name="Freeform 148"/>
              <p:cNvSpPr>
                <a:spLocks noEditPoints="1" noChangeArrowheads="1"/>
              </p:cNvSpPr>
              <p:nvPr/>
            </p:nvSpPr>
            <p:spPr bwMode="auto">
              <a:xfrm>
                <a:off x="55120" y="0"/>
                <a:ext cx="351273" cy="456842"/>
              </a:xfrm>
              <a:custGeom>
                <a:avLst/>
                <a:gdLst>
                  <a:gd name="T0" fmla="*/ 346854 w 159"/>
                  <a:gd name="T1" fmla="*/ 408289 h 207"/>
                  <a:gd name="T2" fmla="*/ 196625 w 159"/>
                  <a:gd name="T3" fmla="*/ 174350 h 207"/>
                  <a:gd name="T4" fmla="*/ 203252 w 159"/>
                  <a:gd name="T5" fmla="*/ 52967 h 207"/>
                  <a:gd name="T6" fmla="*/ 92789 w 159"/>
                  <a:gd name="T7" fmla="*/ 8828 h 207"/>
                  <a:gd name="T8" fmla="*/ 154648 w 159"/>
                  <a:gd name="T9" fmla="*/ 105934 h 207"/>
                  <a:gd name="T10" fmla="*/ 81743 w 159"/>
                  <a:gd name="T11" fmla="*/ 152281 h 207"/>
                  <a:gd name="T12" fmla="*/ 22093 w 159"/>
                  <a:gd name="T13" fmla="*/ 59588 h 207"/>
                  <a:gd name="T14" fmla="*/ 22093 w 159"/>
                  <a:gd name="T15" fmla="*/ 169936 h 207"/>
                  <a:gd name="T16" fmla="*/ 136974 w 159"/>
                  <a:gd name="T17" fmla="*/ 211869 h 207"/>
                  <a:gd name="T18" fmla="*/ 287204 w 159"/>
                  <a:gd name="T19" fmla="*/ 445807 h 207"/>
                  <a:gd name="T20" fmla="*/ 315925 w 159"/>
                  <a:gd name="T21" fmla="*/ 452428 h 207"/>
                  <a:gd name="T22" fmla="*/ 340227 w 159"/>
                  <a:gd name="T23" fmla="*/ 434772 h 207"/>
                  <a:gd name="T24" fmla="*/ 346854 w 159"/>
                  <a:gd name="T25" fmla="*/ 408289 h 207"/>
                  <a:gd name="T26" fmla="*/ 318134 w 159"/>
                  <a:gd name="T27" fmla="*/ 425944 h 207"/>
                  <a:gd name="T28" fmla="*/ 296041 w 159"/>
                  <a:gd name="T29" fmla="*/ 421531 h 207"/>
                  <a:gd name="T30" fmla="*/ 302669 w 159"/>
                  <a:gd name="T31" fmla="*/ 401668 h 207"/>
                  <a:gd name="T32" fmla="*/ 322553 w 159"/>
                  <a:gd name="T33" fmla="*/ 406082 h 207"/>
                  <a:gd name="T34" fmla="*/ 318134 w 159"/>
                  <a:gd name="T35" fmla="*/ 425944 h 20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59"/>
                  <a:gd name="T55" fmla="*/ 0 h 207"/>
                  <a:gd name="T56" fmla="*/ 159 w 159"/>
                  <a:gd name="T57" fmla="*/ 207 h 20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59" h="207">
                    <a:moveTo>
                      <a:pt x="157" y="185"/>
                    </a:moveTo>
                    <a:cubicBezTo>
                      <a:pt x="89" y="79"/>
                      <a:pt x="89" y="79"/>
                      <a:pt x="89" y="79"/>
                    </a:cubicBezTo>
                    <a:cubicBezTo>
                      <a:pt x="101" y="63"/>
                      <a:pt x="103" y="42"/>
                      <a:pt x="92" y="24"/>
                    </a:cubicBezTo>
                    <a:cubicBezTo>
                      <a:pt x="81" y="8"/>
                      <a:pt x="61" y="0"/>
                      <a:pt x="42" y="4"/>
                    </a:cubicBezTo>
                    <a:cubicBezTo>
                      <a:pt x="70" y="48"/>
                      <a:pt x="70" y="48"/>
                      <a:pt x="70" y="48"/>
                    </a:cubicBezTo>
                    <a:cubicBezTo>
                      <a:pt x="37" y="69"/>
                      <a:pt x="37" y="69"/>
                      <a:pt x="37" y="69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" y="42"/>
                      <a:pt x="0" y="61"/>
                      <a:pt x="10" y="77"/>
                    </a:cubicBezTo>
                    <a:cubicBezTo>
                      <a:pt x="21" y="95"/>
                      <a:pt x="43" y="102"/>
                      <a:pt x="62" y="96"/>
                    </a:cubicBezTo>
                    <a:cubicBezTo>
                      <a:pt x="130" y="202"/>
                      <a:pt x="130" y="202"/>
                      <a:pt x="130" y="202"/>
                    </a:cubicBezTo>
                    <a:cubicBezTo>
                      <a:pt x="133" y="206"/>
                      <a:pt x="138" y="207"/>
                      <a:pt x="143" y="205"/>
                    </a:cubicBezTo>
                    <a:cubicBezTo>
                      <a:pt x="154" y="197"/>
                      <a:pt x="154" y="197"/>
                      <a:pt x="154" y="197"/>
                    </a:cubicBezTo>
                    <a:cubicBezTo>
                      <a:pt x="158" y="195"/>
                      <a:pt x="159" y="189"/>
                      <a:pt x="157" y="185"/>
                    </a:cubicBezTo>
                    <a:close/>
                    <a:moveTo>
                      <a:pt x="144" y="193"/>
                    </a:moveTo>
                    <a:cubicBezTo>
                      <a:pt x="141" y="195"/>
                      <a:pt x="136" y="195"/>
                      <a:pt x="134" y="191"/>
                    </a:cubicBezTo>
                    <a:cubicBezTo>
                      <a:pt x="132" y="188"/>
                      <a:pt x="133" y="184"/>
                      <a:pt x="137" y="182"/>
                    </a:cubicBezTo>
                    <a:cubicBezTo>
                      <a:pt x="140" y="180"/>
                      <a:pt x="144" y="181"/>
                      <a:pt x="146" y="184"/>
                    </a:cubicBezTo>
                    <a:cubicBezTo>
                      <a:pt x="148" y="187"/>
                      <a:pt x="147" y="191"/>
                      <a:pt x="144" y="19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mpd="sng">
                <a:solidFill>
                  <a:schemeClr val="bg1"/>
                </a:solidFill>
                <a:bevel/>
              </a:ln>
            </p:spPr>
            <p:txBody>
              <a:bodyPr/>
              <a:lstStyle/>
              <a:p>
                <a:endParaRPr lang="zh-CN" altLang="en-US"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  <p:sp>
            <p:nvSpPr>
              <p:cNvPr id="7194" name="Freeform 149"/>
              <p:cNvSpPr>
                <a:spLocks noEditPoints="1" noChangeArrowheads="1"/>
              </p:cNvSpPr>
              <p:nvPr/>
            </p:nvSpPr>
            <p:spPr bwMode="auto">
              <a:xfrm>
                <a:off x="0" y="231691"/>
                <a:ext cx="231691" cy="227954"/>
              </a:xfrm>
              <a:custGeom>
                <a:avLst/>
                <a:gdLst>
                  <a:gd name="T0" fmla="*/ 200799 w 105"/>
                  <a:gd name="T1" fmla="*/ 57542 h 103"/>
                  <a:gd name="T2" fmla="*/ 214038 w 105"/>
                  <a:gd name="T3" fmla="*/ 44263 h 103"/>
                  <a:gd name="T4" fmla="*/ 185353 w 105"/>
                  <a:gd name="T5" fmla="*/ 15492 h 103"/>
                  <a:gd name="T6" fmla="*/ 172113 w 105"/>
                  <a:gd name="T7" fmla="*/ 28771 h 103"/>
                  <a:gd name="T8" fmla="*/ 136808 w 105"/>
                  <a:gd name="T9" fmla="*/ 15492 h 103"/>
                  <a:gd name="T10" fmla="*/ 136808 w 105"/>
                  <a:gd name="T11" fmla="*/ 0 h 103"/>
                  <a:gd name="T12" fmla="*/ 94883 w 105"/>
                  <a:gd name="T13" fmla="*/ 0 h 103"/>
                  <a:gd name="T14" fmla="*/ 94883 w 105"/>
                  <a:gd name="T15" fmla="*/ 15492 h 103"/>
                  <a:gd name="T16" fmla="*/ 61784 w 105"/>
                  <a:gd name="T17" fmla="*/ 28771 h 103"/>
                  <a:gd name="T18" fmla="*/ 48545 w 105"/>
                  <a:gd name="T19" fmla="*/ 15492 h 103"/>
                  <a:gd name="T20" fmla="*/ 17653 w 105"/>
                  <a:gd name="T21" fmla="*/ 44263 h 103"/>
                  <a:gd name="T22" fmla="*/ 33099 w 105"/>
                  <a:gd name="T23" fmla="*/ 59755 h 103"/>
                  <a:gd name="T24" fmla="*/ 17653 w 105"/>
                  <a:gd name="T25" fmla="*/ 92952 h 103"/>
                  <a:gd name="T26" fmla="*/ 0 w 105"/>
                  <a:gd name="T27" fmla="*/ 92952 h 103"/>
                  <a:gd name="T28" fmla="*/ 0 w 105"/>
                  <a:gd name="T29" fmla="*/ 135002 h 103"/>
                  <a:gd name="T30" fmla="*/ 19859 w 105"/>
                  <a:gd name="T31" fmla="*/ 135002 h 103"/>
                  <a:gd name="T32" fmla="*/ 33099 w 105"/>
                  <a:gd name="T33" fmla="*/ 168199 h 103"/>
                  <a:gd name="T34" fmla="*/ 19859 w 105"/>
                  <a:gd name="T35" fmla="*/ 181478 h 103"/>
                  <a:gd name="T36" fmla="*/ 48545 w 105"/>
                  <a:gd name="T37" fmla="*/ 210249 h 103"/>
                  <a:gd name="T38" fmla="*/ 61784 w 105"/>
                  <a:gd name="T39" fmla="*/ 196970 h 103"/>
                  <a:gd name="T40" fmla="*/ 94883 w 105"/>
                  <a:gd name="T41" fmla="*/ 210249 h 103"/>
                  <a:gd name="T42" fmla="*/ 94883 w 105"/>
                  <a:gd name="T43" fmla="*/ 227954 h 103"/>
                  <a:gd name="T44" fmla="*/ 136808 w 105"/>
                  <a:gd name="T45" fmla="*/ 227954 h 103"/>
                  <a:gd name="T46" fmla="*/ 136808 w 105"/>
                  <a:gd name="T47" fmla="*/ 210249 h 103"/>
                  <a:gd name="T48" fmla="*/ 169907 w 105"/>
                  <a:gd name="T49" fmla="*/ 196970 h 103"/>
                  <a:gd name="T50" fmla="*/ 183146 w 105"/>
                  <a:gd name="T51" fmla="*/ 210249 h 103"/>
                  <a:gd name="T52" fmla="*/ 211832 w 105"/>
                  <a:gd name="T53" fmla="*/ 181478 h 103"/>
                  <a:gd name="T54" fmla="*/ 200799 w 105"/>
                  <a:gd name="T55" fmla="*/ 168199 h 103"/>
                  <a:gd name="T56" fmla="*/ 214038 w 105"/>
                  <a:gd name="T57" fmla="*/ 135002 h 103"/>
                  <a:gd name="T58" fmla="*/ 231691 w 105"/>
                  <a:gd name="T59" fmla="*/ 135002 h 103"/>
                  <a:gd name="T60" fmla="*/ 231691 w 105"/>
                  <a:gd name="T61" fmla="*/ 92952 h 103"/>
                  <a:gd name="T62" fmla="*/ 214038 w 105"/>
                  <a:gd name="T63" fmla="*/ 92952 h 103"/>
                  <a:gd name="T64" fmla="*/ 200799 w 105"/>
                  <a:gd name="T65" fmla="*/ 57542 h 103"/>
                  <a:gd name="T66" fmla="*/ 116949 w 105"/>
                  <a:gd name="T67" fmla="*/ 183691 h 103"/>
                  <a:gd name="T68" fmla="*/ 46338 w 105"/>
                  <a:gd name="T69" fmla="*/ 112870 h 103"/>
                  <a:gd name="T70" fmla="*/ 116949 w 105"/>
                  <a:gd name="T71" fmla="*/ 42050 h 103"/>
                  <a:gd name="T72" fmla="*/ 187559 w 105"/>
                  <a:gd name="T73" fmla="*/ 112870 h 103"/>
                  <a:gd name="T74" fmla="*/ 116949 w 105"/>
                  <a:gd name="T75" fmla="*/ 183691 h 103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105"/>
                  <a:gd name="T115" fmla="*/ 0 h 103"/>
                  <a:gd name="T116" fmla="*/ 105 w 105"/>
                  <a:gd name="T117" fmla="*/ 103 h 103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105" h="103">
                    <a:moveTo>
                      <a:pt x="91" y="26"/>
                    </a:moveTo>
                    <a:cubicBezTo>
                      <a:pt x="97" y="20"/>
                      <a:pt x="97" y="20"/>
                      <a:pt x="97" y="20"/>
                    </a:cubicBezTo>
                    <a:cubicBezTo>
                      <a:pt x="84" y="7"/>
                      <a:pt x="84" y="7"/>
                      <a:pt x="84" y="7"/>
                    </a:cubicBezTo>
                    <a:cubicBezTo>
                      <a:pt x="78" y="13"/>
                      <a:pt x="78" y="13"/>
                      <a:pt x="78" y="13"/>
                    </a:cubicBezTo>
                    <a:cubicBezTo>
                      <a:pt x="73" y="10"/>
                      <a:pt x="67" y="8"/>
                      <a:pt x="62" y="7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38" y="8"/>
                      <a:pt x="33" y="10"/>
                      <a:pt x="28" y="13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5" y="27"/>
                      <a:pt x="15" y="27"/>
                      <a:pt x="15" y="27"/>
                    </a:cubicBezTo>
                    <a:cubicBezTo>
                      <a:pt x="12" y="31"/>
                      <a:pt x="10" y="36"/>
                      <a:pt x="8" y="4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9" y="61"/>
                      <a:pt x="9" y="61"/>
                      <a:pt x="9" y="61"/>
                    </a:cubicBezTo>
                    <a:cubicBezTo>
                      <a:pt x="10" y="66"/>
                      <a:pt x="12" y="71"/>
                      <a:pt x="15" y="76"/>
                    </a:cubicBezTo>
                    <a:cubicBezTo>
                      <a:pt x="9" y="82"/>
                      <a:pt x="9" y="82"/>
                      <a:pt x="9" y="82"/>
                    </a:cubicBezTo>
                    <a:cubicBezTo>
                      <a:pt x="22" y="95"/>
                      <a:pt x="22" y="95"/>
                      <a:pt x="22" y="95"/>
                    </a:cubicBezTo>
                    <a:cubicBezTo>
                      <a:pt x="28" y="89"/>
                      <a:pt x="28" y="89"/>
                      <a:pt x="28" y="89"/>
                    </a:cubicBezTo>
                    <a:cubicBezTo>
                      <a:pt x="33" y="92"/>
                      <a:pt x="38" y="94"/>
                      <a:pt x="43" y="95"/>
                    </a:cubicBezTo>
                    <a:cubicBezTo>
                      <a:pt x="43" y="103"/>
                      <a:pt x="43" y="103"/>
                      <a:pt x="43" y="103"/>
                    </a:cubicBezTo>
                    <a:cubicBezTo>
                      <a:pt x="62" y="103"/>
                      <a:pt x="62" y="103"/>
                      <a:pt x="62" y="103"/>
                    </a:cubicBezTo>
                    <a:cubicBezTo>
                      <a:pt x="62" y="95"/>
                      <a:pt x="62" y="95"/>
                      <a:pt x="62" y="95"/>
                    </a:cubicBezTo>
                    <a:cubicBezTo>
                      <a:pt x="67" y="94"/>
                      <a:pt x="73" y="92"/>
                      <a:pt x="77" y="89"/>
                    </a:cubicBezTo>
                    <a:cubicBezTo>
                      <a:pt x="83" y="95"/>
                      <a:pt x="83" y="95"/>
                      <a:pt x="83" y="95"/>
                    </a:cubicBezTo>
                    <a:cubicBezTo>
                      <a:pt x="96" y="82"/>
                      <a:pt x="96" y="82"/>
                      <a:pt x="96" y="82"/>
                    </a:cubicBezTo>
                    <a:cubicBezTo>
                      <a:pt x="91" y="76"/>
                      <a:pt x="91" y="76"/>
                      <a:pt x="91" y="76"/>
                    </a:cubicBezTo>
                    <a:cubicBezTo>
                      <a:pt x="94" y="71"/>
                      <a:pt x="96" y="66"/>
                      <a:pt x="97" y="61"/>
                    </a:cubicBezTo>
                    <a:cubicBezTo>
                      <a:pt x="105" y="61"/>
                      <a:pt x="105" y="61"/>
                      <a:pt x="105" y="61"/>
                    </a:cubicBezTo>
                    <a:cubicBezTo>
                      <a:pt x="105" y="42"/>
                      <a:pt x="105" y="42"/>
                      <a:pt x="105" y="42"/>
                    </a:cubicBezTo>
                    <a:cubicBezTo>
                      <a:pt x="97" y="42"/>
                      <a:pt x="97" y="42"/>
                      <a:pt x="97" y="42"/>
                    </a:cubicBezTo>
                    <a:cubicBezTo>
                      <a:pt x="96" y="36"/>
                      <a:pt x="94" y="31"/>
                      <a:pt x="91" y="26"/>
                    </a:cubicBezTo>
                    <a:close/>
                    <a:moveTo>
                      <a:pt x="53" y="83"/>
                    </a:moveTo>
                    <a:cubicBezTo>
                      <a:pt x="35" y="83"/>
                      <a:pt x="21" y="69"/>
                      <a:pt x="21" y="51"/>
                    </a:cubicBezTo>
                    <a:cubicBezTo>
                      <a:pt x="21" y="33"/>
                      <a:pt x="35" y="19"/>
                      <a:pt x="53" y="19"/>
                    </a:cubicBezTo>
                    <a:cubicBezTo>
                      <a:pt x="71" y="19"/>
                      <a:pt x="85" y="33"/>
                      <a:pt x="85" y="51"/>
                    </a:cubicBezTo>
                    <a:cubicBezTo>
                      <a:pt x="85" y="69"/>
                      <a:pt x="71" y="83"/>
                      <a:pt x="53" y="8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mpd="sng">
                <a:solidFill>
                  <a:schemeClr val="bg1"/>
                </a:solidFill>
                <a:bevel/>
              </a:ln>
            </p:spPr>
            <p:txBody>
              <a:bodyPr/>
              <a:lstStyle/>
              <a:p>
                <a:endParaRPr lang="zh-CN" altLang="en-US"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  <p:sp>
            <p:nvSpPr>
              <p:cNvPr id="7195" name="Oval 150"/>
              <p:cNvSpPr>
                <a:spLocks noChangeArrowheads="1"/>
              </p:cNvSpPr>
              <p:nvPr/>
            </p:nvSpPr>
            <p:spPr bwMode="auto">
              <a:xfrm>
                <a:off x="97160" y="326983"/>
                <a:ext cx="37370" cy="37370"/>
              </a:xfrm>
              <a:prstGeom prst="ellipse">
                <a:avLst/>
              </a:prstGeom>
              <a:grpFill/>
              <a:ln w="9525">
                <a:solidFill>
                  <a:schemeClr val="bg1"/>
                </a:solidFill>
                <a:bevel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00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00092A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连接符 48"/>
          <p:cNvCxnSpPr/>
          <p:nvPr/>
        </p:nvCxnSpPr>
        <p:spPr>
          <a:xfrm>
            <a:off x="5224691" y="1894898"/>
            <a:ext cx="0" cy="22047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/>
          <p:cNvGrpSpPr/>
          <p:nvPr/>
        </p:nvGrpSpPr>
        <p:grpSpPr>
          <a:xfrm>
            <a:off x="102235" y="176530"/>
            <a:ext cx="5429250" cy="968375"/>
            <a:chOff x="5292478" y="838789"/>
            <a:chExt cx="4749975" cy="514777"/>
          </a:xfrm>
        </p:grpSpPr>
        <p:sp>
          <p:nvSpPr>
            <p:cNvPr id="37" name="文本框 36"/>
            <p:cNvSpPr txBox="1"/>
            <p:nvPr/>
          </p:nvSpPr>
          <p:spPr>
            <a:xfrm>
              <a:off x="5306454" y="838789"/>
              <a:ext cx="3596005" cy="2774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800" b="1" dirty="0">
                  <a:solidFill>
                    <a:schemeClr val="bg1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ea"/>
                </a:rPr>
                <a:t>Python使用中的问题</a:t>
              </a:r>
              <a:endParaRPr lang="zh-CN" altLang="en-US" sz="28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5292478" y="1141579"/>
              <a:ext cx="4749975" cy="2119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逼格青春粗黑体简2.0" panose="02010604000000000000" pitchFamily="2" charset="-122"/>
                  <a:ea typeface="逼格青春粗黑体简2.0" panose="02010604000000000000" pitchFamily="2" charset="-122"/>
                  <a:cs typeface="+mn-ea"/>
                  <a:sym typeface="+mn-ea"/>
                </a:rPr>
                <a:t>大家平时遇到的以及希望了解哪些问题？</a:t>
              </a:r>
              <a:endParaRPr lang="zh-CN" altLang="en-US" sz="2000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逼格青春粗黑体简2.0" panose="02010604000000000000" pitchFamily="2" charset="-122"/>
                <a:ea typeface="逼格青春粗黑体简2.0" panose="02010604000000000000" pitchFamily="2" charset="-122"/>
                <a:cs typeface="+mn-ea"/>
                <a:sym typeface="+mn-ea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778510" y="1917065"/>
            <a:ext cx="30664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C/C++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与</a:t>
            </a:r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Python</a:t>
            </a:r>
            <a:r>
              <a:rPr lang="zh-CN" altLang="en-US" sz="24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如何互相调用？</a:t>
            </a:r>
            <a:endParaRPr lang="zh-CN" altLang="en-US" sz="24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228465" y="1456690"/>
            <a:ext cx="2714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Memory</a:t>
            </a:r>
            <a:r>
              <a:rPr lang="zh-CN" altLang="en-US" sz="24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如何管理？</a:t>
            </a:r>
            <a:endParaRPr lang="zh-CN" altLang="en-US" sz="24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150225" y="1511300"/>
            <a:ext cx="23380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多线程如何管理进行并行？</a:t>
            </a:r>
            <a:endParaRPr lang="zh-CN" altLang="en-US" sz="24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35405" y="5109210"/>
            <a:ext cx="23590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如何快速识别耗时操作？</a:t>
            </a:r>
            <a:endParaRPr lang="zh-CN" altLang="en-US" sz="24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542790" y="5666105"/>
            <a:ext cx="31064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函数的编译如何加速？</a:t>
            </a:r>
            <a:endParaRPr lang="zh-CN" altLang="en-US" sz="24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809230" y="4689475"/>
            <a:ext cx="28143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各种包的依赖关系？</a:t>
            </a:r>
            <a:endParaRPr lang="en-US" altLang="zh-CN" sz="24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 rot="0">
            <a:off x="3323590" y="2141855"/>
            <a:ext cx="5215890" cy="3128645"/>
            <a:chOff x="1619251" y="1605774"/>
            <a:chExt cx="6578202" cy="4200119"/>
          </a:xfrm>
        </p:grpSpPr>
        <p:grpSp>
          <p:nvGrpSpPr>
            <p:cNvPr id="16" name="组合 15"/>
            <p:cNvGrpSpPr/>
            <p:nvPr/>
          </p:nvGrpSpPr>
          <p:grpSpPr>
            <a:xfrm>
              <a:off x="1619251" y="3936612"/>
              <a:ext cx="1083468" cy="1083468"/>
              <a:chOff x="1619251" y="3936612"/>
              <a:chExt cx="1083468" cy="1083468"/>
            </a:xfrm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grpSpPr>
          <p:sp>
            <p:nvSpPr>
              <p:cNvPr id="46098" name="Oval 18"/>
              <p:cNvSpPr/>
              <p:nvPr/>
            </p:nvSpPr>
            <p:spPr bwMode="auto">
              <a:xfrm>
                <a:off x="1619251" y="3936612"/>
                <a:ext cx="1083468" cy="1083468"/>
              </a:xfrm>
              <a:prstGeom prst="ellipse">
                <a:avLst/>
              </a:prstGeom>
              <a:noFill/>
              <a:ln w="38100" cap="flat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p>
                <a:endParaRPr lang="es-ES" sz="3935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6104" name="Rectangle 24"/>
              <p:cNvSpPr/>
              <p:nvPr/>
            </p:nvSpPr>
            <p:spPr bwMode="auto">
              <a:xfrm>
                <a:off x="1660454" y="4240091"/>
                <a:ext cx="733729" cy="4049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p>
                <a:pPr>
                  <a:spcBef>
                    <a:spcPts val="1125"/>
                  </a:spcBef>
                </a:pPr>
                <a:endParaRPr lang="en-US" sz="2810">
                  <a:solidFill>
                    <a:srgbClr val="FFFFFF"/>
                  </a:solidFill>
                  <a:latin typeface="Lato Light" charset="0"/>
                  <a:ea typeface="微软雅黑 Light" panose="020B0502040204020203" pitchFamily="34" charset="-122"/>
                  <a:cs typeface="Lato Light" charset="0"/>
                  <a:sym typeface="Lato Light" charset="0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1768078" y="2180440"/>
              <a:ext cx="1571625" cy="1571625"/>
              <a:chOff x="1768078" y="2180440"/>
              <a:chExt cx="1571625" cy="1571625"/>
            </a:xfrm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grpSpPr>
          <p:sp>
            <p:nvSpPr>
              <p:cNvPr id="46097" name="Oval 17"/>
              <p:cNvSpPr/>
              <p:nvPr/>
            </p:nvSpPr>
            <p:spPr bwMode="auto">
              <a:xfrm>
                <a:off x="1768078" y="2180440"/>
                <a:ext cx="1571625" cy="1571625"/>
              </a:xfrm>
              <a:prstGeom prst="ellipse">
                <a:avLst/>
              </a:prstGeom>
              <a:noFill/>
              <a:ln w="38100" cap="flat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p>
                <a:endParaRPr lang="es-ES" sz="3935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6106" name="Rectangle 26"/>
              <p:cNvSpPr/>
              <p:nvPr/>
            </p:nvSpPr>
            <p:spPr bwMode="auto">
              <a:xfrm>
                <a:off x="1882178" y="2749038"/>
                <a:ext cx="820096" cy="4356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p>
                <a:pPr>
                  <a:spcBef>
                    <a:spcPts val="1125"/>
                  </a:spcBef>
                </a:pPr>
                <a:endParaRPr lang="en-US" sz="2810" dirty="0">
                  <a:solidFill>
                    <a:srgbClr val="FFFFFF"/>
                  </a:solidFill>
                  <a:latin typeface="Lato Light" charset="0"/>
                  <a:ea typeface="微软雅黑 Light" panose="020B0502040204020203" pitchFamily="34" charset="-122"/>
                  <a:cs typeface="Lato Light" charset="0"/>
                  <a:sym typeface="Lato Light" charset="0"/>
                </a:endParaRPr>
              </a:p>
            </p:txBody>
          </p:sp>
          <p:sp>
            <p:nvSpPr>
              <p:cNvPr id="46107" name="Rectangle 27"/>
              <p:cNvSpPr/>
              <p:nvPr/>
            </p:nvSpPr>
            <p:spPr bwMode="auto">
              <a:xfrm>
                <a:off x="2702630" y="2716222"/>
                <a:ext cx="348256" cy="4357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p>
                <a:pPr>
                  <a:spcBef>
                    <a:spcPts val="1125"/>
                  </a:spcBef>
                </a:pPr>
                <a:endParaRPr lang="en-US" sz="2810" dirty="0">
                  <a:solidFill>
                    <a:srgbClr val="FFFFFF"/>
                  </a:solidFill>
                  <a:latin typeface="Lato Light" charset="0"/>
                  <a:ea typeface="微软雅黑 Light" panose="020B0502040204020203" pitchFamily="34" charset="-122"/>
                  <a:cs typeface="Lato Light" charset="0"/>
                  <a:sym typeface="Lato Light" charset="0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3988595" y="2472143"/>
              <a:ext cx="1345406" cy="1345406"/>
              <a:chOff x="3988595" y="2472143"/>
              <a:chExt cx="1345406" cy="1345406"/>
            </a:xfrm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grpSpPr>
          <p:sp>
            <p:nvSpPr>
              <p:cNvPr id="46100" name="Oval 20"/>
              <p:cNvSpPr/>
              <p:nvPr/>
            </p:nvSpPr>
            <p:spPr bwMode="auto">
              <a:xfrm>
                <a:off x="3988595" y="2472143"/>
                <a:ext cx="1345406" cy="1345406"/>
              </a:xfrm>
              <a:prstGeom prst="ellipse">
                <a:avLst/>
              </a:prstGeom>
              <a:noFill/>
              <a:ln w="38100" cap="flat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p>
                <a:endParaRPr lang="es-ES" sz="3935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6108" name="Rectangle 28"/>
              <p:cNvSpPr/>
              <p:nvPr/>
            </p:nvSpPr>
            <p:spPr bwMode="auto">
              <a:xfrm>
                <a:off x="4167669" y="2918837"/>
                <a:ext cx="690941" cy="3640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p>
                <a:pPr>
                  <a:spcBef>
                    <a:spcPts val="1125"/>
                  </a:spcBef>
                </a:pPr>
                <a:endParaRPr lang="en-US" sz="2345">
                  <a:solidFill>
                    <a:srgbClr val="FFFFFF"/>
                  </a:solidFill>
                  <a:latin typeface="Lato Light" charset="0"/>
                  <a:ea typeface="微软雅黑 Light" panose="020B0502040204020203" pitchFamily="34" charset="-122"/>
                  <a:cs typeface="Lato Light" charset="0"/>
                  <a:sym typeface="Lato Light" charset="0"/>
                </a:endParaRPr>
              </a:p>
            </p:txBody>
          </p:sp>
          <p:sp>
            <p:nvSpPr>
              <p:cNvPr id="46109" name="Rectangle 29"/>
              <p:cNvSpPr/>
              <p:nvPr/>
            </p:nvSpPr>
            <p:spPr bwMode="auto">
              <a:xfrm>
                <a:off x="4701482" y="2918627"/>
                <a:ext cx="348256" cy="3631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p>
                <a:pPr>
                  <a:spcBef>
                    <a:spcPts val="1125"/>
                  </a:spcBef>
                </a:pPr>
                <a:endParaRPr lang="en-US" sz="2345">
                  <a:solidFill>
                    <a:srgbClr val="FFFFFF"/>
                  </a:solidFill>
                  <a:latin typeface="Lato Light" charset="0"/>
                  <a:ea typeface="微软雅黑 Light" panose="020B0502040204020203" pitchFamily="34" charset="-122"/>
                  <a:cs typeface="Lato Light" charset="0"/>
                  <a:sym typeface="Lato Light" charset="0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3369469" y="4722425"/>
              <a:ext cx="1083468" cy="1083468"/>
              <a:chOff x="3369469" y="4722425"/>
              <a:chExt cx="1083468" cy="1083468"/>
            </a:xfrm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grpSpPr>
          <p:sp>
            <p:nvSpPr>
              <p:cNvPr id="46099" name="Oval 19"/>
              <p:cNvSpPr/>
              <p:nvPr/>
            </p:nvSpPr>
            <p:spPr bwMode="auto">
              <a:xfrm>
                <a:off x="3369469" y="4722425"/>
                <a:ext cx="1083468" cy="1083468"/>
              </a:xfrm>
              <a:prstGeom prst="ellipse">
                <a:avLst/>
              </a:prstGeom>
              <a:noFill/>
              <a:ln w="38100" cap="flat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p>
                <a:endParaRPr lang="es-ES" sz="3935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6110" name="Rectangle 30"/>
              <p:cNvSpPr/>
              <p:nvPr/>
            </p:nvSpPr>
            <p:spPr bwMode="auto">
              <a:xfrm>
                <a:off x="3504963" y="5025904"/>
                <a:ext cx="663208" cy="4356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p>
                <a:pPr>
                  <a:spcBef>
                    <a:spcPts val="1125"/>
                  </a:spcBef>
                </a:pPr>
                <a:endParaRPr lang="en-US" sz="2810" dirty="0">
                  <a:solidFill>
                    <a:srgbClr val="FFFFFF"/>
                  </a:solidFill>
                  <a:latin typeface="Lato Light" charset="0"/>
                  <a:ea typeface="微软雅黑 Light" panose="020B0502040204020203" pitchFamily="34" charset="-122"/>
                  <a:cs typeface="Lato Light" charset="0"/>
                  <a:sym typeface="Lato Light" charset="0"/>
                </a:endParaRPr>
              </a:p>
            </p:txBody>
          </p:sp>
          <p:sp>
            <p:nvSpPr>
              <p:cNvPr id="46111" name="Rectangle 31"/>
              <p:cNvSpPr/>
              <p:nvPr/>
            </p:nvSpPr>
            <p:spPr bwMode="auto">
              <a:xfrm>
                <a:off x="4058544" y="5026034"/>
                <a:ext cx="348256" cy="4357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p>
                <a:pPr>
                  <a:spcBef>
                    <a:spcPts val="1125"/>
                  </a:spcBef>
                </a:pPr>
                <a:endParaRPr lang="en-US" sz="2810">
                  <a:solidFill>
                    <a:srgbClr val="FFFFFF"/>
                  </a:solidFill>
                  <a:latin typeface="Lato Light" charset="0"/>
                  <a:ea typeface="微软雅黑 Light" panose="020B0502040204020203" pitchFamily="34" charset="-122"/>
                  <a:cs typeface="Lato Light" charset="0"/>
                  <a:sym typeface="Lato Light" charset="0"/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5520035" y="1605774"/>
              <a:ext cx="845343" cy="845343"/>
              <a:chOff x="5520035" y="1605774"/>
              <a:chExt cx="845343" cy="845343"/>
            </a:xfrm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grpSpPr>
          <p:sp>
            <p:nvSpPr>
              <p:cNvPr id="46101" name="Oval 21"/>
              <p:cNvSpPr/>
              <p:nvPr/>
            </p:nvSpPr>
            <p:spPr bwMode="auto">
              <a:xfrm>
                <a:off x="5520035" y="1605774"/>
                <a:ext cx="845343" cy="845343"/>
              </a:xfrm>
              <a:prstGeom prst="ellipse">
                <a:avLst/>
              </a:prstGeom>
              <a:noFill/>
              <a:ln w="38100" cap="flat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p>
                <a:endParaRPr lang="es-ES" sz="3935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6112" name="Rectangle 32"/>
              <p:cNvSpPr/>
              <p:nvPr/>
            </p:nvSpPr>
            <p:spPr bwMode="auto">
              <a:xfrm>
                <a:off x="5701904" y="1873664"/>
                <a:ext cx="509766" cy="2905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p>
                <a:pPr>
                  <a:spcBef>
                    <a:spcPts val="1125"/>
                  </a:spcBef>
                </a:pPr>
                <a:endParaRPr lang="en-US" sz="1875">
                  <a:solidFill>
                    <a:srgbClr val="FFFFFF"/>
                  </a:solidFill>
                  <a:latin typeface="Lato Light" charset="0"/>
                  <a:ea typeface="微软雅黑 Light" panose="020B0502040204020203" pitchFamily="34" charset="-122"/>
                  <a:cs typeface="Lato Light" charset="0"/>
                  <a:sym typeface="Lato Light" charset="0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5208984" y="4490252"/>
              <a:ext cx="642938" cy="642938"/>
              <a:chOff x="5208984" y="4490252"/>
              <a:chExt cx="642938" cy="642938"/>
            </a:xfrm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grpSpPr>
          <p:sp>
            <p:nvSpPr>
              <p:cNvPr id="46103" name="Oval 23"/>
              <p:cNvSpPr/>
              <p:nvPr/>
            </p:nvSpPr>
            <p:spPr bwMode="auto">
              <a:xfrm>
                <a:off x="5208984" y="4490252"/>
                <a:ext cx="642938" cy="642938"/>
              </a:xfrm>
              <a:prstGeom prst="ellipse">
                <a:avLst/>
              </a:prstGeom>
              <a:noFill/>
              <a:ln w="38100" cap="flat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p>
                <a:endParaRPr lang="es-ES" sz="3935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6114" name="Rectangle 34"/>
              <p:cNvSpPr/>
              <p:nvPr/>
            </p:nvSpPr>
            <p:spPr bwMode="auto">
              <a:xfrm>
                <a:off x="5301558" y="4645034"/>
                <a:ext cx="509766" cy="2905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p>
                <a:pPr>
                  <a:spcBef>
                    <a:spcPts val="1125"/>
                  </a:spcBef>
                </a:pPr>
                <a:endParaRPr lang="en-US" sz="1875">
                  <a:solidFill>
                    <a:srgbClr val="FFFFFF"/>
                  </a:solidFill>
                  <a:latin typeface="Lato Light" charset="0"/>
                  <a:ea typeface="微软雅黑 Light" panose="020B0502040204020203" pitchFamily="34" charset="-122"/>
                  <a:cs typeface="Lato Light" charset="0"/>
                  <a:sym typeface="Lato Light" charset="0"/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6625828" y="2537628"/>
              <a:ext cx="1571625" cy="1571625"/>
              <a:chOff x="6625828" y="2537628"/>
              <a:chExt cx="1571625" cy="1571625"/>
            </a:xfrm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grpSpPr>
          <p:sp>
            <p:nvSpPr>
              <p:cNvPr id="46102" name="Oval 22"/>
              <p:cNvSpPr/>
              <p:nvPr/>
            </p:nvSpPr>
            <p:spPr bwMode="auto">
              <a:xfrm>
                <a:off x="6625828" y="2537628"/>
                <a:ext cx="1571625" cy="1571625"/>
              </a:xfrm>
              <a:prstGeom prst="ellipse">
                <a:avLst/>
              </a:prstGeom>
              <a:noFill/>
              <a:ln w="38100" cap="flat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p>
                <a:endParaRPr lang="es-ES" sz="3935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6116" name="Rectangle 36"/>
              <p:cNvSpPr/>
              <p:nvPr/>
            </p:nvSpPr>
            <p:spPr bwMode="auto">
              <a:xfrm>
                <a:off x="6893647" y="3096848"/>
                <a:ext cx="715504" cy="4356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p>
                <a:pPr>
                  <a:spcBef>
                    <a:spcPts val="1125"/>
                  </a:spcBef>
                </a:pPr>
                <a:endParaRPr lang="en-US" sz="2810">
                  <a:solidFill>
                    <a:srgbClr val="FFFFFF"/>
                  </a:solidFill>
                  <a:latin typeface="Lato Light" charset="0"/>
                  <a:ea typeface="微软雅黑 Light" panose="020B0502040204020203" pitchFamily="34" charset="-122"/>
                  <a:cs typeface="Lato Light" charset="0"/>
                  <a:sym typeface="Lato Light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十角星 22"/>
          <p:cNvSpPr/>
          <p:nvPr/>
        </p:nvSpPr>
        <p:spPr>
          <a:xfrm>
            <a:off x="1" y="0"/>
            <a:ext cx="12192000" cy="6858000"/>
          </a:xfrm>
          <a:prstGeom prst="star10">
            <a:avLst/>
          </a:prstGeom>
          <a:solidFill>
            <a:srgbClr val="00092A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102235" y="176530"/>
            <a:ext cx="3401695" cy="813554"/>
            <a:chOff x="5292478" y="838789"/>
            <a:chExt cx="2997937" cy="553230"/>
          </a:xfrm>
        </p:grpSpPr>
        <p:sp>
          <p:nvSpPr>
            <p:cNvPr id="25" name="文本框 24"/>
            <p:cNvSpPr txBox="1"/>
            <p:nvPr/>
          </p:nvSpPr>
          <p:spPr>
            <a:xfrm>
              <a:off x="5306454" y="838789"/>
              <a:ext cx="1605280" cy="354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研制动机</a:t>
              </a:r>
              <a:endParaRPr lang="zh-CN" altLang="en-US" sz="28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5292478" y="1141569"/>
              <a:ext cx="2997937" cy="2504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CN" altLang="en-US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逼格青春粗黑体简2.0" panose="02010604000000000000" pitchFamily="2" charset="-122"/>
                <a:ea typeface="逼格青春粗黑体简2.0" panose="02010604000000000000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11" name="Group 8"/>
          <p:cNvGrpSpPr/>
          <p:nvPr/>
        </p:nvGrpSpPr>
        <p:grpSpPr>
          <a:xfrm>
            <a:off x="2399586" y="1298610"/>
            <a:ext cx="5904656" cy="1728193"/>
            <a:chOff x="1115616" y="1484784"/>
            <a:chExt cx="5904656" cy="1728193"/>
          </a:xfrm>
        </p:grpSpPr>
        <p:grpSp>
          <p:nvGrpSpPr>
            <p:cNvPr id="13" name="Group 6"/>
            <p:cNvGrpSpPr/>
            <p:nvPr/>
          </p:nvGrpSpPr>
          <p:grpSpPr>
            <a:xfrm>
              <a:off x="1115616" y="1484784"/>
              <a:ext cx="5904656" cy="1728193"/>
              <a:chOff x="1115616" y="1484784"/>
              <a:chExt cx="5904656" cy="1728193"/>
            </a:xfrm>
          </p:grpSpPr>
          <p:pic>
            <p:nvPicPr>
              <p:cNvPr id="16" name="Picture 6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1840" y="1912039"/>
                <a:ext cx="1910105" cy="9410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7" name="Oval 5"/>
              <p:cNvSpPr/>
              <p:nvPr/>
            </p:nvSpPr>
            <p:spPr>
              <a:xfrm>
                <a:off x="1115616" y="1484784"/>
                <a:ext cx="2160240" cy="172819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400" b="1" dirty="0">
                  <a:noFill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18" name="Picture 5" descr="E:\working\ref\other\素材\sys\PLs\python-logo.jp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7664" y="1772816"/>
                <a:ext cx="1288926" cy="11176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Oval 11"/>
              <p:cNvSpPr/>
              <p:nvPr/>
            </p:nvSpPr>
            <p:spPr>
              <a:xfrm>
                <a:off x="4860032" y="1484784"/>
                <a:ext cx="2160240" cy="172819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400" b="1" dirty="0">
                  <a:noFill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20" name="图片 10"/>
            <p:cNvPicPr>
              <a:picLocks noChangeAspect="1"/>
            </p:cNvPicPr>
            <p:nvPr/>
          </p:nvPicPr>
          <p:blipFill rotWithShape="1">
            <a:blip r:embed="rId4"/>
            <a:srcRect t="-4045" r="48503" b="1053"/>
            <a:stretch>
              <a:fillRect/>
            </a:stretch>
          </p:blipFill>
          <p:spPr>
            <a:xfrm>
              <a:off x="5148064" y="1827105"/>
              <a:ext cx="909353" cy="1025831"/>
            </a:xfrm>
            <a:prstGeom prst="rect">
              <a:avLst/>
            </a:prstGeom>
          </p:spPr>
        </p:pic>
        <p:pic>
          <p:nvPicPr>
            <p:cNvPr id="31" name="图片 10"/>
            <p:cNvPicPr>
              <a:picLocks noChangeAspect="1"/>
            </p:cNvPicPr>
            <p:nvPr/>
          </p:nvPicPr>
          <p:blipFill rotWithShape="1">
            <a:blip r:embed="rId4"/>
            <a:srcRect l="53293" r="-856" b="1724"/>
            <a:stretch>
              <a:fillRect/>
            </a:stretch>
          </p:blipFill>
          <p:spPr>
            <a:xfrm>
              <a:off x="5875001" y="1806360"/>
              <a:ext cx="897978" cy="1046576"/>
            </a:xfrm>
            <a:prstGeom prst="rect">
              <a:avLst/>
            </a:prstGeom>
          </p:spPr>
        </p:pic>
      </p:grpSp>
      <p:grpSp>
        <p:nvGrpSpPr>
          <p:cNvPr id="32" name="Group 9"/>
          <p:cNvGrpSpPr/>
          <p:nvPr/>
        </p:nvGrpSpPr>
        <p:grpSpPr>
          <a:xfrm>
            <a:off x="3710247" y="3311684"/>
            <a:ext cx="2615668" cy="1512168"/>
            <a:chOff x="2426277" y="3209825"/>
            <a:chExt cx="2615668" cy="1512168"/>
          </a:xfrm>
        </p:grpSpPr>
        <p:pic>
          <p:nvPicPr>
            <p:cNvPr id="33" name="Picture 18" descr="E:\working\ref\素材\sys\codereview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277" y="3231544"/>
              <a:ext cx="1470469" cy="8285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Rounded Rectangle 20"/>
            <p:cNvSpPr/>
            <p:nvPr/>
          </p:nvSpPr>
          <p:spPr>
            <a:xfrm>
              <a:off x="3873593" y="3209825"/>
              <a:ext cx="1168352" cy="151216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/>
            <a:lstStyle/>
            <a:p>
              <a:pPr algn="ctr"/>
              <a:r>
                <a:rPr lang="zh-CN" altLang="en-US" sz="2000" b="1" spc="-15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分析评测</a:t>
              </a:r>
              <a:endParaRPr lang="en-US" altLang="zh-CN" sz="2000" b="1" spc="-15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工具链</a:t>
              </a:r>
              <a:endParaRPr 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5" name="Picture 16" descr="E:\working\ref\素材\sys\tools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3762" y="3998155"/>
              <a:ext cx="580244" cy="572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6" name="Picture 15" descr="Screenshot of KCachegrind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1620" y="3051113"/>
            <a:ext cx="2453034" cy="1772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ounded Rectangular Callout 26"/>
          <p:cNvSpPr/>
          <p:nvPr/>
        </p:nvSpPr>
        <p:spPr>
          <a:xfrm>
            <a:off x="7999713" y="2638756"/>
            <a:ext cx="1600673" cy="683621"/>
          </a:xfrm>
          <a:prstGeom prst="wedgeRoundRectCallout">
            <a:avLst>
              <a:gd name="adj1" fmla="val -28250"/>
              <a:gd name="adj2" fmla="val 77878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程序结构理解</a:t>
            </a:r>
            <a:endParaRPr lang="en-US" altLang="zh-CN" sz="1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程序行为分析</a:t>
            </a: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38" name="矩形 17"/>
          <p:cNvSpPr/>
          <p:nvPr/>
        </p:nvSpPr>
        <p:spPr>
          <a:xfrm>
            <a:off x="1391474" y="2789681"/>
            <a:ext cx="1876425" cy="7411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algn="ctr">
              <a:defRPr/>
            </a:pPr>
            <a:r>
              <a:rPr kumimoji="1" lang="en-US" altLang="zh-CN" smtClean="0">
                <a:latin typeface="Arial" panose="020B0604020202020204" pitchFamily="34" charset="0"/>
              </a:rPr>
              <a:t>line_profiler</a:t>
            </a:r>
            <a:endParaRPr kumimoji="1" lang="en-US" altLang="zh-CN" dirty="0" smtClean="0">
              <a:latin typeface="Arial" panose="020B0604020202020204" pitchFamily="34" charset="0"/>
            </a:endParaRPr>
          </a:p>
          <a:p>
            <a:pPr algn="ctr">
              <a:defRPr/>
            </a:pPr>
            <a:r>
              <a:rPr kumimoji="1" lang="en-US" altLang="zh-CN" dirty="0" err="1" smtClean="0">
                <a:latin typeface="Arial" panose="020B0604020202020204" pitchFamily="34" charset="0"/>
              </a:rPr>
              <a:t>memory_profiler</a:t>
            </a:r>
            <a:endParaRPr kumimoji="1" lang="zh-CN" altLang="en-US" dirty="0">
              <a:latin typeface="Arial" panose="020B0604020202020204" pitchFamily="34" charset="0"/>
            </a:endParaRPr>
          </a:p>
        </p:txBody>
      </p:sp>
      <p:sp>
        <p:nvSpPr>
          <p:cNvPr id="39" name="矩形 17"/>
          <p:cNvSpPr/>
          <p:nvPr/>
        </p:nvSpPr>
        <p:spPr>
          <a:xfrm>
            <a:off x="7861836" y="1282952"/>
            <a:ext cx="2026582" cy="4429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algn="ctr">
              <a:defRPr/>
            </a:pPr>
            <a:r>
              <a:rPr kumimoji="1" lang="en-US" altLang="zh-CN" dirty="0">
                <a:latin typeface="Arial" panose="020B0604020202020204" pitchFamily="34" charset="0"/>
              </a:rPr>
              <a:t>C/C++</a:t>
            </a:r>
            <a:r>
              <a:rPr kumimoji="1" lang="zh-CN" altLang="en-US" dirty="0">
                <a:latin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</a:rPr>
              <a:t>p</a:t>
            </a:r>
            <a:r>
              <a:rPr kumimoji="1" lang="en-US" altLang="zh-CN" dirty="0" smtClean="0">
                <a:latin typeface="Arial" panose="020B0604020202020204" pitchFamily="34" charset="0"/>
              </a:rPr>
              <a:t>rofilers</a:t>
            </a:r>
            <a:endParaRPr kumimoji="1" lang="zh-CN" altLang="en-US" dirty="0">
              <a:latin typeface="Arial" panose="020B0604020202020204" pitchFamily="34" charset="0"/>
            </a:endParaRPr>
          </a:p>
        </p:txBody>
      </p:sp>
      <p:sp>
        <p:nvSpPr>
          <p:cNvPr id="40" name="Plaque 21"/>
          <p:cNvSpPr/>
          <p:nvPr/>
        </p:nvSpPr>
        <p:spPr>
          <a:xfrm>
            <a:off x="3940301" y="2861862"/>
            <a:ext cx="2861122" cy="449822"/>
          </a:xfrm>
          <a:prstGeom prst="plaque">
            <a:avLst/>
          </a:prstGeom>
          <a:solidFill>
            <a:srgbClr val="0000CC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多语言代码的混合分析</a:t>
            </a:r>
            <a:endParaRPr 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879475" y="5005070"/>
            <a:ext cx="612076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现阶段</a:t>
            </a:r>
            <a:endParaRPr lang="zh-CN" altLang="en-US" sz="2800" dirty="0">
              <a:solidFill>
                <a:schemeClr val="bg1"/>
              </a:solidFill>
              <a:sym typeface="+mn-ea"/>
            </a:endParaRPr>
          </a:p>
          <a:p>
            <a:r>
              <a:rPr lang="zh-CN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工作重心</a:t>
            </a:r>
            <a:r>
              <a:rPr lang="zh-CN" altLang="en-US" sz="2400" dirty="0">
                <a:solidFill>
                  <a:schemeClr val="bg1"/>
                </a:solidFill>
                <a:sym typeface="+mn-ea"/>
              </a:rPr>
              <a:t>：</a:t>
            </a:r>
            <a:r>
              <a:rPr lang="en-US" altLang="zh-CN" sz="2400" dirty="0">
                <a:solidFill>
                  <a:schemeClr val="bg1"/>
                </a:solidFill>
                <a:sym typeface="+mn-ea"/>
              </a:rPr>
              <a:t>Python</a:t>
            </a:r>
            <a:r>
              <a:rPr lang="zh-CN" altLang="en-US" sz="2400" dirty="0">
                <a:solidFill>
                  <a:schemeClr val="bg1"/>
                </a:solidFill>
                <a:sym typeface="+mn-ea"/>
              </a:rPr>
              <a:t>与</a:t>
            </a:r>
            <a:r>
              <a:rPr lang="en-US" altLang="zh-CN" sz="2400" dirty="0">
                <a:solidFill>
                  <a:schemeClr val="bg1"/>
                </a:solidFill>
                <a:sym typeface="+mn-ea"/>
              </a:rPr>
              <a:t>C/C++</a:t>
            </a:r>
            <a:r>
              <a:rPr lang="zh-CN" altLang="en-US" sz="2400" dirty="0">
                <a:solidFill>
                  <a:schemeClr val="bg1"/>
                </a:solidFill>
                <a:sym typeface="+mn-ea"/>
              </a:rPr>
              <a:t>绑定关系的分析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案例研究</a:t>
            </a:r>
            <a:r>
              <a:rPr lang="zh-CN" altLang="en-US" sz="2400" dirty="0">
                <a:solidFill>
                  <a:schemeClr val="bg1"/>
                </a:solidFill>
                <a:sym typeface="+mn-ea"/>
              </a:rPr>
              <a:t>：</a:t>
            </a:r>
            <a:r>
              <a:rPr lang="zh-CN" altLang="en-US" sz="2400" dirty="0">
                <a:solidFill>
                  <a:schemeClr val="bg1"/>
                </a:solidFill>
                <a:sym typeface="+mn-ea"/>
                <a:hlinkClick r:id="rId8"/>
              </a:rPr>
              <a:t>OpenCV库</a:t>
            </a:r>
            <a:r>
              <a:rPr lang="zh-CN" altLang="en-US" sz="2400" dirty="0">
                <a:solidFill>
                  <a:schemeClr val="bg1"/>
                </a:solidFill>
                <a:sym typeface="+mn-ea"/>
              </a:rPr>
              <a:t>及其应用</a:t>
            </a:r>
            <a:endParaRPr lang="zh-CN" altLang="en-US" sz="2400" dirty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00092A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右箭头 40"/>
          <p:cNvSpPr/>
          <p:nvPr/>
        </p:nvSpPr>
        <p:spPr>
          <a:xfrm>
            <a:off x="2277420" y="2902919"/>
            <a:ext cx="8579267" cy="1800715"/>
          </a:xfrm>
          <a:prstGeom prst="rightArrow">
            <a:avLst>
              <a:gd name="adj1" fmla="val 50000"/>
              <a:gd name="adj2" fmla="val 88048"/>
            </a:avLst>
          </a:prstGeom>
          <a:solidFill>
            <a:schemeClr val="bg1"/>
          </a:solidFill>
          <a:ln w="38100">
            <a:gradFill flip="none" rotWithShape="1">
              <a:gsLst>
                <a:gs pos="100000">
                  <a:srgbClr val="FFFFFF"/>
                </a:gs>
                <a:gs pos="0">
                  <a:srgbClr val="CECED0"/>
                </a:gs>
              </a:gsLst>
              <a:lin ang="13500000" scaled="1"/>
              <a:tileRect/>
            </a:gra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5224691" y="1894898"/>
            <a:ext cx="0" cy="22047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平行四边形 41"/>
          <p:cNvSpPr/>
          <p:nvPr/>
        </p:nvSpPr>
        <p:spPr>
          <a:xfrm flipH="1">
            <a:off x="3507740" y="2973705"/>
            <a:ext cx="1338580" cy="720725"/>
          </a:xfrm>
          <a:prstGeom prst="parallelogram">
            <a:avLst>
              <a:gd name="adj" fmla="val 36386"/>
            </a:avLst>
          </a:prstGeom>
          <a:solidFill>
            <a:srgbClr val="00092A"/>
          </a:solidFill>
          <a:ln w="28575" cap="flat">
            <a:solidFill>
              <a:schemeClr val="bg1"/>
            </a:solidFill>
            <a:prstDash val="solid"/>
            <a:miter lim="800000"/>
          </a:ln>
          <a:effectLst/>
        </p:spPr>
        <p:txBody>
          <a:bodyPr vert="horz" wrap="square" lIns="121920" tIns="60960" rIns="121920" bIns="60960" numCol="1" anchor="ctr" anchorCtr="1" compatLnSpc="1"/>
          <a:lstStyle/>
          <a:p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3" name="平行四边形 42"/>
          <p:cNvSpPr/>
          <p:nvPr/>
        </p:nvSpPr>
        <p:spPr>
          <a:xfrm flipH="1">
            <a:off x="4688205" y="2665095"/>
            <a:ext cx="1338580" cy="1029970"/>
          </a:xfrm>
          <a:prstGeom prst="parallelogram">
            <a:avLst>
              <a:gd name="adj" fmla="val 36386"/>
            </a:avLst>
          </a:prstGeom>
          <a:solidFill>
            <a:srgbClr val="00092A"/>
          </a:solidFill>
          <a:ln w="28575" cap="flat">
            <a:solidFill>
              <a:schemeClr val="bg1"/>
            </a:solidFill>
            <a:prstDash val="solid"/>
            <a:miter lim="800000"/>
          </a:ln>
          <a:effectLst/>
        </p:spPr>
        <p:txBody>
          <a:bodyPr vert="horz" wrap="square" lIns="121920" tIns="60960" rIns="121920" bIns="60960" numCol="1" anchor="ctr" anchorCtr="1" compatLnSpc="1"/>
          <a:lstStyle/>
          <a:p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4" name="平行四边形 43"/>
          <p:cNvSpPr/>
          <p:nvPr/>
        </p:nvSpPr>
        <p:spPr>
          <a:xfrm flipH="1">
            <a:off x="5765800" y="2458720"/>
            <a:ext cx="1442085" cy="1235710"/>
          </a:xfrm>
          <a:prstGeom prst="parallelogram">
            <a:avLst>
              <a:gd name="adj" fmla="val 36386"/>
            </a:avLst>
          </a:prstGeom>
          <a:solidFill>
            <a:srgbClr val="00092A"/>
          </a:solidFill>
          <a:ln w="28575" cap="flat">
            <a:solidFill>
              <a:schemeClr val="bg1"/>
            </a:solidFill>
            <a:prstDash val="solid"/>
            <a:miter lim="800000"/>
          </a:ln>
          <a:effectLst/>
        </p:spPr>
        <p:txBody>
          <a:bodyPr vert="horz" wrap="square" lIns="121920" tIns="60960" rIns="121920" bIns="60960" numCol="1" anchor="ctr" anchorCtr="1" compatLnSpc="1"/>
          <a:lstStyle/>
          <a:p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5" name="平行四边形 54"/>
          <p:cNvSpPr/>
          <p:nvPr/>
        </p:nvSpPr>
        <p:spPr>
          <a:xfrm flipH="1">
            <a:off x="6851015" y="2152650"/>
            <a:ext cx="1626235" cy="1544955"/>
          </a:xfrm>
          <a:prstGeom prst="parallelogram">
            <a:avLst>
              <a:gd name="adj" fmla="val 36386"/>
            </a:avLst>
          </a:prstGeom>
          <a:solidFill>
            <a:srgbClr val="00092A"/>
          </a:solidFill>
          <a:ln w="28575" cap="flat">
            <a:solidFill>
              <a:schemeClr val="bg1"/>
            </a:solidFill>
            <a:prstDash val="solid"/>
            <a:miter lim="800000"/>
          </a:ln>
          <a:effectLst/>
        </p:spPr>
        <p:txBody>
          <a:bodyPr vert="horz" wrap="square" lIns="121920" tIns="60960" rIns="121920" bIns="60960" numCol="1" anchor="ctr" anchorCtr="1" compatLnSpc="1"/>
          <a:lstStyle/>
          <a:p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2" name="MH_SubTitle_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695065" y="3109595"/>
            <a:ext cx="1062355" cy="44894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9112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112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112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112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112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1187450"/>
            <a:r>
              <a:rPr lang="en-US" altLang="zh-CN" sz="16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10.23</a:t>
            </a:r>
            <a:endParaRPr lang="en-US" altLang="zh-CN" sz="16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5" name="MH_SubTitle_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975350" y="2740025"/>
            <a:ext cx="1062355" cy="44894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9112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112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112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112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112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1187450"/>
            <a:r>
              <a:rPr lang="en-US" altLang="zh-CN" sz="16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12.23</a:t>
            </a:r>
            <a:endParaRPr lang="en-US" altLang="zh-CN" sz="16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5" name="组合 5"/>
          <p:cNvGrpSpPr/>
          <p:nvPr/>
        </p:nvGrpSpPr>
        <p:grpSpPr>
          <a:xfrm>
            <a:off x="3511777" y="2739831"/>
            <a:ext cx="4969617" cy="2698617"/>
            <a:chOff x="3514948" y="2748082"/>
            <a:chExt cx="4969617" cy="2698619"/>
          </a:xfrm>
          <a:solidFill>
            <a:srgbClr val="00092A"/>
          </a:solidFill>
          <a:effectLst>
            <a:glow rad="1397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45" name="平行四边形 44"/>
            <p:cNvSpPr/>
            <p:nvPr/>
          </p:nvSpPr>
          <p:spPr>
            <a:xfrm flipH="1" flipV="1">
              <a:off x="3514948" y="3901896"/>
              <a:ext cx="1338831" cy="720909"/>
            </a:xfrm>
            <a:prstGeom prst="parallelogram">
              <a:avLst>
                <a:gd name="adj" fmla="val 36386"/>
              </a:avLst>
            </a:prstGeom>
            <a:grpFill/>
            <a:ln w="28575" cap="flat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vert="horz" wrap="square" lIns="121920" tIns="60960" rIns="121920" bIns="60960" numCol="1" anchor="ctr" anchorCtr="1" compatLnSpc="1"/>
            <a:lstStyle/>
            <a:p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" name="平行四边形 2"/>
            <p:cNvSpPr/>
            <p:nvPr/>
          </p:nvSpPr>
          <p:spPr>
            <a:xfrm flipH="1" flipV="1">
              <a:off x="4695561" y="3901896"/>
              <a:ext cx="1338831" cy="1029870"/>
            </a:xfrm>
            <a:prstGeom prst="parallelogram">
              <a:avLst>
                <a:gd name="adj" fmla="val 36386"/>
              </a:avLst>
            </a:prstGeom>
            <a:grpFill/>
            <a:ln w="28575" cap="flat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vert="horz" wrap="square" lIns="121920" tIns="60960" rIns="121920" bIns="60960" numCol="1" anchor="ctr" anchorCtr="1" compatLnSpc="1"/>
            <a:lstStyle/>
            <a:p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" name="平行四边形 5"/>
            <p:cNvSpPr/>
            <p:nvPr/>
          </p:nvSpPr>
          <p:spPr>
            <a:xfrm flipH="1" flipV="1">
              <a:off x="5773187" y="3901896"/>
              <a:ext cx="1441818" cy="1235844"/>
            </a:xfrm>
            <a:prstGeom prst="parallelogram">
              <a:avLst>
                <a:gd name="adj" fmla="val 36386"/>
              </a:avLst>
            </a:prstGeom>
            <a:grpFill/>
            <a:ln w="28575" cap="flat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vert="horz" wrap="square" lIns="121920" tIns="60960" rIns="121920" bIns="60960" numCol="1" anchor="ctr" anchorCtr="1" compatLnSpc="1"/>
            <a:lstStyle/>
            <a:p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" name="平行四边形 6"/>
            <p:cNvSpPr/>
            <p:nvPr/>
          </p:nvSpPr>
          <p:spPr>
            <a:xfrm flipH="1" flipV="1">
              <a:off x="6858287" y="3901896"/>
              <a:ext cx="1626278" cy="1544805"/>
            </a:xfrm>
            <a:prstGeom prst="parallelogram">
              <a:avLst>
                <a:gd name="adj" fmla="val 36386"/>
              </a:avLst>
            </a:prstGeom>
            <a:grpFill/>
            <a:ln w="28575" cap="flat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vert="horz" wrap="square" lIns="121920" tIns="60960" rIns="121920" bIns="60960" numCol="1" anchor="ctr" anchorCtr="1" compatLnSpc="1"/>
            <a:lstStyle/>
            <a:p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91" name="MH_Other_12"/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047773" y="4049328"/>
              <a:ext cx="298980" cy="282486"/>
            </a:xfrm>
            <a:custGeom>
              <a:avLst/>
              <a:gdLst>
                <a:gd name="T0" fmla="*/ 186557 w 1993900"/>
                <a:gd name="T1" fmla="*/ 1472016 h 1873250"/>
                <a:gd name="T2" fmla="*/ 1296550 w 1993900"/>
                <a:gd name="T3" fmla="*/ 576666 h 1873250"/>
                <a:gd name="T4" fmla="*/ 1153710 w 1993900"/>
                <a:gd name="T5" fmla="*/ 1135821 h 1873250"/>
                <a:gd name="T6" fmla="*/ 1097106 w 1993900"/>
                <a:gd name="T7" fmla="*/ 797974 h 1873250"/>
                <a:gd name="T8" fmla="*/ 1032144 w 1993900"/>
                <a:gd name="T9" fmla="*/ 704592 h 1873250"/>
                <a:gd name="T10" fmla="*/ 1078871 w 1993900"/>
                <a:gd name="T11" fmla="*/ 694343 h 1873250"/>
                <a:gd name="T12" fmla="*/ 1116861 w 1993900"/>
                <a:gd name="T13" fmla="*/ 676502 h 1873250"/>
                <a:gd name="T14" fmla="*/ 1146872 w 1993900"/>
                <a:gd name="T15" fmla="*/ 652207 h 1873250"/>
                <a:gd name="T16" fmla="*/ 1168526 w 1993900"/>
                <a:gd name="T17" fmla="*/ 620700 h 1873250"/>
                <a:gd name="T18" fmla="*/ 1184861 w 1993900"/>
                <a:gd name="T19" fmla="*/ 576666 h 1873250"/>
                <a:gd name="T20" fmla="*/ 568770 w 1993900"/>
                <a:gd name="T21" fmla="*/ 1239833 h 1873250"/>
                <a:gd name="T22" fmla="*/ 673241 w 1993900"/>
                <a:gd name="T23" fmla="*/ 791901 h 1873250"/>
                <a:gd name="T24" fmla="*/ 568770 w 1993900"/>
                <a:gd name="T25" fmla="*/ 802909 h 1873250"/>
                <a:gd name="T26" fmla="*/ 609419 w 1993900"/>
                <a:gd name="T27" fmla="*/ 698519 h 1873250"/>
                <a:gd name="T28" fmla="*/ 650068 w 1993900"/>
                <a:gd name="T29" fmla="*/ 682954 h 1873250"/>
                <a:gd name="T30" fmla="*/ 682739 w 1993900"/>
                <a:gd name="T31" fmla="*/ 660938 h 1873250"/>
                <a:gd name="T32" fmla="*/ 707052 w 1993900"/>
                <a:gd name="T33" fmla="*/ 632088 h 1873250"/>
                <a:gd name="T34" fmla="*/ 724147 w 1993900"/>
                <a:gd name="T35" fmla="*/ 596405 h 1873250"/>
                <a:gd name="T36" fmla="*/ 214659 w 1993900"/>
                <a:gd name="T37" fmla="*/ 266708 h 1873250"/>
                <a:gd name="T38" fmla="*/ 171803 w 1993900"/>
                <a:gd name="T39" fmla="*/ 295920 h 1873250"/>
                <a:gd name="T40" fmla="*/ 151323 w 1993900"/>
                <a:gd name="T41" fmla="*/ 344102 h 1873250"/>
                <a:gd name="T42" fmla="*/ 158150 w 1993900"/>
                <a:gd name="T43" fmla="*/ 1583935 h 1873250"/>
                <a:gd name="T44" fmla="*/ 190766 w 1993900"/>
                <a:gd name="T45" fmla="*/ 1623770 h 1873250"/>
                <a:gd name="T46" fmla="*/ 241586 w 1993900"/>
                <a:gd name="T47" fmla="*/ 1639325 h 1873250"/>
                <a:gd name="T48" fmla="*/ 1706270 w 1993900"/>
                <a:gd name="T49" fmla="*/ 1627944 h 1873250"/>
                <a:gd name="T50" fmla="*/ 1743058 w 1993900"/>
                <a:gd name="T51" fmla="*/ 1591902 h 1873250"/>
                <a:gd name="T52" fmla="*/ 1754056 w 1993900"/>
                <a:gd name="T53" fmla="*/ 353207 h 1873250"/>
                <a:gd name="T54" fmla="*/ 1738127 w 1993900"/>
                <a:gd name="T55" fmla="*/ 302749 h 1873250"/>
                <a:gd name="T56" fmla="*/ 1698306 w 1993900"/>
                <a:gd name="T57" fmla="*/ 269743 h 1873250"/>
                <a:gd name="T58" fmla="*/ 1541294 w 1993900"/>
                <a:gd name="T59" fmla="*/ 323995 h 1873250"/>
                <a:gd name="T60" fmla="*/ 334125 w 1993900"/>
                <a:gd name="T61" fmla="*/ 262534 h 1873250"/>
                <a:gd name="T62" fmla="*/ 1334979 w 1993900"/>
                <a:gd name="T63" fmla="*/ 206006 h 1873250"/>
                <a:gd name="T64" fmla="*/ 1663414 w 1993900"/>
                <a:gd name="T65" fmla="*/ 111160 h 1873250"/>
                <a:gd name="T66" fmla="*/ 1735094 w 1993900"/>
                <a:gd name="T67" fmla="*/ 122162 h 1873250"/>
                <a:gd name="T68" fmla="*/ 1798429 w 1993900"/>
                <a:gd name="T69" fmla="*/ 152513 h 1873250"/>
                <a:gd name="T70" fmla="*/ 1849629 w 1993900"/>
                <a:gd name="T71" fmla="*/ 199557 h 1873250"/>
                <a:gd name="T72" fmla="*/ 1886037 w 1993900"/>
                <a:gd name="T73" fmla="*/ 259120 h 1873250"/>
                <a:gd name="T74" fmla="*/ 1903862 w 1993900"/>
                <a:gd name="T75" fmla="*/ 328927 h 1873250"/>
                <a:gd name="T76" fmla="*/ 1902346 w 1993900"/>
                <a:gd name="T77" fmla="*/ 1585453 h 1873250"/>
                <a:gd name="T78" fmla="*/ 1881107 w 1993900"/>
                <a:gd name="T79" fmla="*/ 1653362 h 1873250"/>
                <a:gd name="T80" fmla="*/ 1842044 w 1993900"/>
                <a:gd name="T81" fmla="*/ 1711029 h 1873250"/>
                <a:gd name="T82" fmla="*/ 1788568 w 1993900"/>
                <a:gd name="T83" fmla="*/ 1755417 h 1873250"/>
                <a:gd name="T84" fmla="*/ 1723716 w 1993900"/>
                <a:gd name="T85" fmla="*/ 1782733 h 1873250"/>
                <a:gd name="T86" fmla="*/ 241586 w 1993900"/>
                <a:gd name="T87" fmla="*/ 1790700 h 1873250"/>
                <a:gd name="T88" fmla="*/ 169906 w 1993900"/>
                <a:gd name="T89" fmla="*/ 1779698 h 1873250"/>
                <a:gd name="T90" fmla="*/ 106191 w 1993900"/>
                <a:gd name="T91" fmla="*/ 1748968 h 1873250"/>
                <a:gd name="T92" fmla="*/ 54992 w 1993900"/>
                <a:gd name="T93" fmla="*/ 1702303 h 1873250"/>
                <a:gd name="T94" fmla="*/ 18963 w 1993900"/>
                <a:gd name="T95" fmla="*/ 1642740 h 1873250"/>
                <a:gd name="T96" fmla="*/ 1138 w 1993900"/>
                <a:gd name="T97" fmla="*/ 1573312 h 1873250"/>
                <a:gd name="T98" fmla="*/ 2655 w 1993900"/>
                <a:gd name="T99" fmla="*/ 316408 h 1873250"/>
                <a:gd name="T100" fmla="*/ 23514 w 1993900"/>
                <a:gd name="T101" fmla="*/ 248497 h 1873250"/>
                <a:gd name="T102" fmla="*/ 62577 w 1993900"/>
                <a:gd name="T103" fmla="*/ 190451 h 1873250"/>
                <a:gd name="T104" fmla="*/ 116432 w 1993900"/>
                <a:gd name="T105" fmla="*/ 146064 h 1873250"/>
                <a:gd name="T106" fmla="*/ 181284 w 1993900"/>
                <a:gd name="T107" fmla="*/ 118748 h 1873250"/>
                <a:gd name="T108" fmla="*/ 363706 w 1993900"/>
                <a:gd name="T109" fmla="*/ 111160 h 1873250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993900" h="1873250">
                  <a:moveTo>
                    <a:pt x="195263" y="1631950"/>
                  </a:moveTo>
                  <a:lnTo>
                    <a:pt x="1766888" y="1631950"/>
                  </a:lnTo>
                  <a:lnTo>
                    <a:pt x="1766888" y="1663700"/>
                  </a:lnTo>
                  <a:lnTo>
                    <a:pt x="195263" y="1663700"/>
                  </a:lnTo>
                  <a:lnTo>
                    <a:pt x="195263" y="1631950"/>
                  </a:lnTo>
                  <a:close/>
                  <a:moveTo>
                    <a:pt x="195263" y="1539875"/>
                  </a:moveTo>
                  <a:lnTo>
                    <a:pt x="1766888" y="1539875"/>
                  </a:lnTo>
                  <a:lnTo>
                    <a:pt x="1766888" y="1570038"/>
                  </a:lnTo>
                  <a:lnTo>
                    <a:pt x="195263" y="1570038"/>
                  </a:lnTo>
                  <a:lnTo>
                    <a:pt x="195263" y="1539875"/>
                  </a:lnTo>
                  <a:close/>
                  <a:moveTo>
                    <a:pt x="1240155" y="603250"/>
                  </a:moveTo>
                  <a:lnTo>
                    <a:pt x="1357056" y="603250"/>
                  </a:lnTo>
                  <a:lnTo>
                    <a:pt x="1357056" y="1188182"/>
                  </a:lnTo>
                  <a:lnTo>
                    <a:pt x="1493838" y="1188182"/>
                  </a:lnTo>
                  <a:lnTo>
                    <a:pt x="1493838" y="1296988"/>
                  </a:lnTo>
                  <a:lnTo>
                    <a:pt x="1071563" y="1296988"/>
                  </a:lnTo>
                  <a:lnTo>
                    <a:pt x="1071563" y="1188182"/>
                  </a:lnTo>
                  <a:lnTo>
                    <a:pt x="1207550" y="1188182"/>
                  </a:lnTo>
                  <a:lnTo>
                    <a:pt x="1207550" y="820068"/>
                  </a:lnTo>
                  <a:lnTo>
                    <a:pt x="1201586" y="822053"/>
                  </a:lnTo>
                  <a:lnTo>
                    <a:pt x="1194826" y="824833"/>
                  </a:lnTo>
                  <a:lnTo>
                    <a:pt x="1180909" y="828407"/>
                  </a:lnTo>
                  <a:lnTo>
                    <a:pt x="1165402" y="831981"/>
                  </a:lnTo>
                  <a:lnTo>
                    <a:pt x="1148304" y="834760"/>
                  </a:lnTo>
                  <a:lnTo>
                    <a:pt x="1130809" y="837143"/>
                  </a:lnTo>
                  <a:lnTo>
                    <a:pt x="1111723" y="838732"/>
                  </a:lnTo>
                  <a:lnTo>
                    <a:pt x="1091842" y="839526"/>
                  </a:lnTo>
                  <a:lnTo>
                    <a:pt x="1071563" y="839923"/>
                  </a:lnTo>
                  <a:lnTo>
                    <a:pt x="1071563" y="738265"/>
                  </a:lnTo>
                  <a:lnTo>
                    <a:pt x="1080311" y="737073"/>
                  </a:lnTo>
                  <a:lnTo>
                    <a:pt x="1089456" y="735882"/>
                  </a:lnTo>
                  <a:lnTo>
                    <a:pt x="1097806" y="734294"/>
                  </a:lnTo>
                  <a:lnTo>
                    <a:pt x="1106156" y="732705"/>
                  </a:lnTo>
                  <a:lnTo>
                    <a:pt x="1114109" y="730720"/>
                  </a:lnTo>
                  <a:lnTo>
                    <a:pt x="1121664" y="728734"/>
                  </a:lnTo>
                  <a:lnTo>
                    <a:pt x="1129218" y="726352"/>
                  </a:lnTo>
                  <a:lnTo>
                    <a:pt x="1136376" y="723969"/>
                  </a:lnTo>
                  <a:lnTo>
                    <a:pt x="1143931" y="720792"/>
                  </a:lnTo>
                  <a:lnTo>
                    <a:pt x="1150690" y="718012"/>
                  </a:lnTo>
                  <a:lnTo>
                    <a:pt x="1156654" y="714438"/>
                  </a:lnTo>
                  <a:lnTo>
                    <a:pt x="1163016" y="711262"/>
                  </a:lnTo>
                  <a:lnTo>
                    <a:pt x="1168981" y="707688"/>
                  </a:lnTo>
                  <a:lnTo>
                    <a:pt x="1174945" y="704114"/>
                  </a:lnTo>
                  <a:lnTo>
                    <a:pt x="1180512" y="699746"/>
                  </a:lnTo>
                  <a:lnTo>
                    <a:pt x="1186079" y="695775"/>
                  </a:lnTo>
                  <a:lnTo>
                    <a:pt x="1191248" y="691407"/>
                  </a:lnTo>
                  <a:lnTo>
                    <a:pt x="1195621" y="686641"/>
                  </a:lnTo>
                  <a:lnTo>
                    <a:pt x="1200393" y="682273"/>
                  </a:lnTo>
                  <a:lnTo>
                    <a:pt x="1204767" y="677111"/>
                  </a:lnTo>
                  <a:lnTo>
                    <a:pt x="1208743" y="671551"/>
                  </a:lnTo>
                  <a:lnTo>
                    <a:pt x="1213117" y="666389"/>
                  </a:lnTo>
                  <a:lnTo>
                    <a:pt x="1216298" y="661227"/>
                  </a:lnTo>
                  <a:lnTo>
                    <a:pt x="1220274" y="655270"/>
                  </a:lnTo>
                  <a:lnTo>
                    <a:pt x="1223057" y="649314"/>
                  </a:lnTo>
                  <a:lnTo>
                    <a:pt x="1226636" y="643357"/>
                  </a:lnTo>
                  <a:lnTo>
                    <a:pt x="1229022" y="637003"/>
                  </a:lnTo>
                  <a:lnTo>
                    <a:pt x="1231407" y="630650"/>
                  </a:lnTo>
                  <a:lnTo>
                    <a:pt x="1234191" y="623899"/>
                  </a:lnTo>
                  <a:lnTo>
                    <a:pt x="1236179" y="617148"/>
                  </a:lnTo>
                  <a:lnTo>
                    <a:pt x="1240155" y="603250"/>
                  </a:lnTo>
                  <a:close/>
                  <a:moveTo>
                    <a:pt x="763507" y="603250"/>
                  </a:moveTo>
                  <a:lnTo>
                    <a:pt x="880806" y="603250"/>
                  </a:lnTo>
                  <a:lnTo>
                    <a:pt x="880806" y="1188182"/>
                  </a:lnTo>
                  <a:lnTo>
                    <a:pt x="1017588" y="1188182"/>
                  </a:lnTo>
                  <a:lnTo>
                    <a:pt x="1017588" y="1296988"/>
                  </a:lnTo>
                  <a:lnTo>
                    <a:pt x="595313" y="1296988"/>
                  </a:lnTo>
                  <a:lnTo>
                    <a:pt x="595313" y="1188182"/>
                  </a:lnTo>
                  <a:lnTo>
                    <a:pt x="731300" y="1188182"/>
                  </a:lnTo>
                  <a:lnTo>
                    <a:pt x="731300" y="820068"/>
                  </a:lnTo>
                  <a:lnTo>
                    <a:pt x="725336" y="822053"/>
                  </a:lnTo>
                  <a:lnTo>
                    <a:pt x="718576" y="824833"/>
                  </a:lnTo>
                  <a:lnTo>
                    <a:pt x="704659" y="828407"/>
                  </a:lnTo>
                  <a:lnTo>
                    <a:pt x="688754" y="831981"/>
                  </a:lnTo>
                  <a:lnTo>
                    <a:pt x="672054" y="834760"/>
                  </a:lnTo>
                  <a:lnTo>
                    <a:pt x="654161" y="837143"/>
                  </a:lnTo>
                  <a:lnTo>
                    <a:pt x="635473" y="838732"/>
                  </a:lnTo>
                  <a:lnTo>
                    <a:pt x="615592" y="839526"/>
                  </a:lnTo>
                  <a:lnTo>
                    <a:pt x="595313" y="839923"/>
                  </a:lnTo>
                  <a:lnTo>
                    <a:pt x="595313" y="738265"/>
                  </a:lnTo>
                  <a:lnTo>
                    <a:pt x="604061" y="737073"/>
                  </a:lnTo>
                  <a:lnTo>
                    <a:pt x="612809" y="735882"/>
                  </a:lnTo>
                  <a:lnTo>
                    <a:pt x="621159" y="734294"/>
                  </a:lnTo>
                  <a:lnTo>
                    <a:pt x="629906" y="732705"/>
                  </a:lnTo>
                  <a:lnTo>
                    <a:pt x="637859" y="730720"/>
                  </a:lnTo>
                  <a:lnTo>
                    <a:pt x="645414" y="728734"/>
                  </a:lnTo>
                  <a:lnTo>
                    <a:pt x="652968" y="726352"/>
                  </a:lnTo>
                  <a:lnTo>
                    <a:pt x="660126" y="723969"/>
                  </a:lnTo>
                  <a:lnTo>
                    <a:pt x="667283" y="720792"/>
                  </a:lnTo>
                  <a:lnTo>
                    <a:pt x="674042" y="718012"/>
                  </a:lnTo>
                  <a:lnTo>
                    <a:pt x="680404" y="714438"/>
                  </a:lnTo>
                  <a:lnTo>
                    <a:pt x="686766" y="711262"/>
                  </a:lnTo>
                  <a:lnTo>
                    <a:pt x="692731" y="707688"/>
                  </a:lnTo>
                  <a:lnTo>
                    <a:pt x="698695" y="704114"/>
                  </a:lnTo>
                  <a:lnTo>
                    <a:pt x="704262" y="699746"/>
                  </a:lnTo>
                  <a:lnTo>
                    <a:pt x="709431" y="695775"/>
                  </a:lnTo>
                  <a:lnTo>
                    <a:pt x="714600" y="691407"/>
                  </a:lnTo>
                  <a:lnTo>
                    <a:pt x="719371" y="686641"/>
                  </a:lnTo>
                  <a:lnTo>
                    <a:pt x="724143" y="682273"/>
                  </a:lnTo>
                  <a:lnTo>
                    <a:pt x="728119" y="677111"/>
                  </a:lnTo>
                  <a:lnTo>
                    <a:pt x="732493" y="671551"/>
                  </a:lnTo>
                  <a:lnTo>
                    <a:pt x="736469" y="666389"/>
                  </a:lnTo>
                  <a:lnTo>
                    <a:pt x="740048" y="661227"/>
                  </a:lnTo>
                  <a:lnTo>
                    <a:pt x="744024" y="655270"/>
                  </a:lnTo>
                  <a:lnTo>
                    <a:pt x="746807" y="649314"/>
                  </a:lnTo>
                  <a:lnTo>
                    <a:pt x="749988" y="643357"/>
                  </a:lnTo>
                  <a:lnTo>
                    <a:pt x="752772" y="637003"/>
                  </a:lnTo>
                  <a:lnTo>
                    <a:pt x="755157" y="630650"/>
                  </a:lnTo>
                  <a:lnTo>
                    <a:pt x="757941" y="623899"/>
                  </a:lnTo>
                  <a:lnTo>
                    <a:pt x="759929" y="617148"/>
                  </a:lnTo>
                  <a:lnTo>
                    <a:pt x="763507" y="603250"/>
                  </a:lnTo>
                  <a:close/>
                  <a:moveTo>
                    <a:pt x="252860" y="274637"/>
                  </a:moveTo>
                  <a:lnTo>
                    <a:pt x="243333" y="275431"/>
                  </a:lnTo>
                  <a:lnTo>
                    <a:pt x="233806" y="276622"/>
                  </a:lnTo>
                  <a:lnTo>
                    <a:pt x="224676" y="279003"/>
                  </a:lnTo>
                  <a:lnTo>
                    <a:pt x="216340" y="282178"/>
                  </a:lnTo>
                  <a:lnTo>
                    <a:pt x="207607" y="286147"/>
                  </a:lnTo>
                  <a:lnTo>
                    <a:pt x="199668" y="290909"/>
                  </a:lnTo>
                  <a:lnTo>
                    <a:pt x="192523" y="296465"/>
                  </a:lnTo>
                  <a:lnTo>
                    <a:pt x="185774" y="302815"/>
                  </a:lnTo>
                  <a:lnTo>
                    <a:pt x="179820" y="309562"/>
                  </a:lnTo>
                  <a:lnTo>
                    <a:pt x="174263" y="316706"/>
                  </a:lnTo>
                  <a:lnTo>
                    <a:pt x="169499" y="324644"/>
                  </a:lnTo>
                  <a:lnTo>
                    <a:pt x="165530" y="332581"/>
                  </a:lnTo>
                  <a:lnTo>
                    <a:pt x="162354" y="341312"/>
                  </a:lnTo>
                  <a:lnTo>
                    <a:pt x="159972" y="350837"/>
                  </a:lnTo>
                  <a:lnTo>
                    <a:pt x="158385" y="359965"/>
                  </a:lnTo>
                  <a:lnTo>
                    <a:pt x="157988" y="369490"/>
                  </a:lnTo>
                  <a:lnTo>
                    <a:pt x="157988" y="1619647"/>
                  </a:lnTo>
                  <a:lnTo>
                    <a:pt x="158385" y="1629569"/>
                  </a:lnTo>
                  <a:lnTo>
                    <a:pt x="159972" y="1639094"/>
                  </a:lnTo>
                  <a:lnTo>
                    <a:pt x="162354" y="1647825"/>
                  </a:lnTo>
                  <a:lnTo>
                    <a:pt x="165530" y="1656953"/>
                  </a:lnTo>
                  <a:lnTo>
                    <a:pt x="169499" y="1665288"/>
                  </a:lnTo>
                  <a:lnTo>
                    <a:pt x="174263" y="1672828"/>
                  </a:lnTo>
                  <a:lnTo>
                    <a:pt x="179820" y="1679972"/>
                  </a:lnTo>
                  <a:lnTo>
                    <a:pt x="185774" y="1686719"/>
                  </a:lnTo>
                  <a:lnTo>
                    <a:pt x="192523" y="1693069"/>
                  </a:lnTo>
                  <a:lnTo>
                    <a:pt x="199668" y="1698625"/>
                  </a:lnTo>
                  <a:lnTo>
                    <a:pt x="207607" y="1702991"/>
                  </a:lnTo>
                  <a:lnTo>
                    <a:pt x="216340" y="1707356"/>
                  </a:lnTo>
                  <a:lnTo>
                    <a:pt x="224676" y="1710531"/>
                  </a:lnTo>
                  <a:lnTo>
                    <a:pt x="233806" y="1712913"/>
                  </a:lnTo>
                  <a:lnTo>
                    <a:pt x="243333" y="1714103"/>
                  </a:lnTo>
                  <a:lnTo>
                    <a:pt x="252860" y="1714897"/>
                  </a:lnTo>
                  <a:lnTo>
                    <a:pt x="1741040" y="1714897"/>
                  </a:lnTo>
                  <a:lnTo>
                    <a:pt x="1750567" y="1714103"/>
                  </a:lnTo>
                  <a:lnTo>
                    <a:pt x="1759697" y="1712913"/>
                  </a:lnTo>
                  <a:lnTo>
                    <a:pt x="1769224" y="1710531"/>
                  </a:lnTo>
                  <a:lnTo>
                    <a:pt x="1777560" y="1707356"/>
                  </a:lnTo>
                  <a:lnTo>
                    <a:pt x="1785896" y="1702991"/>
                  </a:lnTo>
                  <a:lnTo>
                    <a:pt x="1794232" y="1698625"/>
                  </a:lnTo>
                  <a:lnTo>
                    <a:pt x="1801377" y="1693069"/>
                  </a:lnTo>
                  <a:lnTo>
                    <a:pt x="1808126" y="1686719"/>
                  </a:lnTo>
                  <a:lnTo>
                    <a:pt x="1813683" y="1679972"/>
                  </a:lnTo>
                  <a:lnTo>
                    <a:pt x="1819240" y="1672828"/>
                  </a:lnTo>
                  <a:lnTo>
                    <a:pt x="1824401" y="1665288"/>
                  </a:lnTo>
                  <a:lnTo>
                    <a:pt x="1828370" y="1656953"/>
                  </a:lnTo>
                  <a:lnTo>
                    <a:pt x="1831546" y="1647825"/>
                  </a:lnTo>
                  <a:lnTo>
                    <a:pt x="1833531" y="1639094"/>
                  </a:lnTo>
                  <a:lnTo>
                    <a:pt x="1835516" y="1629569"/>
                  </a:lnTo>
                  <a:lnTo>
                    <a:pt x="1835912" y="1619647"/>
                  </a:lnTo>
                  <a:lnTo>
                    <a:pt x="1835912" y="369490"/>
                  </a:lnTo>
                  <a:lnTo>
                    <a:pt x="1835516" y="359965"/>
                  </a:lnTo>
                  <a:lnTo>
                    <a:pt x="1833531" y="350837"/>
                  </a:lnTo>
                  <a:lnTo>
                    <a:pt x="1831546" y="341312"/>
                  </a:lnTo>
                  <a:lnTo>
                    <a:pt x="1828370" y="332581"/>
                  </a:lnTo>
                  <a:lnTo>
                    <a:pt x="1824401" y="324644"/>
                  </a:lnTo>
                  <a:lnTo>
                    <a:pt x="1819240" y="316706"/>
                  </a:lnTo>
                  <a:lnTo>
                    <a:pt x="1813683" y="309562"/>
                  </a:lnTo>
                  <a:lnTo>
                    <a:pt x="1808126" y="302815"/>
                  </a:lnTo>
                  <a:lnTo>
                    <a:pt x="1801377" y="296465"/>
                  </a:lnTo>
                  <a:lnTo>
                    <a:pt x="1794232" y="290909"/>
                  </a:lnTo>
                  <a:lnTo>
                    <a:pt x="1785896" y="286147"/>
                  </a:lnTo>
                  <a:lnTo>
                    <a:pt x="1777560" y="282178"/>
                  </a:lnTo>
                  <a:lnTo>
                    <a:pt x="1769224" y="279003"/>
                  </a:lnTo>
                  <a:lnTo>
                    <a:pt x="1759697" y="276622"/>
                  </a:lnTo>
                  <a:lnTo>
                    <a:pt x="1750567" y="275431"/>
                  </a:lnTo>
                  <a:lnTo>
                    <a:pt x="1741040" y="274637"/>
                  </a:lnTo>
                  <a:lnTo>
                    <a:pt x="1613221" y="274637"/>
                  </a:lnTo>
                  <a:lnTo>
                    <a:pt x="1613221" y="338931"/>
                  </a:lnTo>
                  <a:lnTo>
                    <a:pt x="1366316" y="338931"/>
                  </a:lnTo>
                  <a:lnTo>
                    <a:pt x="1366316" y="274637"/>
                  </a:lnTo>
                  <a:lnTo>
                    <a:pt x="596622" y="274637"/>
                  </a:lnTo>
                  <a:lnTo>
                    <a:pt x="596622" y="338931"/>
                  </a:lnTo>
                  <a:lnTo>
                    <a:pt x="349717" y="338931"/>
                  </a:lnTo>
                  <a:lnTo>
                    <a:pt x="349717" y="274637"/>
                  </a:lnTo>
                  <a:lnTo>
                    <a:pt x="252860" y="274637"/>
                  </a:lnTo>
                  <a:close/>
                  <a:moveTo>
                    <a:pt x="442207" y="0"/>
                  </a:moveTo>
                  <a:lnTo>
                    <a:pt x="565660" y="0"/>
                  </a:lnTo>
                  <a:lnTo>
                    <a:pt x="565660" y="116284"/>
                  </a:lnTo>
                  <a:lnTo>
                    <a:pt x="1397278" y="116284"/>
                  </a:lnTo>
                  <a:lnTo>
                    <a:pt x="1397278" y="215503"/>
                  </a:lnTo>
                  <a:lnTo>
                    <a:pt x="1397278" y="307975"/>
                  </a:lnTo>
                  <a:lnTo>
                    <a:pt x="1461188" y="307975"/>
                  </a:lnTo>
                  <a:lnTo>
                    <a:pt x="1461188" y="0"/>
                  </a:lnTo>
                  <a:lnTo>
                    <a:pt x="1551296" y="0"/>
                  </a:lnTo>
                  <a:lnTo>
                    <a:pt x="1551296" y="116284"/>
                  </a:lnTo>
                  <a:lnTo>
                    <a:pt x="1741040" y="116284"/>
                  </a:lnTo>
                  <a:lnTo>
                    <a:pt x="1754140" y="116681"/>
                  </a:lnTo>
                  <a:lnTo>
                    <a:pt x="1766446" y="117475"/>
                  </a:lnTo>
                  <a:lnTo>
                    <a:pt x="1779148" y="119062"/>
                  </a:lnTo>
                  <a:lnTo>
                    <a:pt x="1791851" y="121840"/>
                  </a:lnTo>
                  <a:lnTo>
                    <a:pt x="1804156" y="124222"/>
                  </a:lnTo>
                  <a:lnTo>
                    <a:pt x="1816065" y="127794"/>
                  </a:lnTo>
                  <a:lnTo>
                    <a:pt x="1827973" y="131762"/>
                  </a:lnTo>
                  <a:lnTo>
                    <a:pt x="1839088" y="136525"/>
                  </a:lnTo>
                  <a:lnTo>
                    <a:pt x="1850600" y="141684"/>
                  </a:lnTo>
                  <a:lnTo>
                    <a:pt x="1861318" y="147240"/>
                  </a:lnTo>
                  <a:lnTo>
                    <a:pt x="1872035" y="152797"/>
                  </a:lnTo>
                  <a:lnTo>
                    <a:pt x="1882356" y="159544"/>
                  </a:lnTo>
                  <a:lnTo>
                    <a:pt x="1892280" y="167084"/>
                  </a:lnTo>
                  <a:lnTo>
                    <a:pt x="1901807" y="174228"/>
                  </a:lnTo>
                  <a:lnTo>
                    <a:pt x="1911334" y="182165"/>
                  </a:lnTo>
                  <a:lnTo>
                    <a:pt x="1919670" y="190500"/>
                  </a:lnTo>
                  <a:lnTo>
                    <a:pt x="1928006" y="199231"/>
                  </a:lnTo>
                  <a:lnTo>
                    <a:pt x="1935945" y="208756"/>
                  </a:lnTo>
                  <a:lnTo>
                    <a:pt x="1943884" y="218281"/>
                  </a:lnTo>
                  <a:lnTo>
                    <a:pt x="1951029" y="228203"/>
                  </a:lnTo>
                  <a:lnTo>
                    <a:pt x="1957380" y="238125"/>
                  </a:lnTo>
                  <a:lnTo>
                    <a:pt x="1963732" y="249237"/>
                  </a:lnTo>
                  <a:lnTo>
                    <a:pt x="1968892" y="259953"/>
                  </a:lnTo>
                  <a:lnTo>
                    <a:pt x="1974052" y="271065"/>
                  </a:lnTo>
                  <a:lnTo>
                    <a:pt x="1978816" y="282575"/>
                  </a:lnTo>
                  <a:lnTo>
                    <a:pt x="1982389" y="294084"/>
                  </a:lnTo>
                  <a:lnTo>
                    <a:pt x="1985961" y="306387"/>
                  </a:lnTo>
                  <a:lnTo>
                    <a:pt x="1988740" y="318690"/>
                  </a:lnTo>
                  <a:lnTo>
                    <a:pt x="1991122" y="330994"/>
                  </a:lnTo>
                  <a:lnTo>
                    <a:pt x="1992709" y="344090"/>
                  </a:lnTo>
                  <a:lnTo>
                    <a:pt x="1993503" y="356790"/>
                  </a:lnTo>
                  <a:lnTo>
                    <a:pt x="1993900" y="369490"/>
                  </a:lnTo>
                  <a:lnTo>
                    <a:pt x="1993900" y="1619647"/>
                  </a:lnTo>
                  <a:lnTo>
                    <a:pt x="1993503" y="1632744"/>
                  </a:lnTo>
                  <a:lnTo>
                    <a:pt x="1992709" y="1645841"/>
                  </a:lnTo>
                  <a:lnTo>
                    <a:pt x="1991122" y="1658541"/>
                  </a:lnTo>
                  <a:lnTo>
                    <a:pt x="1988740" y="1670844"/>
                  </a:lnTo>
                  <a:lnTo>
                    <a:pt x="1985961" y="1682750"/>
                  </a:lnTo>
                  <a:lnTo>
                    <a:pt x="1982389" y="1695053"/>
                  </a:lnTo>
                  <a:lnTo>
                    <a:pt x="1978816" y="1706960"/>
                  </a:lnTo>
                  <a:lnTo>
                    <a:pt x="1974052" y="1718469"/>
                  </a:lnTo>
                  <a:lnTo>
                    <a:pt x="1968892" y="1729581"/>
                  </a:lnTo>
                  <a:lnTo>
                    <a:pt x="1963732" y="1740694"/>
                  </a:lnTo>
                  <a:lnTo>
                    <a:pt x="1957380" y="1751410"/>
                  </a:lnTo>
                  <a:lnTo>
                    <a:pt x="1951029" y="1761331"/>
                  </a:lnTo>
                  <a:lnTo>
                    <a:pt x="1943884" y="1771650"/>
                  </a:lnTo>
                  <a:lnTo>
                    <a:pt x="1935945" y="1780778"/>
                  </a:lnTo>
                  <a:lnTo>
                    <a:pt x="1928006" y="1789906"/>
                  </a:lnTo>
                  <a:lnTo>
                    <a:pt x="1919670" y="1799035"/>
                  </a:lnTo>
                  <a:lnTo>
                    <a:pt x="1911334" y="1807369"/>
                  </a:lnTo>
                  <a:lnTo>
                    <a:pt x="1901807" y="1815306"/>
                  </a:lnTo>
                  <a:lnTo>
                    <a:pt x="1892280" y="1822847"/>
                  </a:lnTo>
                  <a:lnTo>
                    <a:pt x="1882356" y="1829594"/>
                  </a:lnTo>
                  <a:lnTo>
                    <a:pt x="1872035" y="1836341"/>
                  </a:lnTo>
                  <a:lnTo>
                    <a:pt x="1861318" y="1842294"/>
                  </a:lnTo>
                  <a:lnTo>
                    <a:pt x="1850600" y="1848247"/>
                  </a:lnTo>
                  <a:lnTo>
                    <a:pt x="1839088" y="1853406"/>
                  </a:lnTo>
                  <a:lnTo>
                    <a:pt x="1827973" y="1857375"/>
                  </a:lnTo>
                  <a:lnTo>
                    <a:pt x="1816065" y="1861741"/>
                  </a:lnTo>
                  <a:lnTo>
                    <a:pt x="1804156" y="1864916"/>
                  </a:lnTo>
                  <a:lnTo>
                    <a:pt x="1791851" y="1868091"/>
                  </a:lnTo>
                  <a:lnTo>
                    <a:pt x="1779148" y="1870075"/>
                  </a:lnTo>
                  <a:lnTo>
                    <a:pt x="1766446" y="1871663"/>
                  </a:lnTo>
                  <a:lnTo>
                    <a:pt x="1754140" y="1872456"/>
                  </a:lnTo>
                  <a:lnTo>
                    <a:pt x="1741040" y="1873250"/>
                  </a:lnTo>
                  <a:lnTo>
                    <a:pt x="252860" y="1873250"/>
                  </a:lnTo>
                  <a:lnTo>
                    <a:pt x="239760" y="1872456"/>
                  </a:lnTo>
                  <a:lnTo>
                    <a:pt x="227058" y="1871663"/>
                  </a:lnTo>
                  <a:lnTo>
                    <a:pt x="214355" y="1870075"/>
                  </a:lnTo>
                  <a:lnTo>
                    <a:pt x="201653" y="1868091"/>
                  </a:lnTo>
                  <a:lnTo>
                    <a:pt x="189744" y="1864916"/>
                  </a:lnTo>
                  <a:lnTo>
                    <a:pt x="177835" y="1861741"/>
                  </a:lnTo>
                  <a:lnTo>
                    <a:pt x="165927" y="1857375"/>
                  </a:lnTo>
                  <a:lnTo>
                    <a:pt x="154018" y="1853406"/>
                  </a:lnTo>
                  <a:lnTo>
                    <a:pt x="143300" y="1848247"/>
                  </a:lnTo>
                  <a:lnTo>
                    <a:pt x="132186" y="1842294"/>
                  </a:lnTo>
                  <a:lnTo>
                    <a:pt x="121865" y="1836341"/>
                  </a:lnTo>
                  <a:lnTo>
                    <a:pt x="111147" y="1829594"/>
                  </a:lnTo>
                  <a:lnTo>
                    <a:pt x="101620" y="1822847"/>
                  </a:lnTo>
                  <a:lnTo>
                    <a:pt x="91696" y="1815306"/>
                  </a:lnTo>
                  <a:lnTo>
                    <a:pt x="82566" y="1807369"/>
                  </a:lnTo>
                  <a:lnTo>
                    <a:pt x="74230" y="1799035"/>
                  </a:lnTo>
                  <a:lnTo>
                    <a:pt x="65497" y="1789906"/>
                  </a:lnTo>
                  <a:lnTo>
                    <a:pt x="57558" y="1780778"/>
                  </a:lnTo>
                  <a:lnTo>
                    <a:pt x="50016" y="1771650"/>
                  </a:lnTo>
                  <a:lnTo>
                    <a:pt x="42871" y="1761331"/>
                  </a:lnTo>
                  <a:lnTo>
                    <a:pt x="36520" y="1751410"/>
                  </a:lnTo>
                  <a:lnTo>
                    <a:pt x="30168" y="1740694"/>
                  </a:lnTo>
                  <a:lnTo>
                    <a:pt x="24611" y="1729581"/>
                  </a:lnTo>
                  <a:lnTo>
                    <a:pt x="19848" y="1718469"/>
                  </a:lnTo>
                  <a:lnTo>
                    <a:pt x="15084" y="1706960"/>
                  </a:lnTo>
                  <a:lnTo>
                    <a:pt x="11115" y="1695053"/>
                  </a:lnTo>
                  <a:lnTo>
                    <a:pt x="7939" y="1682750"/>
                  </a:lnTo>
                  <a:lnTo>
                    <a:pt x="4763" y="1670844"/>
                  </a:lnTo>
                  <a:lnTo>
                    <a:pt x="2779" y="1658541"/>
                  </a:lnTo>
                  <a:lnTo>
                    <a:pt x="1191" y="1645841"/>
                  </a:lnTo>
                  <a:lnTo>
                    <a:pt x="0" y="1632744"/>
                  </a:lnTo>
                  <a:lnTo>
                    <a:pt x="0" y="1619647"/>
                  </a:lnTo>
                  <a:lnTo>
                    <a:pt x="0" y="369490"/>
                  </a:lnTo>
                  <a:lnTo>
                    <a:pt x="0" y="356790"/>
                  </a:lnTo>
                  <a:lnTo>
                    <a:pt x="1191" y="344090"/>
                  </a:lnTo>
                  <a:lnTo>
                    <a:pt x="2779" y="330994"/>
                  </a:lnTo>
                  <a:lnTo>
                    <a:pt x="4763" y="318690"/>
                  </a:lnTo>
                  <a:lnTo>
                    <a:pt x="7939" y="306387"/>
                  </a:lnTo>
                  <a:lnTo>
                    <a:pt x="11115" y="294084"/>
                  </a:lnTo>
                  <a:lnTo>
                    <a:pt x="15084" y="282575"/>
                  </a:lnTo>
                  <a:lnTo>
                    <a:pt x="19848" y="271065"/>
                  </a:lnTo>
                  <a:lnTo>
                    <a:pt x="24611" y="259953"/>
                  </a:lnTo>
                  <a:lnTo>
                    <a:pt x="30168" y="249237"/>
                  </a:lnTo>
                  <a:lnTo>
                    <a:pt x="36520" y="238125"/>
                  </a:lnTo>
                  <a:lnTo>
                    <a:pt x="42871" y="228203"/>
                  </a:lnTo>
                  <a:lnTo>
                    <a:pt x="50016" y="218281"/>
                  </a:lnTo>
                  <a:lnTo>
                    <a:pt x="57558" y="208756"/>
                  </a:lnTo>
                  <a:lnTo>
                    <a:pt x="65497" y="199231"/>
                  </a:lnTo>
                  <a:lnTo>
                    <a:pt x="74230" y="190500"/>
                  </a:lnTo>
                  <a:lnTo>
                    <a:pt x="82566" y="182165"/>
                  </a:lnTo>
                  <a:lnTo>
                    <a:pt x="91696" y="174228"/>
                  </a:lnTo>
                  <a:lnTo>
                    <a:pt x="101620" y="167084"/>
                  </a:lnTo>
                  <a:lnTo>
                    <a:pt x="111147" y="159544"/>
                  </a:lnTo>
                  <a:lnTo>
                    <a:pt x="121865" y="152797"/>
                  </a:lnTo>
                  <a:lnTo>
                    <a:pt x="132186" y="147240"/>
                  </a:lnTo>
                  <a:lnTo>
                    <a:pt x="143300" y="141684"/>
                  </a:lnTo>
                  <a:lnTo>
                    <a:pt x="154018" y="136525"/>
                  </a:lnTo>
                  <a:lnTo>
                    <a:pt x="165927" y="131762"/>
                  </a:lnTo>
                  <a:lnTo>
                    <a:pt x="177835" y="127794"/>
                  </a:lnTo>
                  <a:lnTo>
                    <a:pt x="189744" y="124222"/>
                  </a:lnTo>
                  <a:lnTo>
                    <a:pt x="201653" y="121840"/>
                  </a:lnTo>
                  <a:lnTo>
                    <a:pt x="214355" y="119062"/>
                  </a:lnTo>
                  <a:lnTo>
                    <a:pt x="227058" y="117475"/>
                  </a:lnTo>
                  <a:lnTo>
                    <a:pt x="239760" y="116681"/>
                  </a:lnTo>
                  <a:lnTo>
                    <a:pt x="252860" y="116284"/>
                  </a:lnTo>
                  <a:lnTo>
                    <a:pt x="380679" y="116284"/>
                  </a:lnTo>
                  <a:lnTo>
                    <a:pt x="380679" y="215503"/>
                  </a:lnTo>
                  <a:lnTo>
                    <a:pt x="380679" y="307975"/>
                  </a:lnTo>
                  <a:lnTo>
                    <a:pt x="442207" y="307975"/>
                  </a:lnTo>
                  <a:lnTo>
                    <a:pt x="442207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2400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93" name="KSO_Shape"/>
            <p:cNvSpPr/>
            <p:nvPr/>
          </p:nvSpPr>
          <p:spPr>
            <a:xfrm>
              <a:off x="5190598" y="3055295"/>
              <a:ext cx="341284" cy="255963"/>
            </a:xfrm>
            <a:custGeom>
              <a:avLst/>
              <a:gdLst>
                <a:gd name="connsiteX0" fmla="*/ 577329 w 833225"/>
                <a:gd name="connsiteY0" fmla="*/ 241699 h 624687"/>
                <a:gd name="connsiteX1" fmla="*/ 541325 w 833225"/>
                <a:gd name="connsiteY1" fmla="*/ 277703 h 624687"/>
                <a:gd name="connsiteX2" fmla="*/ 577329 w 833225"/>
                <a:gd name="connsiteY2" fmla="*/ 313707 h 624687"/>
                <a:gd name="connsiteX3" fmla="*/ 613333 w 833225"/>
                <a:gd name="connsiteY3" fmla="*/ 277703 h 624687"/>
                <a:gd name="connsiteX4" fmla="*/ 577329 w 833225"/>
                <a:gd name="connsiteY4" fmla="*/ 241699 h 624687"/>
                <a:gd name="connsiteX5" fmla="*/ 424929 w 833225"/>
                <a:gd name="connsiteY5" fmla="*/ 241699 h 624687"/>
                <a:gd name="connsiteX6" fmla="*/ 388925 w 833225"/>
                <a:gd name="connsiteY6" fmla="*/ 277703 h 624687"/>
                <a:gd name="connsiteX7" fmla="*/ 424929 w 833225"/>
                <a:gd name="connsiteY7" fmla="*/ 313707 h 624687"/>
                <a:gd name="connsiteX8" fmla="*/ 460933 w 833225"/>
                <a:gd name="connsiteY8" fmla="*/ 277703 h 624687"/>
                <a:gd name="connsiteX9" fmla="*/ 424929 w 833225"/>
                <a:gd name="connsiteY9" fmla="*/ 241699 h 624687"/>
                <a:gd name="connsiteX10" fmla="*/ 272529 w 833225"/>
                <a:gd name="connsiteY10" fmla="*/ 241699 h 624687"/>
                <a:gd name="connsiteX11" fmla="*/ 236525 w 833225"/>
                <a:gd name="connsiteY11" fmla="*/ 277703 h 624687"/>
                <a:gd name="connsiteX12" fmla="*/ 272529 w 833225"/>
                <a:gd name="connsiteY12" fmla="*/ 313707 h 624687"/>
                <a:gd name="connsiteX13" fmla="*/ 308533 w 833225"/>
                <a:gd name="connsiteY13" fmla="*/ 277703 h 624687"/>
                <a:gd name="connsiteX14" fmla="*/ 272529 w 833225"/>
                <a:gd name="connsiteY14" fmla="*/ 241699 h 624687"/>
                <a:gd name="connsiteX15" fmla="*/ 429066 w 833225"/>
                <a:gd name="connsiteY15" fmla="*/ 124 h 624687"/>
                <a:gd name="connsiteX16" fmla="*/ 543580 w 833225"/>
                <a:gd name="connsiteY16" fmla="*/ 13237 h 624687"/>
                <a:gd name="connsiteX17" fmla="*/ 789350 w 833225"/>
                <a:gd name="connsiteY17" fmla="*/ 401436 h 624687"/>
                <a:gd name="connsiteX18" fmla="*/ 362652 w 833225"/>
                <a:gd name="connsiteY18" fmla="*/ 552944 h 624687"/>
                <a:gd name="connsiteX19" fmla="*/ 243007 w 833225"/>
                <a:gd name="connsiteY19" fmla="*/ 624687 h 624687"/>
                <a:gd name="connsiteX20" fmla="*/ 211865 w 833225"/>
                <a:gd name="connsiteY20" fmla="*/ 519440 h 624687"/>
                <a:gd name="connsiteX21" fmla="*/ 117966 w 833225"/>
                <a:gd name="connsiteY21" fmla="*/ 84077 h 624687"/>
                <a:gd name="connsiteX22" fmla="*/ 429066 w 833225"/>
                <a:gd name="connsiteY22" fmla="*/ 124 h 6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833225" h="624687">
                  <a:moveTo>
                    <a:pt x="577329" y="241699"/>
                  </a:moveTo>
                  <a:cubicBezTo>
                    <a:pt x="557445" y="241699"/>
                    <a:pt x="541325" y="257819"/>
                    <a:pt x="541325" y="277703"/>
                  </a:cubicBezTo>
                  <a:cubicBezTo>
                    <a:pt x="541325" y="297587"/>
                    <a:pt x="557445" y="313707"/>
                    <a:pt x="577329" y="313707"/>
                  </a:cubicBezTo>
                  <a:cubicBezTo>
                    <a:pt x="597213" y="313707"/>
                    <a:pt x="613333" y="297587"/>
                    <a:pt x="613333" y="277703"/>
                  </a:cubicBezTo>
                  <a:cubicBezTo>
                    <a:pt x="613333" y="257819"/>
                    <a:pt x="597213" y="241699"/>
                    <a:pt x="577329" y="241699"/>
                  </a:cubicBezTo>
                  <a:close/>
                  <a:moveTo>
                    <a:pt x="424929" y="241699"/>
                  </a:moveTo>
                  <a:cubicBezTo>
                    <a:pt x="405045" y="241699"/>
                    <a:pt x="388925" y="257819"/>
                    <a:pt x="388925" y="277703"/>
                  </a:cubicBezTo>
                  <a:cubicBezTo>
                    <a:pt x="388925" y="297587"/>
                    <a:pt x="405045" y="313707"/>
                    <a:pt x="424929" y="313707"/>
                  </a:cubicBezTo>
                  <a:cubicBezTo>
                    <a:pt x="444813" y="313707"/>
                    <a:pt x="460933" y="297587"/>
                    <a:pt x="460933" y="277703"/>
                  </a:cubicBezTo>
                  <a:cubicBezTo>
                    <a:pt x="460933" y="257819"/>
                    <a:pt x="444813" y="241699"/>
                    <a:pt x="424929" y="241699"/>
                  </a:cubicBezTo>
                  <a:close/>
                  <a:moveTo>
                    <a:pt x="272529" y="241699"/>
                  </a:moveTo>
                  <a:cubicBezTo>
                    <a:pt x="252645" y="241699"/>
                    <a:pt x="236525" y="257819"/>
                    <a:pt x="236525" y="277703"/>
                  </a:cubicBezTo>
                  <a:cubicBezTo>
                    <a:pt x="236525" y="297587"/>
                    <a:pt x="252645" y="313707"/>
                    <a:pt x="272529" y="313707"/>
                  </a:cubicBezTo>
                  <a:cubicBezTo>
                    <a:pt x="292413" y="313707"/>
                    <a:pt x="308533" y="297587"/>
                    <a:pt x="308533" y="277703"/>
                  </a:cubicBezTo>
                  <a:cubicBezTo>
                    <a:pt x="308533" y="257819"/>
                    <a:pt x="292413" y="241699"/>
                    <a:pt x="272529" y="241699"/>
                  </a:cubicBezTo>
                  <a:close/>
                  <a:moveTo>
                    <a:pt x="429066" y="124"/>
                  </a:moveTo>
                  <a:cubicBezTo>
                    <a:pt x="467414" y="891"/>
                    <a:pt x="505944" y="5202"/>
                    <a:pt x="543580" y="13237"/>
                  </a:cubicBezTo>
                  <a:cubicBezTo>
                    <a:pt x="786614" y="65121"/>
                    <a:pt x="903137" y="249172"/>
                    <a:pt x="789350" y="401436"/>
                  </a:cubicBezTo>
                  <a:cubicBezTo>
                    <a:pt x="710142" y="507428"/>
                    <a:pt x="538801" y="568267"/>
                    <a:pt x="362652" y="552944"/>
                  </a:cubicBezTo>
                  <a:lnTo>
                    <a:pt x="243007" y="624687"/>
                  </a:lnTo>
                  <a:lnTo>
                    <a:pt x="211865" y="519440"/>
                  </a:lnTo>
                  <a:cubicBezTo>
                    <a:pt x="-26035" y="429957"/>
                    <a:pt x="-72481" y="214611"/>
                    <a:pt x="117966" y="84077"/>
                  </a:cubicBezTo>
                  <a:cubicBezTo>
                    <a:pt x="200623" y="27423"/>
                    <a:pt x="314022" y="-2176"/>
                    <a:pt x="429066" y="124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96" name="KSO_Shape"/>
            <p:cNvSpPr/>
            <p:nvPr/>
          </p:nvSpPr>
          <p:spPr bwMode="auto">
            <a:xfrm>
              <a:off x="6313504" y="4303596"/>
              <a:ext cx="352030" cy="319174"/>
            </a:xfrm>
            <a:custGeom>
              <a:avLst/>
              <a:gdLst>
                <a:gd name="T0" fmla="*/ 489274 w 2228850"/>
                <a:gd name="T1" fmla="*/ 1171178 h 2019300"/>
                <a:gd name="T2" fmla="*/ 683136 w 2228850"/>
                <a:gd name="T3" fmla="*/ 1519238 h 2019300"/>
                <a:gd name="T4" fmla="*/ 1056587 w 2228850"/>
                <a:gd name="T5" fmla="*/ 1377950 h 2019300"/>
                <a:gd name="T6" fmla="*/ 970559 w 2228850"/>
                <a:gd name="T7" fmla="*/ 988219 h 2019300"/>
                <a:gd name="T8" fmla="*/ 1033990 w 2228850"/>
                <a:gd name="T9" fmla="*/ 962025 h 2019300"/>
                <a:gd name="T10" fmla="*/ 1091871 w 2228850"/>
                <a:gd name="T11" fmla="*/ 1437085 h 2019300"/>
                <a:gd name="T12" fmla="*/ 629616 w 2228850"/>
                <a:gd name="T13" fmla="*/ 1562498 h 2019300"/>
                <a:gd name="T14" fmla="*/ 438529 w 2228850"/>
                <a:gd name="T15" fmla="*/ 1123950 h 2019300"/>
                <a:gd name="T16" fmla="*/ 761603 w 2228850"/>
                <a:gd name="T17" fmla="*/ 832840 h 2019300"/>
                <a:gd name="T18" fmla="*/ 421481 w 2228850"/>
                <a:gd name="T19" fmla="*/ 1071482 h 2019300"/>
                <a:gd name="T20" fmla="*/ 410369 w 2228850"/>
                <a:gd name="T21" fmla="*/ 1364523 h 2019300"/>
                <a:gd name="T22" fmla="*/ 723503 w 2228850"/>
                <a:gd name="T23" fmla="*/ 1626196 h 2019300"/>
                <a:gd name="T24" fmla="*/ 1080294 w 2228850"/>
                <a:gd name="T25" fmla="*/ 1505088 h 2019300"/>
                <a:gd name="T26" fmla="*/ 1187053 w 2228850"/>
                <a:gd name="T27" fmla="*/ 1194972 h 2019300"/>
                <a:gd name="T28" fmla="*/ 939403 w 2228850"/>
                <a:gd name="T29" fmla="*/ 861826 h 2019300"/>
                <a:gd name="T30" fmla="*/ 989013 w 2228850"/>
                <a:gd name="T31" fmla="*/ 477060 h 2019300"/>
                <a:gd name="T32" fmla="*/ 1144985 w 2228850"/>
                <a:gd name="T33" fmla="*/ 702599 h 2019300"/>
                <a:gd name="T34" fmla="*/ 1411685 w 2228850"/>
                <a:gd name="T35" fmla="*/ 749454 h 2019300"/>
                <a:gd name="T36" fmla="*/ 1373188 w 2228850"/>
                <a:gd name="T37" fmla="*/ 975390 h 2019300"/>
                <a:gd name="T38" fmla="*/ 1560116 w 2228850"/>
                <a:gd name="T39" fmla="*/ 1219194 h 2019300"/>
                <a:gd name="T40" fmla="*/ 1448991 w 2228850"/>
                <a:gd name="T41" fmla="*/ 1425673 h 2019300"/>
                <a:gd name="T42" fmla="*/ 1267222 w 2228850"/>
                <a:gd name="T43" fmla="*/ 1667095 h 2019300"/>
                <a:gd name="T44" fmla="*/ 1175544 w 2228850"/>
                <a:gd name="T45" fmla="*/ 1906134 h 2019300"/>
                <a:gd name="T46" fmla="*/ 894953 w 2228850"/>
                <a:gd name="T47" fmla="*/ 1860470 h 2019300"/>
                <a:gd name="T48" fmla="*/ 731044 w 2228850"/>
                <a:gd name="T49" fmla="*/ 2017315 h 2019300"/>
                <a:gd name="T50" fmla="*/ 570309 w 2228850"/>
                <a:gd name="T51" fmla="*/ 1831881 h 2019300"/>
                <a:gd name="T52" fmla="*/ 246459 w 2228850"/>
                <a:gd name="T53" fmla="*/ 1787805 h 2019300"/>
                <a:gd name="T54" fmla="*/ 203994 w 2228850"/>
                <a:gd name="T55" fmla="*/ 1546781 h 2019300"/>
                <a:gd name="T56" fmla="*/ 137715 w 2228850"/>
                <a:gd name="T57" fmla="*/ 1259695 h 2019300"/>
                <a:gd name="T58" fmla="*/ 29369 w 2228850"/>
                <a:gd name="T59" fmla="*/ 1034157 h 2019300"/>
                <a:gd name="T60" fmla="*/ 249634 w 2228850"/>
                <a:gd name="T61" fmla="*/ 888430 h 2019300"/>
                <a:gd name="T62" fmla="*/ 288925 w 2228850"/>
                <a:gd name="T63" fmla="*/ 622390 h 2019300"/>
                <a:gd name="T64" fmla="*/ 517128 w 2228850"/>
                <a:gd name="T65" fmla="*/ 653759 h 2019300"/>
                <a:gd name="T66" fmla="*/ 775097 w 2228850"/>
                <a:gd name="T67" fmla="*/ 462766 h 2019300"/>
                <a:gd name="T68" fmla="*/ 1636253 w 2228850"/>
                <a:gd name="T69" fmla="*/ 339029 h 2019300"/>
                <a:gd name="T70" fmla="*/ 1653303 w 2228850"/>
                <a:gd name="T71" fmla="*/ 573804 h 2019300"/>
                <a:gd name="T72" fmla="*/ 1888031 w 2228850"/>
                <a:gd name="T73" fmla="*/ 591283 h 2019300"/>
                <a:gd name="T74" fmla="*/ 1938387 w 2228850"/>
                <a:gd name="T75" fmla="*/ 361275 h 2019300"/>
                <a:gd name="T76" fmla="*/ 1832918 w 2228850"/>
                <a:gd name="T77" fmla="*/ 242894 h 2019300"/>
                <a:gd name="T78" fmla="*/ 1989536 w 2228850"/>
                <a:gd name="T79" fmla="*/ 468135 h 2019300"/>
                <a:gd name="T80" fmla="*/ 1791285 w 2228850"/>
                <a:gd name="T81" fmla="*/ 656829 h 2019300"/>
                <a:gd name="T82" fmla="*/ 1574399 w 2228850"/>
                <a:gd name="T83" fmla="*/ 489587 h 2019300"/>
                <a:gd name="T84" fmla="*/ 1708020 w 2228850"/>
                <a:gd name="T85" fmla="*/ 248853 h 2019300"/>
                <a:gd name="T86" fmla="*/ 1575304 w 2228850"/>
                <a:gd name="T87" fmla="*/ 344885 h 2019300"/>
                <a:gd name="T88" fmla="*/ 1650744 w 2228850"/>
                <a:gd name="T89" fmla="*/ 635794 h 2019300"/>
                <a:gd name="T90" fmla="*/ 1949723 w 2228850"/>
                <a:gd name="T91" fmla="*/ 603250 h 2019300"/>
                <a:gd name="T92" fmla="*/ 1960841 w 2228850"/>
                <a:gd name="T93" fmla="*/ 303213 h 2019300"/>
                <a:gd name="T94" fmla="*/ 1737698 w 2228850"/>
                <a:gd name="T95" fmla="*/ 39687 h 2019300"/>
                <a:gd name="T96" fmla="*/ 1949326 w 2228850"/>
                <a:gd name="T97" fmla="*/ 34131 h 2019300"/>
                <a:gd name="T98" fmla="*/ 2021193 w 2228850"/>
                <a:gd name="T99" fmla="*/ 167481 h 2019300"/>
                <a:gd name="T100" fmla="*/ 2207807 w 2228850"/>
                <a:gd name="T101" fmla="*/ 295275 h 2019300"/>
                <a:gd name="T102" fmla="*/ 2145072 w 2228850"/>
                <a:gd name="T103" fmla="*/ 494904 h 2019300"/>
                <a:gd name="T104" fmla="*/ 2146661 w 2228850"/>
                <a:gd name="T105" fmla="*/ 713979 h 2019300"/>
                <a:gd name="T106" fmla="*/ 1938606 w 2228850"/>
                <a:gd name="T107" fmla="*/ 781447 h 2019300"/>
                <a:gd name="T108" fmla="*/ 1834182 w 2228850"/>
                <a:gd name="T109" fmla="*/ 887413 h 2019300"/>
                <a:gd name="T110" fmla="*/ 1618186 w 2228850"/>
                <a:gd name="T111" fmla="*/ 854076 h 2019300"/>
                <a:gd name="T112" fmla="*/ 1542349 w 2228850"/>
                <a:gd name="T113" fmla="*/ 733822 h 2019300"/>
                <a:gd name="T114" fmla="*/ 1362882 w 2228850"/>
                <a:gd name="T115" fmla="*/ 615157 h 2019300"/>
                <a:gd name="T116" fmla="*/ 1414895 w 2228850"/>
                <a:gd name="T117" fmla="*/ 452835 h 2019300"/>
                <a:gd name="T118" fmla="*/ 1395837 w 2228850"/>
                <a:gd name="T119" fmla="*/ 209947 h 2019300"/>
                <a:gd name="T120" fmla="*/ 1619377 w 2228850"/>
                <a:gd name="T121" fmla="*/ 118269 h 2019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228850" h="2019300">
                  <a:moveTo>
                    <a:pt x="788194" y="927497"/>
                  </a:moveTo>
                  <a:lnTo>
                    <a:pt x="772732" y="927894"/>
                  </a:lnTo>
                  <a:lnTo>
                    <a:pt x="756875" y="929085"/>
                  </a:lnTo>
                  <a:lnTo>
                    <a:pt x="741810" y="931069"/>
                  </a:lnTo>
                  <a:lnTo>
                    <a:pt x="726745" y="933847"/>
                  </a:lnTo>
                  <a:lnTo>
                    <a:pt x="711680" y="937022"/>
                  </a:lnTo>
                  <a:lnTo>
                    <a:pt x="697408" y="940991"/>
                  </a:lnTo>
                  <a:lnTo>
                    <a:pt x="683136" y="945753"/>
                  </a:lnTo>
                  <a:lnTo>
                    <a:pt x="669260" y="951706"/>
                  </a:lnTo>
                  <a:lnTo>
                    <a:pt x="655781" y="957660"/>
                  </a:lnTo>
                  <a:lnTo>
                    <a:pt x="642698" y="964406"/>
                  </a:lnTo>
                  <a:lnTo>
                    <a:pt x="630012" y="971947"/>
                  </a:lnTo>
                  <a:lnTo>
                    <a:pt x="617326" y="979488"/>
                  </a:lnTo>
                  <a:lnTo>
                    <a:pt x="605432" y="988219"/>
                  </a:lnTo>
                  <a:lnTo>
                    <a:pt x="593936" y="997347"/>
                  </a:lnTo>
                  <a:lnTo>
                    <a:pt x="583232" y="1006872"/>
                  </a:lnTo>
                  <a:lnTo>
                    <a:pt x="572131" y="1016794"/>
                  </a:lnTo>
                  <a:lnTo>
                    <a:pt x="562220" y="1027510"/>
                  </a:lnTo>
                  <a:lnTo>
                    <a:pt x="552705" y="1038622"/>
                  </a:lnTo>
                  <a:lnTo>
                    <a:pt x="543587" y="1050132"/>
                  </a:lnTo>
                  <a:lnTo>
                    <a:pt x="535262" y="1062038"/>
                  </a:lnTo>
                  <a:lnTo>
                    <a:pt x="526936" y="1074341"/>
                  </a:lnTo>
                  <a:lnTo>
                    <a:pt x="519800" y="1087438"/>
                  </a:lnTo>
                  <a:lnTo>
                    <a:pt x="513061" y="1100535"/>
                  </a:lnTo>
                  <a:lnTo>
                    <a:pt x="507114" y="1114028"/>
                  </a:lnTo>
                  <a:lnTo>
                    <a:pt x="501564" y="1127522"/>
                  </a:lnTo>
                  <a:lnTo>
                    <a:pt x="496806" y="1142207"/>
                  </a:lnTo>
                  <a:lnTo>
                    <a:pt x="492842" y="1156494"/>
                  </a:lnTo>
                  <a:lnTo>
                    <a:pt x="489274" y="1171178"/>
                  </a:lnTo>
                  <a:lnTo>
                    <a:pt x="486499" y="1186260"/>
                  </a:lnTo>
                  <a:lnTo>
                    <a:pt x="484517" y="1201341"/>
                  </a:lnTo>
                  <a:lnTo>
                    <a:pt x="483327" y="1216819"/>
                  </a:lnTo>
                  <a:lnTo>
                    <a:pt x="482931" y="1232694"/>
                  </a:lnTo>
                  <a:lnTo>
                    <a:pt x="483327" y="1248172"/>
                  </a:lnTo>
                  <a:lnTo>
                    <a:pt x="484517" y="1263650"/>
                  </a:lnTo>
                  <a:lnTo>
                    <a:pt x="486499" y="1279129"/>
                  </a:lnTo>
                  <a:lnTo>
                    <a:pt x="489274" y="1294210"/>
                  </a:lnTo>
                  <a:lnTo>
                    <a:pt x="492842" y="1308894"/>
                  </a:lnTo>
                  <a:lnTo>
                    <a:pt x="496806" y="1323579"/>
                  </a:lnTo>
                  <a:lnTo>
                    <a:pt x="501564" y="1337469"/>
                  </a:lnTo>
                  <a:lnTo>
                    <a:pt x="507114" y="1351360"/>
                  </a:lnTo>
                  <a:lnTo>
                    <a:pt x="513061" y="1365250"/>
                  </a:lnTo>
                  <a:lnTo>
                    <a:pt x="519800" y="1377950"/>
                  </a:lnTo>
                  <a:lnTo>
                    <a:pt x="526936" y="1390650"/>
                  </a:lnTo>
                  <a:lnTo>
                    <a:pt x="535262" y="1402954"/>
                  </a:lnTo>
                  <a:lnTo>
                    <a:pt x="543587" y="1415257"/>
                  </a:lnTo>
                  <a:lnTo>
                    <a:pt x="552705" y="1426766"/>
                  </a:lnTo>
                  <a:lnTo>
                    <a:pt x="562220" y="1437879"/>
                  </a:lnTo>
                  <a:lnTo>
                    <a:pt x="572131" y="1448197"/>
                  </a:lnTo>
                  <a:lnTo>
                    <a:pt x="583232" y="1458516"/>
                  </a:lnTo>
                  <a:lnTo>
                    <a:pt x="593936" y="1468041"/>
                  </a:lnTo>
                  <a:lnTo>
                    <a:pt x="605432" y="1477169"/>
                  </a:lnTo>
                  <a:lnTo>
                    <a:pt x="617326" y="1485504"/>
                  </a:lnTo>
                  <a:lnTo>
                    <a:pt x="630012" y="1493441"/>
                  </a:lnTo>
                  <a:lnTo>
                    <a:pt x="642698" y="1500585"/>
                  </a:lnTo>
                  <a:lnTo>
                    <a:pt x="655781" y="1507729"/>
                  </a:lnTo>
                  <a:lnTo>
                    <a:pt x="669260" y="1513682"/>
                  </a:lnTo>
                  <a:lnTo>
                    <a:pt x="683136" y="1519238"/>
                  </a:lnTo>
                  <a:lnTo>
                    <a:pt x="697408" y="1524001"/>
                  </a:lnTo>
                  <a:lnTo>
                    <a:pt x="711680" y="1527969"/>
                  </a:lnTo>
                  <a:lnTo>
                    <a:pt x="726745" y="1531541"/>
                  </a:lnTo>
                  <a:lnTo>
                    <a:pt x="741810" y="1534319"/>
                  </a:lnTo>
                  <a:lnTo>
                    <a:pt x="756875" y="1536304"/>
                  </a:lnTo>
                  <a:lnTo>
                    <a:pt x="772732" y="1537494"/>
                  </a:lnTo>
                  <a:lnTo>
                    <a:pt x="788194" y="1537891"/>
                  </a:lnTo>
                  <a:lnTo>
                    <a:pt x="803655" y="1537494"/>
                  </a:lnTo>
                  <a:lnTo>
                    <a:pt x="819513" y="1536304"/>
                  </a:lnTo>
                  <a:lnTo>
                    <a:pt x="834578" y="1534319"/>
                  </a:lnTo>
                  <a:lnTo>
                    <a:pt x="849643" y="1531541"/>
                  </a:lnTo>
                  <a:lnTo>
                    <a:pt x="864708" y="1527969"/>
                  </a:lnTo>
                  <a:lnTo>
                    <a:pt x="878980" y="1524001"/>
                  </a:lnTo>
                  <a:lnTo>
                    <a:pt x="892855" y="1519238"/>
                  </a:lnTo>
                  <a:lnTo>
                    <a:pt x="907127" y="1513682"/>
                  </a:lnTo>
                  <a:lnTo>
                    <a:pt x="920606" y="1507729"/>
                  </a:lnTo>
                  <a:lnTo>
                    <a:pt x="933689" y="1500585"/>
                  </a:lnTo>
                  <a:lnTo>
                    <a:pt x="946772" y="1493441"/>
                  </a:lnTo>
                  <a:lnTo>
                    <a:pt x="958665" y="1485504"/>
                  </a:lnTo>
                  <a:lnTo>
                    <a:pt x="970559" y="1477169"/>
                  </a:lnTo>
                  <a:lnTo>
                    <a:pt x="982056" y="1468041"/>
                  </a:lnTo>
                  <a:lnTo>
                    <a:pt x="993552" y="1458516"/>
                  </a:lnTo>
                  <a:lnTo>
                    <a:pt x="1003860" y="1448197"/>
                  </a:lnTo>
                  <a:lnTo>
                    <a:pt x="1014168" y="1437879"/>
                  </a:lnTo>
                  <a:lnTo>
                    <a:pt x="1023682" y="1426766"/>
                  </a:lnTo>
                  <a:lnTo>
                    <a:pt x="1032404" y="1415257"/>
                  </a:lnTo>
                  <a:lnTo>
                    <a:pt x="1041522" y="1402954"/>
                  </a:lnTo>
                  <a:lnTo>
                    <a:pt x="1049055" y="1390650"/>
                  </a:lnTo>
                  <a:lnTo>
                    <a:pt x="1056587" y="1377950"/>
                  </a:lnTo>
                  <a:lnTo>
                    <a:pt x="1063327" y="1365250"/>
                  </a:lnTo>
                  <a:lnTo>
                    <a:pt x="1069273" y="1351360"/>
                  </a:lnTo>
                  <a:lnTo>
                    <a:pt x="1074824" y="1337469"/>
                  </a:lnTo>
                  <a:lnTo>
                    <a:pt x="1079581" y="1323579"/>
                  </a:lnTo>
                  <a:lnTo>
                    <a:pt x="1083942" y="1308894"/>
                  </a:lnTo>
                  <a:lnTo>
                    <a:pt x="1087510" y="1294210"/>
                  </a:lnTo>
                  <a:lnTo>
                    <a:pt x="1089889" y="1279129"/>
                  </a:lnTo>
                  <a:lnTo>
                    <a:pt x="1091871" y="1263650"/>
                  </a:lnTo>
                  <a:lnTo>
                    <a:pt x="1093060" y="1248172"/>
                  </a:lnTo>
                  <a:lnTo>
                    <a:pt x="1093457" y="1232694"/>
                  </a:lnTo>
                  <a:lnTo>
                    <a:pt x="1093060" y="1216819"/>
                  </a:lnTo>
                  <a:lnTo>
                    <a:pt x="1091871" y="1201341"/>
                  </a:lnTo>
                  <a:lnTo>
                    <a:pt x="1089889" y="1186260"/>
                  </a:lnTo>
                  <a:lnTo>
                    <a:pt x="1087510" y="1171178"/>
                  </a:lnTo>
                  <a:lnTo>
                    <a:pt x="1083942" y="1156494"/>
                  </a:lnTo>
                  <a:lnTo>
                    <a:pt x="1079581" y="1142207"/>
                  </a:lnTo>
                  <a:lnTo>
                    <a:pt x="1074824" y="1127522"/>
                  </a:lnTo>
                  <a:lnTo>
                    <a:pt x="1069273" y="1114028"/>
                  </a:lnTo>
                  <a:lnTo>
                    <a:pt x="1063327" y="1100535"/>
                  </a:lnTo>
                  <a:lnTo>
                    <a:pt x="1056587" y="1087438"/>
                  </a:lnTo>
                  <a:lnTo>
                    <a:pt x="1049055" y="1074341"/>
                  </a:lnTo>
                  <a:lnTo>
                    <a:pt x="1041522" y="1062038"/>
                  </a:lnTo>
                  <a:lnTo>
                    <a:pt x="1032404" y="1050132"/>
                  </a:lnTo>
                  <a:lnTo>
                    <a:pt x="1023682" y="1038622"/>
                  </a:lnTo>
                  <a:lnTo>
                    <a:pt x="1014168" y="1027510"/>
                  </a:lnTo>
                  <a:lnTo>
                    <a:pt x="1003860" y="1016794"/>
                  </a:lnTo>
                  <a:lnTo>
                    <a:pt x="993552" y="1006872"/>
                  </a:lnTo>
                  <a:lnTo>
                    <a:pt x="982056" y="997347"/>
                  </a:lnTo>
                  <a:lnTo>
                    <a:pt x="970559" y="988219"/>
                  </a:lnTo>
                  <a:lnTo>
                    <a:pt x="958665" y="979488"/>
                  </a:lnTo>
                  <a:lnTo>
                    <a:pt x="946772" y="971947"/>
                  </a:lnTo>
                  <a:lnTo>
                    <a:pt x="933689" y="964406"/>
                  </a:lnTo>
                  <a:lnTo>
                    <a:pt x="920606" y="957660"/>
                  </a:lnTo>
                  <a:lnTo>
                    <a:pt x="907127" y="951706"/>
                  </a:lnTo>
                  <a:lnTo>
                    <a:pt x="892855" y="945753"/>
                  </a:lnTo>
                  <a:lnTo>
                    <a:pt x="878980" y="940991"/>
                  </a:lnTo>
                  <a:lnTo>
                    <a:pt x="864708" y="937022"/>
                  </a:lnTo>
                  <a:lnTo>
                    <a:pt x="849643" y="933847"/>
                  </a:lnTo>
                  <a:lnTo>
                    <a:pt x="834578" y="931069"/>
                  </a:lnTo>
                  <a:lnTo>
                    <a:pt x="819513" y="929085"/>
                  </a:lnTo>
                  <a:lnTo>
                    <a:pt x="803655" y="927894"/>
                  </a:lnTo>
                  <a:lnTo>
                    <a:pt x="788194" y="927497"/>
                  </a:lnTo>
                  <a:close/>
                  <a:moveTo>
                    <a:pt x="788194" y="866775"/>
                  </a:moveTo>
                  <a:lnTo>
                    <a:pt x="806827" y="867569"/>
                  </a:lnTo>
                  <a:lnTo>
                    <a:pt x="825460" y="868760"/>
                  </a:lnTo>
                  <a:lnTo>
                    <a:pt x="843696" y="871141"/>
                  </a:lnTo>
                  <a:lnTo>
                    <a:pt x="861933" y="874316"/>
                  </a:lnTo>
                  <a:lnTo>
                    <a:pt x="879773" y="878285"/>
                  </a:lnTo>
                  <a:lnTo>
                    <a:pt x="896820" y="883444"/>
                  </a:lnTo>
                  <a:lnTo>
                    <a:pt x="913867" y="889000"/>
                  </a:lnTo>
                  <a:lnTo>
                    <a:pt x="930518" y="895350"/>
                  </a:lnTo>
                  <a:lnTo>
                    <a:pt x="947168" y="903288"/>
                  </a:lnTo>
                  <a:lnTo>
                    <a:pt x="962630" y="911225"/>
                  </a:lnTo>
                  <a:lnTo>
                    <a:pt x="977695" y="919956"/>
                  </a:lnTo>
                  <a:lnTo>
                    <a:pt x="992760" y="929481"/>
                  </a:lnTo>
                  <a:lnTo>
                    <a:pt x="1007032" y="939403"/>
                  </a:lnTo>
                  <a:lnTo>
                    <a:pt x="1020907" y="950516"/>
                  </a:lnTo>
                  <a:lnTo>
                    <a:pt x="1033990" y="962025"/>
                  </a:lnTo>
                  <a:lnTo>
                    <a:pt x="1047073" y="973931"/>
                  </a:lnTo>
                  <a:lnTo>
                    <a:pt x="1058966" y="986631"/>
                  </a:lnTo>
                  <a:lnTo>
                    <a:pt x="1070463" y="1000125"/>
                  </a:lnTo>
                  <a:lnTo>
                    <a:pt x="1081167" y="1014016"/>
                  </a:lnTo>
                  <a:lnTo>
                    <a:pt x="1091871" y="1027906"/>
                  </a:lnTo>
                  <a:lnTo>
                    <a:pt x="1100989" y="1042988"/>
                  </a:lnTo>
                  <a:lnTo>
                    <a:pt x="1109711" y="1058466"/>
                  </a:lnTo>
                  <a:lnTo>
                    <a:pt x="1118036" y="1073944"/>
                  </a:lnTo>
                  <a:lnTo>
                    <a:pt x="1125172" y="1090613"/>
                  </a:lnTo>
                  <a:lnTo>
                    <a:pt x="1131912" y="1106885"/>
                  </a:lnTo>
                  <a:lnTo>
                    <a:pt x="1137859" y="1123950"/>
                  </a:lnTo>
                  <a:lnTo>
                    <a:pt x="1142616" y="1141413"/>
                  </a:lnTo>
                  <a:lnTo>
                    <a:pt x="1146580" y="1158875"/>
                  </a:lnTo>
                  <a:lnTo>
                    <a:pt x="1149752" y="1176735"/>
                  </a:lnTo>
                  <a:lnTo>
                    <a:pt x="1152131" y="1195388"/>
                  </a:lnTo>
                  <a:lnTo>
                    <a:pt x="1153716" y="1213644"/>
                  </a:lnTo>
                  <a:lnTo>
                    <a:pt x="1154113" y="1232694"/>
                  </a:lnTo>
                  <a:lnTo>
                    <a:pt x="1153716" y="1251347"/>
                  </a:lnTo>
                  <a:lnTo>
                    <a:pt x="1152131" y="1270000"/>
                  </a:lnTo>
                  <a:lnTo>
                    <a:pt x="1149752" y="1288257"/>
                  </a:lnTo>
                  <a:lnTo>
                    <a:pt x="1146580" y="1306116"/>
                  </a:lnTo>
                  <a:lnTo>
                    <a:pt x="1142616" y="1324372"/>
                  </a:lnTo>
                  <a:lnTo>
                    <a:pt x="1137859" y="1341438"/>
                  </a:lnTo>
                  <a:lnTo>
                    <a:pt x="1131912" y="1358107"/>
                  </a:lnTo>
                  <a:lnTo>
                    <a:pt x="1125172" y="1375172"/>
                  </a:lnTo>
                  <a:lnTo>
                    <a:pt x="1118036" y="1391047"/>
                  </a:lnTo>
                  <a:lnTo>
                    <a:pt x="1109711" y="1406922"/>
                  </a:lnTo>
                  <a:lnTo>
                    <a:pt x="1100989" y="1422401"/>
                  </a:lnTo>
                  <a:lnTo>
                    <a:pt x="1091871" y="1437085"/>
                  </a:lnTo>
                  <a:lnTo>
                    <a:pt x="1081167" y="1451372"/>
                  </a:lnTo>
                  <a:lnTo>
                    <a:pt x="1070463" y="1465660"/>
                  </a:lnTo>
                  <a:lnTo>
                    <a:pt x="1058966" y="1478757"/>
                  </a:lnTo>
                  <a:lnTo>
                    <a:pt x="1047073" y="1491060"/>
                  </a:lnTo>
                  <a:lnTo>
                    <a:pt x="1033990" y="1503760"/>
                  </a:lnTo>
                  <a:lnTo>
                    <a:pt x="1020907" y="1514872"/>
                  </a:lnTo>
                  <a:lnTo>
                    <a:pt x="1007032" y="1525588"/>
                  </a:lnTo>
                  <a:lnTo>
                    <a:pt x="992760" y="1535907"/>
                  </a:lnTo>
                  <a:lnTo>
                    <a:pt x="977695" y="1545432"/>
                  </a:lnTo>
                  <a:lnTo>
                    <a:pt x="962630" y="1554560"/>
                  </a:lnTo>
                  <a:lnTo>
                    <a:pt x="947168" y="1562498"/>
                  </a:lnTo>
                  <a:lnTo>
                    <a:pt x="930518" y="1569641"/>
                  </a:lnTo>
                  <a:lnTo>
                    <a:pt x="913867" y="1576388"/>
                  </a:lnTo>
                  <a:lnTo>
                    <a:pt x="896820" y="1581944"/>
                  </a:lnTo>
                  <a:lnTo>
                    <a:pt x="879773" y="1586707"/>
                  </a:lnTo>
                  <a:lnTo>
                    <a:pt x="861933" y="1590676"/>
                  </a:lnTo>
                  <a:lnTo>
                    <a:pt x="843696" y="1594248"/>
                  </a:lnTo>
                  <a:lnTo>
                    <a:pt x="825460" y="1596629"/>
                  </a:lnTo>
                  <a:lnTo>
                    <a:pt x="806827" y="1598216"/>
                  </a:lnTo>
                  <a:lnTo>
                    <a:pt x="788194" y="1598613"/>
                  </a:lnTo>
                  <a:lnTo>
                    <a:pt x="769561" y="1598216"/>
                  </a:lnTo>
                  <a:lnTo>
                    <a:pt x="750531" y="1596629"/>
                  </a:lnTo>
                  <a:lnTo>
                    <a:pt x="732295" y="1594248"/>
                  </a:lnTo>
                  <a:lnTo>
                    <a:pt x="714058" y="1590676"/>
                  </a:lnTo>
                  <a:lnTo>
                    <a:pt x="696615" y="1586707"/>
                  </a:lnTo>
                  <a:lnTo>
                    <a:pt x="679568" y="1581944"/>
                  </a:lnTo>
                  <a:lnTo>
                    <a:pt x="662124" y="1576388"/>
                  </a:lnTo>
                  <a:lnTo>
                    <a:pt x="645870" y="1569641"/>
                  </a:lnTo>
                  <a:lnTo>
                    <a:pt x="629616" y="1562498"/>
                  </a:lnTo>
                  <a:lnTo>
                    <a:pt x="613758" y="1554560"/>
                  </a:lnTo>
                  <a:lnTo>
                    <a:pt x="598296" y="1545432"/>
                  </a:lnTo>
                  <a:lnTo>
                    <a:pt x="583628" y="1535907"/>
                  </a:lnTo>
                  <a:lnTo>
                    <a:pt x="568960" y="1525588"/>
                  </a:lnTo>
                  <a:lnTo>
                    <a:pt x="555480" y="1514872"/>
                  </a:lnTo>
                  <a:lnTo>
                    <a:pt x="542398" y="1503760"/>
                  </a:lnTo>
                  <a:lnTo>
                    <a:pt x="529315" y="1491060"/>
                  </a:lnTo>
                  <a:lnTo>
                    <a:pt x="517025" y="1478757"/>
                  </a:lnTo>
                  <a:lnTo>
                    <a:pt x="505925" y="1465660"/>
                  </a:lnTo>
                  <a:lnTo>
                    <a:pt x="494824" y="1451372"/>
                  </a:lnTo>
                  <a:lnTo>
                    <a:pt x="484517" y="1437085"/>
                  </a:lnTo>
                  <a:lnTo>
                    <a:pt x="475002" y="1422401"/>
                  </a:lnTo>
                  <a:lnTo>
                    <a:pt x="466280" y="1406922"/>
                  </a:lnTo>
                  <a:lnTo>
                    <a:pt x="458351" y="1391047"/>
                  </a:lnTo>
                  <a:lnTo>
                    <a:pt x="451215" y="1375172"/>
                  </a:lnTo>
                  <a:lnTo>
                    <a:pt x="444476" y="1358107"/>
                  </a:lnTo>
                  <a:lnTo>
                    <a:pt x="438529" y="1341438"/>
                  </a:lnTo>
                  <a:lnTo>
                    <a:pt x="433375" y="1324372"/>
                  </a:lnTo>
                  <a:lnTo>
                    <a:pt x="429411" y="1306116"/>
                  </a:lnTo>
                  <a:lnTo>
                    <a:pt x="426239" y="1288257"/>
                  </a:lnTo>
                  <a:lnTo>
                    <a:pt x="423861" y="1270000"/>
                  </a:lnTo>
                  <a:lnTo>
                    <a:pt x="422671" y="1251347"/>
                  </a:lnTo>
                  <a:lnTo>
                    <a:pt x="422275" y="1232694"/>
                  </a:lnTo>
                  <a:lnTo>
                    <a:pt x="422671" y="1213644"/>
                  </a:lnTo>
                  <a:lnTo>
                    <a:pt x="423861" y="1195388"/>
                  </a:lnTo>
                  <a:lnTo>
                    <a:pt x="426239" y="1176735"/>
                  </a:lnTo>
                  <a:lnTo>
                    <a:pt x="429411" y="1158875"/>
                  </a:lnTo>
                  <a:lnTo>
                    <a:pt x="433375" y="1141413"/>
                  </a:lnTo>
                  <a:lnTo>
                    <a:pt x="438529" y="1123950"/>
                  </a:lnTo>
                  <a:lnTo>
                    <a:pt x="444476" y="1106885"/>
                  </a:lnTo>
                  <a:lnTo>
                    <a:pt x="451215" y="1090613"/>
                  </a:lnTo>
                  <a:lnTo>
                    <a:pt x="458351" y="1073944"/>
                  </a:lnTo>
                  <a:lnTo>
                    <a:pt x="466280" y="1058466"/>
                  </a:lnTo>
                  <a:lnTo>
                    <a:pt x="475002" y="1042988"/>
                  </a:lnTo>
                  <a:lnTo>
                    <a:pt x="484517" y="1027906"/>
                  </a:lnTo>
                  <a:lnTo>
                    <a:pt x="494824" y="1014016"/>
                  </a:lnTo>
                  <a:lnTo>
                    <a:pt x="505925" y="1000125"/>
                  </a:lnTo>
                  <a:lnTo>
                    <a:pt x="517025" y="986631"/>
                  </a:lnTo>
                  <a:lnTo>
                    <a:pt x="529315" y="973931"/>
                  </a:lnTo>
                  <a:lnTo>
                    <a:pt x="542398" y="962025"/>
                  </a:lnTo>
                  <a:lnTo>
                    <a:pt x="555480" y="950516"/>
                  </a:lnTo>
                  <a:lnTo>
                    <a:pt x="568960" y="939403"/>
                  </a:lnTo>
                  <a:lnTo>
                    <a:pt x="583628" y="929481"/>
                  </a:lnTo>
                  <a:lnTo>
                    <a:pt x="598296" y="919956"/>
                  </a:lnTo>
                  <a:lnTo>
                    <a:pt x="613758" y="911225"/>
                  </a:lnTo>
                  <a:lnTo>
                    <a:pt x="629616" y="903288"/>
                  </a:lnTo>
                  <a:lnTo>
                    <a:pt x="645870" y="895350"/>
                  </a:lnTo>
                  <a:lnTo>
                    <a:pt x="662124" y="889000"/>
                  </a:lnTo>
                  <a:lnTo>
                    <a:pt x="679568" y="883444"/>
                  </a:lnTo>
                  <a:lnTo>
                    <a:pt x="696615" y="878285"/>
                  </a:lnTo>
                  <a:lnTo>
                    <a:pt x="714058" y="874316"/>
                  </a:lnTo>
                  <a:lnTo>
                    <a:pt x="732295" y="871141"/>
                  </a:lnTo>
                  <a:lnTo>
                    <a:pt x="750531" y="868760"/>
                  </a:lnTo>
                  <a:lnTo>
                    <a:pt x="769561" y="867569"/>
                  </a:lnTo>
                  <a:lnTo>
                    <a:pt x="788194" y="866775"/>
                  </a:lnTo>
                  <a:close/>
                  <a:moveTo>
                    <a:pt x="781447" y="832045"/>
                  </a:moveTo>
                  <a:lnTo>
                    <a:pt x="771525" y="832443"/>
                  </a:lnTo>
                  <a:lnTo>
                    <a:pt x="761603" y="832840"/>
                  </a:lnTo>
                  <a:lnTo>
                    <a:pt x="751284" y="833634"/>
                  </a:lnTo>
                  <a:lnTo>
                    <a:pt x="741363" y="834428"/>
                  </a:lnTo>
                  <a:lnTo>
                    <a:pt x="731838" y="836016"/>
                  </a:lnTo>
                  <a:lnTo>
                    <a:pt x="721916" y="837207"/>
                  </a:lnTo>
                  <a:lnTo>
                    <a:pt x="711994" y="839193"/>
                  </a:lnTo>
                  <a:lnTo>
                    <a:pt x="702469" y="841178"/>
                  </a:lnTo>
                  <a:lnTo>
                    <a:pt x="692944" y="843164"/>
                  </a:lnTo>
                  <a:lnTo>
                    <a:pt x="683419" y="845546"/>
                  </a:lnTo>
                  <a:lnTo>
                    <a:pt x="674291" y="848326"/>
                  </a:lnTo>
                  <a:lnTo>
                    <a:pt x="655637" y="854282"/>
                  </a:lnTo>
                  <a:lnTo>
                    <a:pt x="637381" y="861429"/>
                  </a:lnTo>
                  <a:lnTo>
                    <a:pt x="619522" y="868973"/>
                  </a:lnTo>
                  <a:lnTo>
                    <a:pt x="602456" y="877709"/>
                  </a:lnTo>
                  <a:lnTo>
                    <a:pt x="585787" y="886842"/>
                  </a:lnTo>
                  <a:lnTo>
                    <a:pt x="569119" y="896769"/>
                  </a:lnTo>
                  <a:lnTo>
                    <a:pt x="553641" y="908284"/>
                  </a:lnTo>
                  <a:lnTo>
                    <a:pt x="538162" y="919799"/>
                  </a:lnTo>
                  <a:lnTo>
                    <a:pt x="523478" y="931711"/>
                  </a:lnTo>
                  <a:lnTo>
                    <a:pt x="509587" y="944815"/>
                  </a:lnTo>
                  <a:lnTo>
                    <a:pt x="496094" y="958712"/>
                  </a:lnTo>
                  <a:lnTo>
                    <a:pt x="482997" y="973007"/>
                  </a:lnTo>
                  <a:lnTo>
                    <a:pt x="470694" y="987699"/>
                  </a:lnTo>
                  <a:lnTo>
                    <a:pt x="459581" y="1003582"/>
                  </a:lnTo>
                  <a:lnTo>
                    <a:pt x="448866" y="1019465"/>
                  </a:lnTo>
                  <a:lnTo>
                    <a:pt x="438547" y="1036142"/>
                  </a:lnTo>
                  <a:lnTo>
                    <a:pt x="434181" y="1045275"/>
                  </a:lnTo>
                  <a:lnTo>
                    <a:pt x="429816" y="1053613"/>
                  </a:lnTo>
                  <a:lnTo>
                    <a:pt x="425450" y="1062349"/>
                  </a:lnTo>
                  <a:lnTo>
                    <a:pt x="421481" y="1071482"/>
                  </a:lnTo>
                  <a:lnTo>
                    <a:pt x="417512" y="1080217"/>
                  </a:lnTo>
                  <a:lnTo>
                    <a:pt x="413941" y="1089747"/>
                  </a:lnTo>
                  <a:lnTo>
                    <a:pt x="410766" y="1098880"/>
                  </a:lnTo>
                  <a:lnTo>
                    <a:pt x="407591" y="1108410"/>
                  </a:lnTo>
                  <a:lnTo>
                    <a:pt x="404416" y="1117940"/>
                  </a:lnTo>
                  <a:lnTo>
                    <a:pt x="402034" y="1127469"/>
                  </a:lnTo>
                  <a:lnTo>
                    <a:pt x="399256" y="1137396"/>
                  </a:lnTo>
                  <a:lnTo>
                    <a:pt x="397272" y="1147323"/>
                  </a:lnTo>
                  <a:lnTo>
                    <a:pt x="395287" y="1157250"/>
                  </a:lnTo>
                  <a:lnTo>
                    <a:pt x="392906" y="1167177"/>
                  </a:lnTo>
                  <a:lnTo>
                    <a:pt x="391319" y="1177104"/>
                  </a:lnTo>
                  <a:lnTo>
                    <a:pt x="390128" y="1187825"/>
                  </a:lnTo>
                  <a:lnTo>
                    <a:pt x="389334" y="1197752"/>
                  </a:lnTo>
                  <a:lnTo>
                    <a:pt x="388541" y="1208076"/>
                  </a:lnTo>
                  <a:lnTo>
                    <a:pt x="388144" y="1218003"/>
                  </a:lnTo>
                  <a:lnTo>
                    <a:pt x="387747" y="1228724"/>
                  </a:lnTo>
                  <a:lnTo>
                    <a:pt x="387747" y="1238650"/>
                  </a:lnTo>
                  <a:lnTo>
                    <a:pt x="388144" y="1248577"/>
                  </a:lnTo>
                  <a:lnTo>
                    <a:pt x="388541" y="1258504"/>
                  </a:lnTo>
                  <a:lnTo>
                    <a:pt x="389334" y="1268431"/>
                  </a:lnTo>
                  <a:lnTo>
                    <a:pt x="390525" y="1278755"/>
                  </a:lnTo>
                  <a:lnTo>
                    <a:pt x="391716" y="1288285"/>
                  </a:lnTo>
                  <a:lnTo>
                    <a:pt x="393303" y="1297815"/>
                  </a:lnTo>
                  <a:lnTo>
                    <a:pt x="395287" y="1307742"/>
                  </a:lnTo>
                  <a:lnTo>
                    <a:pt x="397272" y="1317668"/>
                  </a:lnTo>
                  <a:lnTo>
                    <a:pt x="399653" y="1326801"/>
                  </a:lnTo>
                  <a:lnTo>
                    <a:pt x="402034" y="1336331"/>
                  </a:lnTo>
                  <a:lnTo>
                    <a:pt x="404416" y="1345464"/>
                  </a:lnTo>
                  <a:lnTo>
                    <a:pt x="410369" y="1364523"/>
                  </a:lnTo>
                  <a:lnTo>
                    <a:pt x="417512" y="1382392"/>
                  </a:lnTo>
                  <a:lnTo>
                    <a:pt x="425053" y="1399863"/>
                  </a:lnTo>
                  <a:lnTo>
                    <a:pt x="433387" y="1417334"/>
                  </a:lnTo>
                  <a:lnTo>
                    <a:pt x="443309" y="1434011"/>
                  </a:lnTo>
                  <a:lnTo>
                    <a:pt x="453231" y="1450291"/>
                  </a:lnTo>
                  <a:lnTo>
                    <a:pt x="463947" y="1466174"/>
                  </a:lnTo>
                  <a:lnTo>
                    <a:pt x="475456" y="1481660"/>
                  </a:lnTo>
                  <a:lnTo>
                    <a:pt x="488156" y="1495955"/>
                  </a:lnTo>
                  <a:lnTo>
                    <a:pt x="501253" y="1510250"/>
                  </a:lnTo>
                  <a:lnTo>
                    <a:pt x="514747" y="1523750"/>
                  </a:lnTo>
                  <a:lnTo>
                    <a:pt x="529034" y="1536457"/>
                  </a:lnTo>
                  <a:lnTo>
                    <a:pt x="544116" y="1548766"/>
                  </a:lnTo>
                  <a:lnTo>
                    <a:pt x="559594" y="1560281"/>
                  </a:lnTo>
                  <a:lnTo>
                    <a:pt x="575469" y="1571002"/>
                  </a:lnTo>
                  <a:lnTo>
                    <a:pt x="592534" y="1580532"/>
                  </a:lnTo>
                  <a:lnTo>
                    <a:pt x="601266" y="1585297"/>
                  </a:lnTo>
                  <a:lnTo>
                    <a:pt x="609600" y="1589665"/>
                  </a:lnTo>
                  <a:lnTo>
                    <a:pt x="618331" y="1594430"/>
                  </a:lnTo>
                  <a:lnTo>
                    <a:pt x="627856" y="1598401"/>
                  </a:lnTo>
                  <a:lnTo>
                    <a:pt x="636587" y="1601974"/>
                  </a:lnTo>
                  <a:lnTo>
                    <a:pt x="645716" y="1605548"/>
                  </a:lnTo>
                  <a:lnTo>
                    <a:pt x="655241" y="1609122"/>
                  </a:lnTo>
                  <a:lnTo>
                    <a:pt x="664369" y="1612298"/>
                  </a:lnTo>
                  <a:lnTo>
                    <a:pt x="674291" y="1615078"/>
                  </a:lnTo>
                  <a:lnTo>
                    <a:pt x="683816" y="1617857"/>
                  </a:lnTo>
                  <a:lnTo>
                    <a:pt x="693738" y="1620240"/>
                  </a:lnTo>
                  <a:lnTo>
                    <a:pt x="703263" y="1622622"/>
                  </a:lnTo>
                  <a:lnTo>
                    <a:pt x="713184" y="1624607"/>
                  </a:lnTo>
                  <a:lnTo>
                    <a:pt x="723503" y="1626196"/>
                  </a:lnTo>
                  <a:lnTo>
                    <a:pt x="733822" y="1627784"/>
                  </a:lnTo>
                  <a:lnTo>
                    <a:pt x="743744" y="1628975"/>
                  </a:lnTo>
                  <a:lnTo>
                    <a:pt x="754063" y="1630167"/>
                  </a:lnTo>
                  <a:lnTo>
                    <a:pt x="764778" y="1630961"/>
                  </a:lnTo>
                  <a:lnTo>
                    <a:pt x="774700" y="1631358"/>
                  </a:lnTo>
                  <a:lnTo>
                    <a:pt x="784622" y="1631755"/>
                  </a:lnTo>
                  <a:lnTo>
                    <a:pt x="794941" y="1631755"/>
                  </a:lnTo>
                  <a:lnTo>
                    <a:pt x="804863" y="1631358"/>
                  </a:lnTo>
                  <a:lnTo>
                    <a:pt x="815181" y="1630564"/>
                  </a:lnTo>
                  <a:lnTo>
                    <a:pt x="825103" y="1630167"/>
                  </a:lnTo>
                  <a:lnTo>
                    <a:pt x="834628" y="1628975"/>
                  </a:lnTo>
                  <a:lnTo>
                    <a:pt x="844550" y="1627784"/>
                  </a:lnTo>
                  <a:lnTo>
                    <a:pt x="854472" y="1626196"/>
                  </a:lnTo>
                  <a:lnTo>
                    <a:pt x="864394" y="1624607"/>
                  </a:lnTo>
                  <a:lnTo>
                    <a:pt x="873919" y="1622622"/>
                  </a:lnTo>
                  <a:lnTo>
                    <a:pt x="883444" y="1620240"/>
                  </a:lnTo>
                  <a:lnTo>
                    <a:pt x="892572" y="1617857"/>
                  </a:lnTo>
                  <a:lnTo>
                    <a:pt x="902494" y="1615078"/>
                  </a:lnTo>
                  <a:lnTo>
                    <a:pt x="920750" y="1609122"/>
                  </a:lnTo>
                  <a:lnTo>
                    <a:pt x="938609" y="1602371"/>
                  </a:lnTo>
                  <a:lnTo>
                    <a:pt x="956469" y="1594827"/>
                  </a:lnTo>
                  <a:lnTo>
                    <a:pt x="973931" y="1586091"/>
                  </a:lnTo>
                  <a:lnTo>
                    <a:pt x="990600" y="1576561"/>
                  </a:lnTo>
                  <a:lnTo>
                    <a:pt x="1006872" y="1566635"/>
                  </a:lnTo>
                  <a:lnTo>
                    <a:pt x="1022747" y="1555914"/>
                  </a:lnTo>
                  <a:lnTo>
                    <a:pt x="1038225" y="1544001"/>
                  </a:lnTo>
                  <a:lnTo>
                    <a:pt x="1052910" y="1531692"/>
                  </a:lnTo>
                  <a:lnTo>
                    <a:pt x="1066800" y="1518588"/>
                  </a:lnTo>
                  <a:lnTo>
                    <a:pt x="1080294" y="1505088"/>
                  </a:lnTo>
                  <a:lnTo>
                    <a:pt x="1093391" y="1490396"/>
                  </a:lnTo>
                  <a:lnTo>
                    <a:pt x="1105297" y="1475704"/>
                  </a:lnTo>
                  <a:lnTo>
                    <a:pt x="1116806" y="1460218"/>
                  </a:lnTo>
                  <a:lnTo>
                    <a:pt x="1127125" y="1443938"/>
                  </a:lnTo>
                  <a:lnTo>
                    <a:pt x="1137444" y="1427261"/>
                  </a:lnTo>
                  <a:lnTo>
                    <a:pt x="1142206" y="1418923"/>
                  </a:lnTo>
                  <a:lnTo>
                    <a:pt x="1146572" y="1410187"/>
                  </a:lnTo>
                  <a:lnTo>
                    <a:pt x="1150938" y="1401054"/>
                  </a:lnTo>
                  <a:lnTo>
                    <a:pt x="1154906" y="1392319"/>
                  </a:lnTo>
                  <a:lnTo>
                    <a:pt x="1158478" y="1383186"/>
                  </a:lnTo>
                  <a:lnTo>
                    <a:pt x="1162050" y="1374053"/>
                  </a:lnTo>
                  <a:lnTo>
                    <a:pt x="1165622" y="1364920"/>
                  </a:lnTo>
                  <a:lnTo>
                    <a:pt x="1168797" y="1354993"/>
                  </a:lnTo>
                  <a:lnTo>
                    <a:pt x="1171575" y="1345861"/>
                  </a:lnTo>
                  <a:lnTo>
                    <a:pt x="1174353" y="1335934"/>
                  </a:lnTo>
                  <a:lnTo>
                    <a:pt x="1177131" y="1326404"/>
                  </a:lnTo>
                  <a:lnTo>
                    <a:pt x="1179513" y="1316874"/>
                  </a:lnTo>
                  <a:lnTo>
                    <a:pt x="1181497" y="1306550"/>
                  </a:lnTo>
                  <a:lnTo>
                    <a:pt x="1183085" y="1296623"/>
                  </a:lnTo>
                  <a:lnTo>
                    <a:pt x="1184672" y="1286299"/>
                  </a:lnTo>
                  <a:lnTo>
                    <a:pt x="1185863" y="1276373"/>
                  </a:lnTo>
                  <a:lnTo>
                    <a:pt x="1187053" y="1265652"/>
                  </a:lnTo>
                  <a:lnTo>
                    <a:pt x="1187847" y="1255328"/>
                  </a:lnTo>
                  <a:lnTo>
                    <a:pt x="1188244" y="1245401"/>
                  </a:lnTo>
                  <a:lnTo>
                    <a:pt x="1188641" y="1235474"/>
                  </a:lnTo>
                  <a:lnTo>
                    <a:pt x="1188641" y="1225150"/>
                  </a:lnTo>
                  <a:lnTo>
                    <a:pt x="1188244" y="1214826"/>
                  </a:lnTo>
                  <a:lnTo>
                    <a:pt x="1187847" y="1204899"/>
                  </a:lnTo>
                  <a:lnTo>
                    <a:pt x="1187053" y="1194972"/>
                  </a:lnTo>
                  <a:lnTo>
                    <a:pt x="1185863" y="1185442"/>
                  </a:lnTo>
                  <a:lnTo>
                    <a:pt x="1184672" y="1175118"/>
                  </a:lnTo>
                  <a:lnTo>
                    <a:pt x="1183085" y="1165589"/>
                  </a:lnTo>
                  <a:lnTo>
                    <a:pt x="1181497" y="1156059"/>
                  </a:lnTo>
                  <a:lnTo>
                    <a:pt x="1179513" y="1146529"/>
                  </a:lnTo>
                  <a:lnTo>
                    <a:pt x="1177131" y="1136999"/>
                  </a:lnTo>
                  <a:lnTo>
                    <a:pt x="1174353" y="1127072"/>
                  </a:lnTo>
                  <a:lnTo>
                    <a:pt x="1171575" y="1117940"/>
                  </a:lnTo>
                  <a:lnTo>
                    <a:pt x="1165622" y="1099674"/>
                  </a:lnTo>
                  <a:lnTo>
                    <a:pt x="1158875" y="1081012"/>
                  </a:lnTo>
                  <a:lnTo>
                    <a:pt x="1151335" y="1063540"/>
                  </a:lnTo>
                  <a:lnTo>
                    <a:pt x="1143000" y="1046466"/>
                  </a:lnTo>
                  <a:lnTo>
                    <a:pt x="1133475" y="1029392"/>
                  </a:lnTo>
                  <a:lnTo>
                    <a:pt x="1123156" y="1013112"/>
                  </a:lnTo>
                  <a:lnTo>
                    <a:pt x="1112441" y="997626"/>
                  </a:lnTo>
                  <a:lnTo>
                    <a:pt x="1100931" y="982140"/>
                  </a:lnTo>
                  <a:lnTo>
                    <a:pt x="1088628" y="967448"/>
                  </a:lnTo>
                  <a:lnTo>
                    <a:pt x="1075135" y="953550"/>
                  </a:lnTo>
                  <a:lnTo>
                    <a:pt x="1061641" y="939653"/>
                  </a:lnTo>
                  <a:lnTo>
                    <a:pt x="1047353" y="926946"/>
                  </a:lnTo>
                  <a:lnTo>
                    <a:pt x="1032272" y="915034"/>
                  </a:lnTo>
                  <a:lnTo>
                    <a:pt x="1016794" y="903519"/>
                  </a:lnTo>
                  <a:lnTo>
                    <a:pt x="1000522" y="892798"/>
                  </a:lnTo>
                  <a:lnTo>
                    <a:pt x="983456" y="882871"/>
                  </a:lnTo>
                  <a:lnTo>
                    <a:pt x="975122" y="878106"/>
                  </a:lnTo>
                  <a:lnTo>
                    <a:pt x="966391" y="873738"/>
                  </a:lnTo>
                  <a:lnTo>
                    <a:pt x="957659" y="869371"/>
                  </a:lnTo>
                  <a:lnTo>
                    <a:pt x="948928" y="865400"/>
                  </a:lnTo>
                  <a:lnTo>
                    <a:pt x="939403" y="861826"/>
                  </a:lnTo>
                  <a:lnTo>
                    <a:pt x="930275" y="858252"/>
                  </a:lnTo>
                  <a:lnTo>
                    <a:pt x="921147" y="854282"/>
                  </a:lnTo>
                  <a:lnTo>
                    <a:pt x="911622" y="851105"/>
                  </a:lnTo>
                  <a:lnTo>
                    <a:pt x="902494" y="848326"/>
                  </a:lnTo>
                  <a:lnTo>
                    <a:pt x="892175" y="845546"/>
                  </a:lnTo>
                  <a:lnTo>
                    <a:pt x="882650" y="843164"/>
                  </a:lnTo>
                  <a:lnTo>
                    <a:pt x="872728" y="840781"/>
                  </a:lnTo>
                  <a:lnTo>
                    <a:pt x="863203" y="838796"/>
                  </a:lnTo>
                  <a:lnTo>
                    <a:pt x="852488" y="837207"/>
                  </a:lnTo>
                  <a:lnTo>
                    <a:pt x="842566" y="835619"/>
                  </a:lnTo>
                  <a:lnTo>
                    <a:pt x="832247" y="834428"/>
                  </a:lnTo>
                  <a:lnTo>
                    <a:pt x="822325" y="833237"/>
                  </a:lnTo>
                  <a:lnTo>
                    <a:pt x="812006" y="832840"/>
                  </a:lnTo>
                  <a:lnTo>
                    <a:pt x="801688" y="832045"/>
                  </a:lnTo>
                  <a:lnTo>
                    <a:pt x="791369" y="832045"/>
                  </a:lnTo>
                  <a:lnTo>
                    <a:pt x="781447" y="832045"/>
                  </a:lnTo>
                  <a:close/>
                  <a:moveTo>
                    <a:pt x="802481" y="444500"/>
                  </a:moveTo>
                  <a:lnTo>
                    <a:pt x="823913" y="445294"/>
                  </a:lnTo>
                  <a:lnTo>
                    <a:pt x="844947" y="446486"/>
                  </a:lnTo>
                  <a:lnTo>
                    <a:pt x="866775" y="448471"/>
                  </a:lnTo>
                  <a:lnTo>
                    <a:pt x="887413" y="450853"/>
                  </a:lnTo>
                  <a:lnTo>
                    <a:pt x="908844" y="453633"/>
                  </a:lnTo>
                  <a:lnTo>
                    <a:pt x="929878" y="457207"/>
                  </a:lnTo>
                  <a:lnTo>
                    <a:pt x="950913" y="461177"/>
                  </a:lnTo>
                  <a:lnTo>
                    <a:pt x="971550" y="465545"/>
                  </a:lnTo>
                  <a:lnTo>
                    <a:pt x="977106" y="467530"/>
                  </a:lnTo>
                  <a:lnTo>
                    <a:pt x="981869" y="470310"/>
                  </a:lnTo>
                  <a:lnTo>
                    <a:pt x="985838" y="473487"/>
                  </a:lnTo>
                  <a:lnTo>
                    <a:pt x="989013" y="477060"/>
                  </a:lnTo>
                  <a:lnTo>
                    <a:pt x="991791" y="481428"/>
                  </a:lnTo>
                  <a:lnTo>
                    <a:pt x="992981" y="483413"/>
                  </a:lnTo>
                  <a:lnTo>
                    <a:pt x="993378" y="485796"/>
                  </a:lnTo>
                  <a:lnTo>
                    <a:pt x="993775" y="488575"/>
                  </a:lnTo>
                  <a:lnTo>
                    <a:pt x="993775" y="490561"/>
                  </a:lnTo>
                  <a:lnTo>
                    <a:pt x="993775" y="492943"/>
                  </a:lnTo>
                  <a:lnTo>
                    <a:pt x="993378" y="495326"/>
                  </a:lnTo>
                  <a:lnTo>
                    <a:pt x="989409" y="520341"/>
                  </a:lnTo>
                  <a:lnTo>
                    <a:pt x="985838" y="546151"/>
                  </a:lnTo>
                  <a:lnTo>
                    <a:pt x="978297" y="596580"/>
                  </a:lnTo>
                  <a:lnTo>
                    <a:pt x="977503" y="600948"/>
                  </a:lnTo>
                  <a:lnTo>
                    <a:pt x="977106" y="605316"/>
                  </a:lnTo>
                  <a:lnTo>
                    <a:pt x="977900" y="609683"/>
                  </a:lnTo>
                  <a:lnTo>
                    <a:pt x="979488" y="613654"/>
                  </a:lnTo>
                  <a:lnTo>
                    <a:pt x="981472" y="617625"/>
                  </a:lnTo>
                  <a:lnTo>
                    <a:pt x="983853" y="620801"/>
                  </a:lnTo>
                  <a:lnTo>
                    <a:pt x="987028" y="623581"/>
                  </a:lnTo>
                  <a:lnTo>
                    <a:pt x="990600" y="626361"/>
                  </a:lnTo>
                  <a:lnTo>
                    <a:pt x="1005681" y="631920"/>
                  </a:lnTo>
                  <a:lnTo>
                    <a:pt x="1020366" y="637479"/>
                  </a:lnTo>
                  <a:lnTo>
                    <a:pt x="1034653" y="643435"/>
                  </a:lnTo>
                  <a:lnTo>
                    <a:pt x="1049338" y="649391"/>
                  </a:lnTo>
                  <a:lnTo>
                    <a:pt x="1063625" y="656141"/>
                  </a:lnTo>
                  <a:lnTo>
                    <a:pt x="1077516" y="662891"/>
                  </a:lnTo>
                  <a:lnTo>
                    <a:pt x="1091803" y="670039"/>
                  </a:lnTo>
                  <a:lnTo>
                    <a:pt x="1105297" y="677583"/>
                  </a:lnTo>
                  <a:lnTo>
                    <a:pt x="1118791" y="685525"/>
                  </a:lnTo>
                  <a:lnTo>
                    <a:pt x="1132285" y="693863"/>
                  </a:lnTo>
                  <a:lnTo>
                    <a:pt x="1144985" y="702599"/>
                  </a:lnTo>
                  <a:lnTo>
                    <a:pt x="1157685" y="711335"/>
                  </a:lnTo>
                  <a:lnTo>
                    <a:pt x="1170385" y="720864"/>
                  </a:lnTo>
                  <a:lnTo>
                    <a:pt x="1183085" y="730394"/>
                  </a:lnTo>
                  <a:lnTo>
                    <a:pt x="1195388" y="739924"/>
                  </a:lnTo>
                  <a:lnTo>
                    <a:pt x="1207294" y="749851"/>
                  </a:lnTo>
                  <a:lnTo>
                    <a:pt x="1211263" y="751836"/>
                  </a:lnTo>
                  <a:lnTo>
                    <a:pt x="1215231" y="753028"/>
                  </a:lnTo>
                  <a:lnTo>
                    <a:pt x="1219597" y="753425"/>
                  </a:lnTo>
                  <a:lnTo>
                    <a:pt x="1224360" y="753425"/>
                  </a:lnTo>
                  <a:lnTo>
                    <a:pt x="1228328" y="752630"/>
                  </a:lnTo>
                  <a:lnTo>
                    <a:pt x="1232297" y="751042"/>
                  </a:lnTo>
                  <a:lnTo>
                    <a:pt x="1236266" y="748660"/>
                  </a:lnTo>
                  <a:lnTo>
                    <a:pt x="1239441" y="745880"/>
                  </a:lnTo>
                  <a:lnTo>
                    <a:pt x="1320006" y="681554"/>
                  </a:lnTo>
                  <a:lnTo>
                    <a:pt x="1321594" y="679966"/>
                  </a:lnTo>
                  <a:lnTo>
                    <a:pt x="1323181" y="678774"/>
                  </a:lnTo>
                  <a:lnTo>
                    <a:pt x="1325166" y="677583"/>
                  </a:lnTo>
                  <a:lnTo>
                    <a:pt x="1327547" y="676789"/>
                  </a:lnTo>
                  <a:lnTo>
                    <a:pt x="1329531" y="676392"/>
                  </a:lnTo>
                  <a:lnTo>
                    <a:pt x="1331913" y="675995"/>
                  </a:lnTo>
                  <a:lnTo>
                    <a:pt x="1336675" y="675995"/>
                  </a:lnTo>
                  <a:lnTo>
                    <a:pt x="1341835" y="676789"/>
                  </a:lnTo>
                  <a:lnTo>
                    <a:pt x="1346597" y="678774"/>
                  </a:lnTo>
                  <a:lnTo>
                    <a:pt x="1351360" y="681554"/>
                  </a:lnTo>
                  <a:lnTo>
                    <a:pt x="1355725" y="685128"/>
                  </a:lnTo>
                  <a:lnTo>
                    <a:pt x="1370410" y="700614"/>
                  </a:lnTo>
                  <a:lnTo>
                    <a:pt x="1384300" y="716497"/>
                  </a:lnTo>
                  <a:lnTo>
                    <a:pt x="1397794" y="733174"/>
                  </a:lnTo>
                  <a:lnTo>
                    <a:pt x="1411685" y="749454"/>
                  </a:lnTo>
                  <a:lnTo>
                    <a:pt x="1424385" y="766925"/>
                  </a:lnTo>
                  <a:lnTo>
                    <a:pt x="1436688" y="783999"/>
                  </a:lnTo>
                  <a:lnTo>
                    <a:pt x="1448594" y="801471"/>
                  </a:lnTo>
                  <a:lnTo>
                    <a:pt x="1460103" y="819736"/>
                  </a:lnTo>
                  <a:lnTo>
                    <a:pt x="1462485" y="824898"/>
                  </a:lnTo>
                  <a:lnTo>
                    <a:pt x="1464072" y="830060"/>
                  </a:lnTo>
                  <a:lnTo>
                    <a:pt x="1464866" y="835619"/>
                  </a:lnTo>
                  <a:lnTo>
                    <a:pt x="1464469" y="840384"/>
                  </a:lnTo>
                  <a:lnTo>
                    <a:pt x="1463278" y="845149"/>
                  </a:lnTo>
                  <a:lnTo>
                    <a:pt x="1462485" y="847134"/>
                  </a:lnTo>
                  <a:lnTo>
                    <a:pt x="1461294" y="849120"/>
                  </a:lnTo>
                  <a:lnTo>
                    <a:pt x="1460103" y="851105"/>
                  </a:lnTo>
                  <a:lnTo>
                    <a:pt x="1458516" y="852693"/>
                  </a:lnTo>
                  <a:lnTo>
                    <a:pt x="1456532" y="853885"/>
                  </a:lnTo>
                  <a:lnTo>
                    <a:pt x="1454944" y="855076"/>
                  </a:lnTo>
                  <a:lnTo>
                    <a:pt x="1434307" y="871356"/>
                  </a:lnTo>
                  <a:lnTo>
                    <a:pt x="1413669" y="886445"/>
                  </a:lnTo>
                  <a:lnTo>
                    <a:pt x="1393032" y="901931"/>
                  </a:lnTo>
                  <a:lnTo>
                    <a:pt x="1372394" y="917020"/>
                  </a:lnTo>
                  <a:lnTo>
                    <a:pt x="1368822" y="919402"/>
                  </a:lnTo>
                  <a:lnTo>
                    <a:pt x="1365647" y="922579"/>
                  </a:lnTo>
                  <a:lnTo>
                    <a:pt x="1362869" y="925755"/>
                  </a:lnTo>
                  <a:lnTo>
                    <a:pt x="1361281" y="929726"/>
                  </a:lnTo>
                  <a:lnTo>
                    <a:pt x="1360091" y="933697"/>
                  </a:lnTo>
                  <a:lnTo>
                    <a:pt x="1359297" y="938065"/>
                  </a:lnTo>
                  <a:lnTo>
                    <a:pt x="1359694" y="942432"/>
                  </a:lnTo>
                  <a:lnTo>
                    <a:pt x="1360488" y="946800"/>
                  </a:lnTo>
                  <a:lnTo>
                    <a:pt x="1366838" y="961492"/>
                  </a:lnTo>
                  <a:lnTo>
                    <a:pt x="1373188" y="975390"/>
                  </a:lnTo>
                  <a:lnTo>
                    <a:pt x="1379141" y="989684"/>
                  </a:lnTo>
                  <a:lnTo>
                    <a:pt x="1384697" y="1004773"/>
                  </a:lnTo>
                  <a:lnTo>
                    <a:pt x="1390253" y="1019068"/>
                  </a:lnTo>
                  <a:lnTo>
                    <a:pt x="1395413" y="1033760"/>
                  </a:lnTo>
                  <a:lnTo>
                    <a:pt x="1400175" y="1048849"/>
                  </a:lnTo>
                  <a:lnTo>
                    <a:pt x="1404938" y="1063937"/>
                  </a:lnTo>
                  <a:lnTo>
                    <a:pt x="1408510" y="1079026"/>
                  </a:lnTo>
                  <a:lnTo>
                    <a:pt x="1412082" y="1094512"/>
                  </a:lnTo>
                  <a:lnTo>
                    <a:pt x="1415257" y="1109601"/>
                  </a:lnTo>
                  <a:lnTo>
                    <a:pt x="1418035" y="1125087"/>
                  </a:lnTo>
                  <a:lnTo>
                    <a:pt x="1420416" y="1140573"/>
                  </a:lnTo>
                  <a:lnTo>
                    <a:pt x="1422400" y="1156059"/>
                  </a:lnTo>
                  <a:lnTo>
                    <a:pt x="1424385" y="1171545"/>
                  </a:lnTo>
                  <a:lnTo>
                    <a:pt x="1425575" y="1187428"/>
                  </a:lnTo>
                  <a:lnTo>
                    <a:pt x="1427163" y="1191398"/>
                  </a:lnTo>
                  <a:lnTo>
                    <a:pt x="1429147" y="1195369"/>
                  </a:lnTo>
                  <a:lnTo>
                    <a:pt x="1431925" y="1198546"/>
                  </a:lnTo>
                  <a:lnTo>
                    <a:pt x="1435100" y="1201722"/>
                  </a:lnTo>
                  <a:lnTo>
                    <a:pt x="1438672" y="1204105"/>
                  </a:lnTo>
                  <a:lnTo>
                    <a:pt x="1442641" y="1205693"/>
                  </a:lnTo>
                  <a:lnTo>
                    <a:pt x="1446610" y="1206884"/>
                  </a:lnTo>
                  <a:lnTo>
                    <a:pt x="1451769" y="1206884"/>
                  </a:lnTo>
                  <a:lnTo>
                    <a:pt x="1476772" y="1209267"/>
                  </a:lnTo>
                  <a:lnTo>
                    <a:pt x="1502569" y="1212046"/>
                  </a:lnTo>
                  <a:lnTo>
                    <a:pt x="1527969" y="1214826"/>
                  </a:lnTo>
                  <a:lnTo>
                    <a:pt x="1553766" y="1218003"/>
                  </a:lnTo>
                  <a:lnTo>
                    <a:pt x="1555750" y="1218003"/>
                  </a:lnTo>
                  <a:lnTo>
                    <a:pt x="1558132" y="1218400"/>
                  </a:lnTo>
                  <a:lnTo>
                    <a:pt x="1560116" y="1219194"/>
                  </a:lnTo>
                  <a:lnTo>
                    <a:pt x="1562497" y="1219988"/>
                  </a:lnTo>
                  <a:lnTo>
                    <a:pt x="1564482" y="1221179"/>
                  </a:lnTo>
                  <a:lnTo>
                    <a:pt x="1566069" y="1222767"/>
                  </a:lnTo>
                  <a:lnTo>
                    <a:pt x="1569641" y="1226341"/>
                  </a:lnTo>
                  <a:lnTo>
                    <a:pt x="1572419" y="1230709"/>
                  </a:lnTo>
                  <a:lnTo>
                    <a:pt x="1574404" y="1235474"/>
                  </a:lnTo>
                  <a:lnTo>
                    <a:pt x="1575991" y="1240636"/>
                  </a:lnTo>
                  <a:lnTo>
                    <a:pt x="1576388" y="1246195"/>
                  </a:lnTo>
                  <a:lnTo>
                    <a:pt x="1575594" y="1267240"/>
                  </a:lnTo>
                  <a:lnTo>
                    <a:pt x="1574404" y="1289079"/>
                  </a:lnTo>
                  <a:lnTo>
                    <a:pt x="1572419" y="1310124"/>
                  </a:lnTo>
                  <a:lnTo>
                    <a:pt x="1570038" y="1331169"/>
                  </a:lnTo>
                  <a:lnTo>
                    <a:pt x="1567260" y="1352214"/>
                  </a:lnTo>
                  <a:lnTo>
                    <a:pt x="1563688" y="1373656"/>
                  </a:lnTo>
                  <a:lnTo>
                    <a:pt x="1559719" y="1394304"/>
                  </a:lnTo>
                  <a:lnTo>
                    <a:pt x="1555353" y="1415349"/>
                  </a:lnTo>
                  <a:lnTo>
                    <a:pt x="1553369" y="1420511"/>
                  </a:lnTo>
                  <a:lnTo>
                    <a:pt x="1550591" y="1425276"/>
                  </a:lnTo>
                  <a:lnTo>
                    <a:pt x="1547416" y="1429644"/>
                  </a:lnTo>
                  <a:lnTo>
                    <a:pt x="1543447" y="1432820"/>
                  </a:lnTo>
                  <a:lnTo>
                    <a:pt x="1539082" y="1435203"/>
                  </a:lnTo>
                  <a:lnTo>
                    <a:pt x="1536700" y="1435997"/>
                  </a:lnTo>
                  <a:lnTo>
                    <a:pt x="1534716" y="1436791"/>
                  </a:lnTo>
                  <a:lnTo>
                    <a:pt x="1532335" y="1437188"/>
                  </a:lnTo>
                  <a:lnTo>
                    <a:pt x="1530350" y="1437188"/>
                  </a:lnTo>
                  <a:lnTo>
                    <a:pt x="1527969" y="1436791"/>
                  </a:lnTo>
                  <a:lnTo>
                    <a:pt x="1525588" y="1436394"/>
                  </a:lnTo>
                  <a:lnTo>
                    <a:pt x="1474788" y="1429644"/>
                  </a:lnTo>
                  <a:lnTo>
                    <a:pt x="1448991" y="1425673"/>
                  </a:lnTo>
                  <a:lnTo>
                    <a:pt x="1423988" y="1421702"/>
                  </a:lnTo>
                  <a:lnTo>
                    <a:pt x="1419622" y="1420908"/>
                  </a:lnTo>
                  <a:lnTo>
                    <a:pt x="1415257" y="1420908"/>
                  </a:lnTo>
                  <a:lnTo>
                    <a:pt x="1410891" y="1421702"/>
                  </a:lnTo>
                  <a:lnTo>
                    <a:pt x="1406922" y="1422893"/>
                  </a:lnTo>
                  <a:lnTo>
                    <a:pt x="1402953" y="1424879"/>
                  </a:lnTo>
                  <a:lnTo>
                    <a:pt x="1399382" y="1427658"/>
                  </a:lnTo>
                  <a:lnTo>
                    <a:pt x="1396603" y="1430835"/>
                  </a:lnTo>
                  <a:lnTo>
                    <a:pt x="1394222" y="1434408"/>
                  </a:lnTo>
                  <a:lnTo>
                    <a:pt x="1388666" y="1449100"/>
                  </a:lnTo>
                  <a:lnTo>
                    <a:pt x="1383110" y="1464189"/>
                  </a:lnTo>
                  <a:lnTo>
                    <a:pt x="1377156" y="1478484"/>
                  </a:lnTo>
                  <a:lnTo>
                    <a:pt x="1371203" y="1492381"/>
                  </a:lnTo>
                  <a:lnTo>
                    <a:pt x="1364456" y="1507073"/>
                  </a:lnTo>
                  <a:lnTo>
                    <a:pt x="1357313" y="1520971"/>
                  </a:lnTo>
                  <a:lnTo>
                    <a:pt x="1350169" y="1534869"/>
                  </a:lnTo>
                  <a:lnTo>
                    <a:pt x="1343025" y="1548766"/>
                  </a:lnTo>
                  <a:lnTo>
                    <a:pt x="1335088" y="1561870"/>
                  </a:lnTo>
                  <a:lnTo>
                    <a:pt x="1326753" y="1574973"/>
                  </a:lnTo>
                  <a:lnTo>
                    <a:pt x="1318022" y="1588077"/>
                  </a:lnTo>
                  <a:lnTo>
                    <a:pt x="1308894" y="1601180"/>
                  </a:lnTo>
                  <a:lnTo>
                    <a:pt x="1299766" y="1613886"/>
                  </a:lnTo>
                  <a:lnTo>
                    <a:pt x="1290241" y="1626196"/>
                  </a:lnTo>
                  <a:lnTo>
                    <a:pt x="1280716" y="1638902"/>
                  </a:lnTo>
                  <a:lnTo>
                    <a:pt x="1270794" y="1650814"/>
                  </a:lnTo>
                  <a:lnTo>
                    <a:pt x="1268810" y="1654785"/>
                  </a:lnTo>
                  <a:lnTo>
                    <a:pt x="1267619" y="1658756"/>
                  </a:lnTo>
                  <a:lnTo>
                    <a:pt x="1266825" y="1663124"/>
                  </a:lnTo>
                  <a:lnTo>
                    <a:pt x="1267222" y="1667095"/>
                  </a:lnTo>
                  <a:lnTo>
                    <a:pt x="1268016" y="1671462"/>
                  </a:lnTo>
                  <a:lnTo>
                    <a:pt x="1269603" y="1675433"/>
                  </a:lnTo>
                  <a:lnTo>
                    <a:pt x="1271588" y="1679007"/>
                  </a:lnTo>
                  <a:lnTo>
                    <a:pt x="1274763" y="1682580"/>
                  </a:lnTo>
                  <a:lnTo>
                    <a:pt x="1339056" y="1762790"/>
                  </a:lnTo>
                  <a:lnTo>
                    <a:pt x="1340644" y="1764378"/>
                  </a:lnTo>
                  <a:lnTo>
                    <a:pt x="1341835" y="1766363"/>
                  </a:lnTo>
                  <a:lnTo>
                    <a:pt x="1343025" y="1768349"/>
                  </a:lnTo>
                  <a:lnTo>
                    <a:pt x="1343819" y="1770334"/>
                  </a:lnTo>
                  <a:lnTo>
                    <a:pt x="1344216" y="1772717"/>
                  </a:lnTo>
                  <a:lnTo>
                    <a:pt x="1344613" y="1774702"/>
                  </a:lnTo>
                  <a:lnTo>
                    <a:pt x="1344613" y="1779864"/>
                  </a:lnTo>
                  <a:lnTo>
                    <a:pt x="1343819" y="1785026"/>
                  </a:lnTo>
                  <a:lnTo>
                    <a:pt x="1341835" y="1789791"/>
                  </a:lnTo>
                  <a:lnTo>
                    <a:pt x="1339056" y="1794556"/>
                  </a:lnTo>
                  <a:lnTo>
                    <a:pt x="1335485" y="1798923"/>
                  </a:lnTo>
                  <a:lnTo>
                    <a:pt x="1320006" y="1813218"/>
                  </a:lnTo>
                  <a:lnTo>
                    <a:pt x="1303735" y="1827513"/>
                  </a:lnTo>
                  <a:lnTo>
                    <a:pt x="1287463" y="1841013"/>
                  </a:lnTo>
                  <a:lnTo>
                    <a:pt x="1271191" y="1854514"/>
                  </a:lnTo>
                  <a:lnTo>
                    <a:pt x="1253728" y="1867220"/>
                  </a:lnTo>
                  <a:lnTo>
                    <a:pt x="1236663" y="1879927"/>
                  </a:lnTo>
                  <a:lnTo>
                    <a:pt x="1218406" y="1891442"/>
                  </a:lnTo>
                  <a:lnTo>
                    <a:pt x="1200547" y="1902957"/>
                  </a:lnTo>
                  <a:lnTo>
                    <a:pt x="1195388" y="1905340"/>
                  </a:lnTo>
                  <a:lnTo>
                    <a:pt x="1190228" y="1906928"/>
                  </a:lnTo>
                  <a:lnTo>
                    <a:pt x="1185069" y="1907325"/>
                  </a:lnTo>
                  <a:lnTo>
                    <a:pt x="1179910" y="1906928"/>
                  </a:lnTo>
                  <a:lnTo>
                    <a:pt x="1175544" y="1906134"/>
                  </a:lnTo>
                  <a:lnTo>
                    <a:pt x="1172766" y="1904943"/>
                  </a:lnTo>
                  <a:lnTo>
                    <a:pt x="1170781" y="1903751"/>
                  </a:lnTo>
                  <a:lnTo>
                    <a:pt x="1169194" y="1902560"/>
                  </a:lnTo>
                  <a:lnTo>
                    <a:pt x="1167606" y="1900972"/>
                  </a:lnTo>
                  <a:lnTo>
                    <a:pt x="1166019" y="1899383"/>
                  </a:lnTo>
                  <a:lnTo>
                    <a:pt x="1164828" y="1897398"/>
                  </a:lnTo>
                  <a:lnTo>
                    <a:pt x="1149350" y="1877147"/>
                  </a:lnTo>
                  <a:lnTo>
                    <a:pt x="1133872" y="1856499"/>
                  </a:lnTo>
                  <a:lnTo>
                    <a:pt x="1103313" y="1815204"/>
                  </a:lnTo>
                  <a:lnTo>
                    <a:pt x="1100931" y="1811630"/>
                  </a:lnTo>
                  <a:lnTo>
                    <a:pt x="1097756" y="1808453"/>
                  </a:lnTo>
                  <a:lnTo>
                    <a:pt x="1094581" y="1806071"/>
                  </a:lnTo>
                  <a:lnTo>
                    <a:pt x="1090613" y="1804085"/>
                  </a:lnTo>
                  <a:lnTo>
                    <a:pt x="1086644" y="1802894"/>
                  </a:lnTo>
                  <a:lnTo>
                    <a:pt x="1081881" y="1802497"/>
                  </a:lnTo>
                  <a:lnTo>
                    <a:pt x="1077516" y="1802497"/>
                  </a:lnTo>
                  <a:lnTo>
                    <a:pt x="1073150" y="1803291"/>
                  </a:lnTo>
                  <a:lnTo>
                    <a:pt x="1058863" y="1810042"/>
                  </a:lnTo>
                  <a:lnTo>
                    <a:pt x="1044972" y="1815998"/>
                  </a:lnTo>
                  <a:lnTo>
                    <a:pt x="1029891" y="1821954"/>
                  </a:lnTo>
                  <a:lnTo>
                    <a:pt x="1015603" y="1828307"/>
                  </a:lnTo>
                  <a:lnTo>
                    <a:pt x="1000919" y="1833469"/>
                  </a:lnTo>
                  <a:lnTo>
                    <a:pt x="985838" y="1838631"/>
                  </a:lnTo>
                  <a:lnTo>
                    <a:pt x="971153" y="1843396"/>
                  </a:lnTo>
                  <a:lnTo>
                    <a:pt x="956469" y="1847764"/>
                  </a:lnTo>
                  <a:lnTo>
                    <a:pt x="940991" y="1851337"/>
                  </a:lnTo>
                  <a:lnTo>
                    <a:pt x="925909" y="1854911"/>
                  </a:lnTo>
                  <a:lnTo>
                    <a:pt x="910431" y="1857691"/>
                  </a:lnTo>
                  <a:lnTo>
                    <a:pt x="894953" y="1860470"/>
                  </a:lnTo>
                  <a:lnTo>
                    <a:pt x="879475" y="1863250"/>
                  </a:lnTo>
                  <a:lnTo>
                    <a:pt x="863997" y="1865235"/>
                  </a:lnTo>
                  <a:lnTo>
                    <a:pt x="848122" y="1867220"/>
                  </a:lnTo>
                  <a:lnTo>
                    <a:pt x="832644" y="1868412"/>
                  </a:lnTo>
                  <a:lnTo>
                    <a:pt x="828675" y="1870397"/>
                  </a:lnTo>
                  <a:lnTo>
                    <a:pt x="824706" y="1872382"/>
                  </a:lnTo>
                  <a:lnTo>
                    <a:pt x="821531" y="1875162"/>
                  </a:lnTo>
                  <a:lnTo>
                    <a:pt x="818753" y="1878339"/>
                  </a:lnTo>
                  <a:lnTo>
                    <a:pt x="816372" y="1881912"/>
                  </a:lnTo>
                  <a:lnTo>
                    <a:pt x="814388" y="1885883"/>
                  </a:lnTo>
                  <a:lnTo>
                    <a:pt x="813594" y="1889854"/>
                  </a:lnTo>
                  <a:lnTo>
                    <a:pt x="813197" y="1894222"/>
                  </a:lnTo>
                  <a:lnTo>
                    <a:pt x="810816" y="1920031"/>
                  </a:lnTo>
                  <a:lnTo>
                    <a:pt x="808038" y="1945444"/>
                  </a:lnTo>
                  <a:lnTo>
                    <a:pt x="804863" y="1970857"/>
                  </a:lnTo>
                  <a:lnTo>
                    <a:pt x="801688" y="1996270"/>
                  </a:lnTo>
                  <a:lnTo>
                    <a:pt x="801688" y="1998652"/>
                  </a:lnTo>
                  <a:lnTo>
                    <a:pt x="801291" y="2001035"/>
                  </a:lnTo>
                  <a:lnTo>
                    <a:pt x="800497" y="2003020"/>
                  </a:lnTo>
                  <a:lnTo>
                    <a:pt x="799703" y="2005005"/>
                  </a:lnTo>
                  <a:lnTo>
                    <a:pt x="798513" y="2007388"/>
                  </a:lnTo>
                  <a:lnTo>
                    <a:pt x="797322" y="2009373"/>
                  </a:lnTo>
                  <a:lnTo>
                    <a:pt x="793750" y="2012550"/>
                  </a:lnTo>
                  <a:lnTo>
                    <a:pt x="789384" y="2015329"/>
                  </a:lnTo>
                  <a:lnTo>
                    <a:pt x="784622" y="2017315"/>
                  </a:lnTo>
                  <a:lnTo>
                    <a:pt x="779463" y="2018903"/>
                  </a:lnTo>
                  <a:lnTo>
                    <a:pt x="773906" y="2019300"/>
                  </a:lnTo>
                  <a:lnTo>
                    <a:pt x="752078" y="2018506"/>
                  </a:lnTo>
                  <a:lnTo>
                    <a:pt x="731044" y="2017315"/>
                  </a:lnTo>
                  <a:lnTo>
                    <a:pt x="709613" y="2015727"/>
                  </a:lnTo>
                  <a:lnTo>
                    <a:pt x="688578" y="2013344"/>
                  </a:lnTo>
                  <a:lnTo>
                    <a:pt x="667147" y="2010167"/>
                  </a:lnTo>
                  <a:lnTo>
                    <a:pt x="646509" y="2006197"/>
                  </a:lnTo>
                  <a:lnTo>
                    <a:pt x="625475" y="2002226"/>
                  </a:lnTo>
                  <a:lnTo>
                    <a:pt x="604441" y="1997858"/>
                  </a:lnTo>
                  <a:lnTo>
                    <a:pt x="599281" y="1995873"/>
                  </a:lnTo>
                  <a:lnTo>
                    <a:pt x="594519" y="1993093"/>
                  </a:lnTo>
                  <a:lnTo>
                    <a:pt x="590550" y="1989917"/>
                  </a:lnTo>
                  <a:lnTo>
                    <a:pt x="586978" y="1986343"/>
                  </a:lnTo>
                  <a:lnTo>
                    <a:pt x="584597" y="1981975"/>
                  </a:lnTo>
                  <a:lnTo>
                    <a:pt x="583803" y="1979990"/>
                  </a:lnTo>
                  <a:lnTo>
                    <a:pt x="583009" y="1977607"/>
                  </a:lnTo>
                  <a:lnTo>
                    <a:pt x="583009" y="1975622"/>
                  </a:lnTo>
                  <a:lnTo>
                    <a:pt x="582612" y="1973239"/>
                  </a:lnTo>
                  <a:lnTo>
                    <a:pt x="583009" y="1970857"/>
                  </a:lnTo>
                  <a:lnTo>
                    <a:pt x="583406" y="1968872"/>
                  </a:lnTo>
                  <a:lnTo>
                    <a:pt x="586581" y="1943062"/>
                  </a:lnTo>
                  <a:lnTo>
                    <a:pt x="590153" y="1918046"/>
                  </a:lnTo>
                  <a:lnTo>
                    <a:pt x="598091" y="1866823"/>
                  </a:lnTo>
                  <a:lnTo>
                    <a:pt x="598884" y="1862456"/>
                  </a:lnTo>
                  <a:lnTo>
                    <a:pt x="598884" y="1858088"/>
                  </a:lnTo>
                  <a:lnTo>
                    <a:pt x="598487" y="1853720"/>
                  </a:lnTo>
                  <a:lnTo>
                    <a:pt x="596900" y="1849749"/>
                  </a:lnTo>
                  <a:lnTo>
                    <a:pt x="594916" y="1846175"/>
                  </a:lnTo>
                  <a:lnTo>
                    <a:pt x="592137" y="1842602"/>
                  </a:lnTo>
                  <a:lnTo>
                    <a:pt x="588962" y="1839822"/>
                  </a:lnTo>
                  <a:lnTo>
                    <a:pt x="585391" y="1837440"/>
                  </a:lnTo>
                  <a:lnTo>
                    <a:pt x="570309" y="1831881"/>
                  </a:lnTo>
                  <a:lnTo>
                    <a:pt x="556022" y="1826322"/>
                  </a:lnTo>
                  <a:lnTo>
                    <a:pt x="541734" y="1820366"/>
                  </a:lnTo>
                  <a:lnTo>
                    <a:pt x="527050" y="1814012"/>
                  </a:lnTo>
                  <a:lnTo>
                    <a:pt x="512762" y="1807659"/>
                  </a:lnTo>
                  <a:lnTo>
                    <a:pt x="498872" y="1800909"/>
                  </a:lnTo>
                  <a:lnTo>
                    <a:pt x="484584" y="1793762"/>
                  </a:lnTo>
                  <a:lnTo>
                    <a:pt x="471091" y="1786217"/>
                  </a:lnTo>
                  <a:lnTo>
                    <a:pt x="457597" y="1778276"/>
                  </a:lnTo>
                  <a:lnTo>
                    <a:pt x="444500" y="1769540"/>
                  </a:lnTo>
                  <a:lnTo>
                    <a:pt x="431006" y="1760804"/>
                  </a:lnTo>
                  <a:lnTo>
                    <a:pt x="418306" y="1752069"/>
                  </a:lnTo>
                  <a:lnTo>
                    <a:pt x="406003" y="1742936"/>
                  </a:lnTo>
                  <a:lnTo>
                    <a:pt x="392906" y="1733803"/>
                  </a:lnTo>
                  <a:lnTo>
                    <a:pt x="381000" y="1723479"/>
                  </a:lnTo>
                  <a:lnTo>
                    <a:pt x="369094" y="1713552"/>
                  </a:lnTo>
                  <a:lnTo>
                    <a:pt x="365125" y="1711567"/>
                  </a:lnTo>
                  <a:lnTo>
                    <a:pt x="360759" y="1710376"/>
                  </a:lnTo>
                  <a:lnTo>
                    <a:pt x="356791" y="1709979"/>
                  </a:lnTo>
                  <a:lnTo>
                    <a:pt x="352425" y="1709979"/>
                  </a:lnTo>
                  <a:lnTo>
                    <a:pt x="347662" y="1710773"/>
                  </a:lnTo>
                  <a:lnTo>
                    <a:pt x="343694" y="1712361"/>
                  </a:lnTo>
                  <a:lnTo>
                    <a:pt x="340122" y="1714744"/>
                  </a:lnTo>
                  <a:lnTo>
                    <a:pt x="336947" y="1717523"/>
                  </a:lnTo>
                  <a:lnTo>
                    <a:pt x="256778" y="1782246"/>
                  </a:lnTo>
                  <a:lnTo>
                    <a:pt x="254794" y="1783835"/>
                  </a:lnTo>
                  <a:lnTo>
                    <a:pt x="252809" y="1785026"/>
                  </a:lnTo>
                  <a:lnTo>
                    <a:pt x="250825" y="1786217"/>
                  </a:lnTo>
                  <a:lnTo>
                    <a:pt x="248840" y="1787011"/>
                  </a:lnTo>
                  <a:lnTo>
                    <a:pt x="246459" y="1787805"/>
                  </a:lnTo>
                  <a:lnTo>
                    <a:pt x="244475" y="1787805"/>
                  </a:lnTo>
                  <a:lnTo>
                    <a:pt x="239712" y="1788202"/>
                  </a:lnTo>
                  <a:lnTo>
                    <a:pt x="234553" y="1787011"/>
                  </a:lnTo>
                  <a:lnTo>
                    <a:pt x="229790" y="1785423"/>
                  </a:lnTo>
                  <a:lnTo>
                    <a:pt x="225028" y="1782643"/>
                  </a:lnTo>
                  <a:lnTo>
                    <a:pt x="222647" y="1780658"/>
                  </a:lnTo>
                  <a:lnTo>
                    <a:pt x="220662" y="1779070"/>
                  </a:lnTo>
                  <a:lnTo>
                    <a:pt x="205978" y="1762790"/>
                  </a:lnTo>
                  <a:lnTo>
                    <a:pt x="192087" y="1746907"/>
                  </a:lnTo>
                  <a:lnTo>
                    <a:pt x="178197" y="1731024"/>
                  </a:lnTo>
                  <a:lnTo>
                    <a:pt x="165100" y="1713949"/>
                  </a:lnTo>
                  <a:lnTo>
                    <a:pt x="152003" y="1696875"/>
                  </a:lnTo>
                  <a:lnTo>
                    <a:pt x="139700" y="1679404"/>
                  </a:lnTo>
                  <a:lnTo>
                    <a:pt x="127794" y="1661933"/>
                  </a:lnTo>
                  <a:lnTo>
                    <a:pt x="116284" y="1644064"/>
                  </a:lnTo>
                  <a:lnTo>
                    <a:pt x="113506" y="1638902"/>
                  </a:lnTo>
                  <a:lnTo>
                    <a:pt x="112315" y="1633343"/>
                  </a:lnTo>
                  <a:lnTo>
                    <a:pt x="111522" y="1628181"/>
                  </a:lnTo>
                  <a:lnTo>
                    <a:pt x="111919" y="1623019"/>
                  </a:lnTo>
                  <a:lnTo>
                    <a:pt x="113109" y="1618651"/>
                  </a:lnTo>
                  <a:lnTo>
                    <a:pt x="113903" y="1616269"/>
                  </a:lnTo>
                  <a:lnTo>
                    <a:pt x="115094" y="1614284"/>
                  </a:lnTo>
                  <a:lnTo>
                    <a:pt x="116284" y="1612695"/>
                  </a:lnTo>
                  <a:lnTo>
                    <a:pt x="117872" y="1610710"/>
                  </a:lnTo>
                  <a:lnTo>
                    <a:pt x="119856" y="1609519"/>
                  </a:lnTo>
                  <a:lnTo>
                    <a:pt x="121840" y="1608327"/>
                  </a:lnTo>
                  <a:lnTo>
                    <a:pt x="162322" y="1576958"/>
                  </a:lnTo>
                  <a:lnTo>
                    <a:pt x="183356" y="1561870"/>
                  </a:lnTo>
                  <a:lnTo>
                    <a:pt x="203994" y="1546781"/>
                  </a:lnTo>
                  <a:lnTo>
                    <a:pt x="207565" y="1544001"/>
                  </a:lnTo>
                  <a:lnTo>
                    <a:pt x="211137" y="1540825"/>
                  </a:lnTo>
                  <a:lnTo>
                    <a:pt x="213519" y="1537648"/>
                  </a:lnTo>
                  <a:lnTo>
                    <a:pt x="215503" y="1533677"/>
                  </a:lnTo>
                  <a:lnTo>
                    <a:pt x="216694" y="1529707"/>
                  </a:lnTo>
                  <a:lnTo>
                    <a:pt x="217090" y="1525339"/>
                  </a:lnTo>
                  <a:lnTo>
                    <a:pt x="217090" y="1520971"/>
                  </a:lnTo>
                  <a:lnTo>
                    <a:pt x="216297" y="1516603"/>
                  </a:lnTo>
                  <a:lnTo>
                    <a:pt x="209153" y="1502705"/>
                  </a:lnTo>
                  <a:lnTo>
                    <a:pt x="202803" y="1488014"/>
                  </a:lnTo>
                  <a:lnTo>
                    <a:pt x="196850" y="1473719"/>
                  </a:lnTo>
                  <a:lnTo>
                    <a:pt x="191294" y="1459027"/>
                  </a:lnTo>
                  <a:lnTo>
                    <a:pt x="186134" y="1444335"/>
                  </a:lnTo>
                  <a:lnTo>
                    <a:pt x="180975" y="1429644"/>
                  </a:lnTo>
                  <a:lnTo>
                    <a:pt x="176212" y="1414952"/>
                  </a:lnTo>
                  <a:lnTo>
                    <a:pt x="171847" y="1399466"/>
                  </a:lnTo>
                  <a:lnTo>
                    <a:pt x="167878" y="1384377"/>
                  </a:lnTo>
                  <a:lnTo>
                    <a:pt x="164703" y="1369288"/>
                  </a:lnTo>
                  <a:lnTo>
                    <a:pt x="161131" y="1353802"/>
                  </a:lnTo>
                  <a:lnTo>
                    <a:pt x="158353" y="1338713"/>
                  </a:lnTo>
                  <a:lnTo>
                    <a:pt x="155972" y="1323227"/>
                  </a:lnTo>
                  <a:lnTo>
                    <a:pt x="153987" y="1307344"/>
                  </a:lnTo>
                  <a:lnTo>
                    <a:pt x="152003" y="1291859"/>
                  </a:lnTo>
                  <a:lnTo>
                    <a:pt x="150812" y="1276373"/>
                  </a:lnTo>
                  <a:lnTo>
                    <a:pt x="149225" y="1272402"/>
                  </a:lnTo>
                  <a:lnTo>
                    <a:pt x="146844" y="1268034"/>
                  </a:lnTo>
                  <a:lnTo>
                    <a:pt x="144462" y="1264857"/>
                  </a:lnTo>
                  <a:lnTo>
                    <a:pt x="141287" y="1262078"/>
                  </a:lnTo>
                  <a:lnTo>
                    <a:pt x="137715" y="1259695"/>
                  </a:lnTo>
                  <a:lnTo>
                    <a:pt x="133747" y="1257710"/>
                  </a:lnTo>
                  <a:lnTo>
                    <a:pt x="129778" y="1256916"/>
                  </a:lnTo>
                  <a:lnTo>
                    <a:pt x="125015" y="1256519"/>
                  </a:lnTo>
                  <a:lnTo>
                    <a:pt x="99219" y="1254136"/>
                  </a:lnTo>
                  <a:lnTo>
                    <a:pt x="74215" y="1251357"/>
                  </a:lnTo>
                  <a:lnTo>
                    <a:pt x="22622" y="1245401"/>
                  </a:lnTo>
                  <a:lnTo>
                    <a:pt x="20240" y="1245401"/>
                  </a:lnTo>
                  <a:lnTo>
                    <a:pt x="18256" y="1245004"/>
                  </a:lnTo>
                  <a:lnTo>
                    <a:pt x="15875" y="1244209"/>
                  </a:lnTo>
                  <a:lnTo>
                    <a:pt x="13890" y="1243415"/>
                  </a:lnTo>
                  <a:lnTo>
                    <a:pt x="11906" y="1242224"/>
                  </a:lnTo>
                  <a:lnTo>
                    <a:pt x="9922" y="1241033"/>
                  </a:lnTo>
                  <a:lnTo>
                    <a:pt x="6747" y="1237459"/>
                  </a:lnTo>
                  <a:lnTo>
                    <a:pt x="3969" y="1233488"/>
                  </a:lnTo>
                  <a:lnTo>
                    <a:pt x="1984" y="1228724"/>
                  </a:lnTo>
                  <a:lnTo>
                    <a:pt x="397" y="1222767"/>
                  </a:lnTo>
                  <a:lnTo>
                    <a:pt x="0" y="1219988"/>
                  </a:lnTo>
                  <a:lnTo>
                    <a:pt x="0" y="1217208"/>
                  </a:lnTo>
                  <a:lnTo>
                    <a:pt x="794" y="1196163"/>
                  </a:lnTo>
                  <a:lnTo>
                    <a:pt x="1984" y="1174721"/>
                  </a:lnTo>
                  <a:lnTo>
                    <a:pt x="3572" y="1153676"/>
                  </a:lnTo>
                  <a:lnTo>
                    <a:pt x="6350" y="1132631"/>
                  </a:lnTo>
                  <a:lnTo>
                    <a:pt x="9128" y="1111189"/>
                  </a:lnTo>
                  <a:lnTo>
                    <a:pt x="12700" y="1090541"/>
                  </a:lnTo>
                  <a:lnTo>
                    <a:pt x="16669" y="1069099"/>
                  </a:lnTo>
                  <a:lnTo>
                    <a:pt x="21034" y="1048451"/>
                  </a:lnTo>
                  <a:lnTo>
                    <a:pt x="23019" y="1043289"/>
                  </a:lnTo>
                  <a:lnTo>
                    <a:pt x="25797" y="1038127"/>
                  </a:lnTo>
                  <a:lnTo>
                    <a:pt x="29369" y="1034157"/>
                  </a:lnTo>
                  <a:lnTo>
                    <a:pt x="32940" y="1030583"/>
                  </a:lnTo>
                  <a:lnTo>
                    <a:pt x="37306" y="1028201"/>
                  </a:lnTo>
                  <a:lnTo>
                    <a:pt x="39290" y="1027406"/>
                  </a:lnTo>
                  <a:lnTo>
                    <a:pt x="41672" y="1026612"/>
                  </a:lnTo>
                  <a:lnTo>
                    <a:pt x="44053" y="1026612"/>
                  </a:lnTo>
                  <a:lnTo>
                    <a:pt x="46037" y="1026215"/>
                  </a:lnTo>
                  <a:lnTo>
                    <a:pt x="48419" y="1026612"/>
                  </a:lnTo>
                  <a:lnTo>
                    <a:pt x="50800" y="1027009"/>
                  </a:lnTo>
                  <a:lnTo>
                    <a:pt x="101600" y="1033760"/>
                  </a:lnTo>
                  <a:lnTo>
                    <a:pt x="127000" y="1037730"/>
                  </a:lnTo>
                  <a:lnTo>
                    <a:pt x="152400" y="1042098"/>
                  </a:lnTo>
                  <a:lnTo>
                    <a:pt x="156765" y="1042892"/>
                  </a:lnTo>
                  <a:lnTo>
                    <a:pt x="161131" y="1042892"/>
                  </a:lnTo>
                  <a:lnTo>
                    <a:pt x="165497" y="1042495"/>
                  </a:lnTo>
                  <a:lnTo>
                    <a:pt x="169862" y="1040907"/>
                  </a:lnTo>
                  <a:lnTo>
                    <a:pt x="173434" y="1038525"/>
                  </a:lnTo>
                  <a:lnTo>
                    <a:pt x="177006" y="1035745"/>
                  </a:lnTo>
                  <a:lnTo>
                    <a:pt x="179784" y="1032568"/>
                  </a:lnTo>
                  <a:lnTo>
                    <a:pt x="182165" y="1028995"/>
                  </a:lnTo>
                  <a:lnTo>
                    <a:pt x="187325" y="1014303"/>
                  </a:lnTo>
                  <a:lnTo>
                    <a:pt x="192881" y="1000008"/>
                  </a:lnTo>
                  <a:lnTo>
                    <a:pt x="198834" y="985316"/>
                  </a:lnTo>
                  <a:lnTo>
                    <a:pt x="205184" y="971022"/>
                  </a:lnTo>
                  <a:lnTo>
                    <a:pt x="211931" y="957124"/>
                  </a:lnTo>
                  <a:lnTo>
                    <a:pt x="218678" y="942432"/>
                  </a:lnTo>
                  <a:lnTo>
                    <a:pt x="225822" y="928932"/>
                  </a:lnTo>
                  <a:lnTo>
                    <a:pt x="233362" y="915034"/>
                  </a:lnTo>
                  <a:lnTo>
                    <a:pt x="241300" y="901931"/>
                  </a:lnTo>
                  <a:lnTo>
                    <a:pt x="249634" y="888430"/>
                  </a:lnTo>
                  <a:lnTo>
                    <a:pt x="258762" y="875327"/>
                  </a:lnTo>
                  <a:lnTo>
                    <a:pt x="267494" y="862620"/>
                  </a:lnTo>
                  <a:lnTo>
                    <a:pt x="276622" y="849517"/>
                  </a:lnTo>
                  <a:lnTo>
                    <a:pt x="286147" y="837207"/>
                  </a:lnTo>
                  <a:lnTo>
                    <a:pt x="295672" y="825295"/>
                  </a:lnTo>
                  <a:lnTo>
                    <a:pt x="305990" y="812986"/>
                  </a:lnTo>
                  <a:lnTo>
                    <a:pt x="307975" y="809015"/>
                  </a:lnTo>
                  <a:lnTo>
                    <a:pt x="309165" y="804647"/>
                  </a:lnTo>
                  <a:lnTo>
                    <a:pt x="309562" y="800279"/>
                  </a:lnTo>
                  <a:lnTo>
                    <a:pt x="309562" y="796309"/>
                  </a:lnTo>
                  <a:lnTo>
                    <a:pt x="308769" y="791941"/>
                  </a:lnTo>
                  <a:lnTo>
                    <a:pt x="307181" y="787970"/>
                  </a:lnTo>
                  <a:lnTo>
                    <a:pt x="304800" y="784396"/>
                  </a:lnTo>
                  <a:lnTo>
                    <a:pt x="301625" y="780823"/>
                  </a:lnTo>
                  <a:lnTo>
                    <a:pt x="237331" y="700614"/>
                  </a:lnTo>
                  <a:lnTo>
                    <a:pt x="235744" y="699025"/>
                  </a:lnTo>
                  <a:lnTo>
                    <a:pt x="234553" y="697437"/>
                  </a:lnTo>
                  <a:lnTo>
                    <a:pt x="233362" y="695452"/>
                  </a:lnTo>
                  <a:lnTo>
                    <a:pt x="232569" y="693069"/>
                  </a:lnTo>
                  <a:lnTo>
                    <a:pt x="231775" y="691084"/>
                  </a:lnTo>
                  <a:lnTo>
                    <a:pt x="231775" y="688701"/>
                  </a:lnTo>
                  <a:lnTo>
                    <a:pt x="231775" y="683936"/>
                  </a:lnTo>
                  <a:lnTo>
                    <a:pt x="232569" y="678774"/>
                  </a:lnTo>
                  <a:lnTo>
                    <a:pt x="234156" y="674010"/>
                  </a:lnTo>
                  <a:lnTo>
                    <a:pt x="236934" y="668848"/>
                  </a:lnTo>
                  <a:lnTo>
                    <a:pt x="240506" y="664480"/>
                  </a:lnTo>
                  <a:lnTo>
                    <a:pt x="256778" y="650185"/>
                  </a:lnTo>
                  <a:lnTo>
                    <a:pt x="272653" y="636287"/>
                  </a:lnTo>
                  <a:lnTo>
                    <a:pt x="288925" y="622390"/>
                  </a:lnTo>
                  <a:lnTo>
                    <a:pt x="305594" y="609286"/>
                  </a:lnTo>
                  <a:lnTo>
                    <a:pt x="322659" y="596183"/>
                  </a:lnTo>
                  <a:lnTo>
                    <a:pt x="339725" y="583874"/>
                  </a:lnTo>
                  <a:lnTo>
                    <a:pt x="357584" y="571961"/>
                  </a:lnTo>
                  <a:lnTo>
                    <a:pt x="375841" y="560446"/>
                  </a:lnTo>
                  <a:lnTo>
                    <a:pt x="381000" y="558064"/>
                  </a:lnTo>
                  <a:lnTo>
                    <a:pt x="386159" y="556475"/>
                  </a:lnTo>
                  <a:lnTo>
                    <a:pt x="391319" y="556078"/>
                  </a:lnTo>
                  <a:lnTo>
                    <a:pt x="396478" y="556475"/>
                  </a:lnTo>
                  <a:lnTo>
                    <a:pt x="401241" y="557667"/>
                  </a:lnTo>
                  <a:lnTo>
                    <a:pt x="403225" y="558461"/>
                  </a:lnTo>
                  <a:lnTo>
                    <a:pt x="405606" y="559652"/>
                  </a:lnTo>
                  <a:lnTo>
                    <a:pt x="407194" y="560843"/>
                  </a:lnTo>
                  <a:lnTo>
                    <a:pt x="408781" y="562431"/>
                  </a:lnTo>
                  <a:lnTo>
                    <a:pt x="410369" y="564020"/>
                  </a:lnTo>
                  <a:lnTo>
                    <a:pt x="411559" y="566005"/>
                  </a:lnTo>
                  <a:lnTo>
                    <a:pt x="427037" y="586653"/>
                  </a:lnTo>
                  <a:lnTo>
                    <a:pt x="442912" y="606904"/>
                  </a:lnTo>
                  <a:lnTo>
                    <a:pt x="457994" y="627552"/>
                  </a:lnTo>
                  <a:lnTo>
                    <a:pt x="472678" y="648200"/>
                  </a:lnTo>
                  <a:lnTo>
                    <a:pt x="475456" y="652170"/>
                  </a:lnTo>
                  <a:lnTo>
                    <a:pt x="478234" y="654950"/>
                  </a:lnTo>
                  <a:lnTo>
                    <a:pt x="481806" y="657729"/>
                  </a:lnTo>
                  <a:lnTo>
                    <a:pt x="486172" y="659318"/>
                  </a:lnTo>
                  <a:lnTo>
                    <a:pt x="490141" y="660509"/>
                  </a:lnTo>
                  <a:lnTo>
                    <a:pt x="494506" y="661303"/>
                  </a:lnTo>
                  <a:lnTo>
                    <a:pt x="498872" y="660906"/>
                  </a:lnTo>
                  <a:lnTo>
                    <a:pt x="503237" y="660112"/>
                  </a:lnTo>
                  <a:lnTo>
                    <a:pt x="517128" y="653759"/>
                  </a:lnTo>
                  <a:lnTo>
                    <a:pt x="531416" y="647406"/>
                  </a:lnTo>
                  <a:lnTo>
                    <a:pt x="546100" y="641449"/>
                  </a:lnTo>
                  <a:lnTo>
                    <a:pt x="560387" y="635890"/>
                  </a:lnTo>
                  <a:lnTo>
                    <a:pt x="575072" y="630331"/>
                  </a:lnTo>
                  <a:lnTo>
                    <a:pt x="590153" y="625566"/>
                  </a:lnTo>
                  <a:lnTo>
                    <a:pt x="604837" y="620404"/>
                  </a:lnTo>
                  <a:lnTo>
                    <a:pt x="619919" y="615640"/>
                  </a:lnTo>
                  <a:lnTo>
                    <a:pt x="635397" y="612066"/>
                  </a:lnTo>
                  <a:lnTo>
                    <a:pt x="650478" y="608492"/>
                  </a:lnTo>
                  <a:lnTo>
                    <a:pt x="665956" y="605713"/>
                  </a:lnTo>
                  <a:lnTo>
                    <a:pt x="681434" y="602933"/>
                  </a:lnTo>
                  <a:lnTo>
                    <a:pt x="696913" y="600154"/>
                  </a:lnTo>
                  <a:lnTo>
                    <a:pt x="711994" y="598168"/>
                  </a:lnTo>
                  <a:lnTo>
                    <a:pt x="727869" y="596580"/>
                  </a:lnTo>
                  <a:lnTo>
                    <a:pt x="743347" y="594992"/>
                  </a:lnTo>
                  <a:lnTo>
                    <a:pt x="747713" y="593403"/>
                  </a:lnTo>
                  <a:lnTo>
                    <a:pt x="751284" y="591418"/>
                  </a:lnTo>
                  <a:lnTo>
                    <a:pt x="754856" y="588638"/>
                  </a:lnTo>
                  <a:lnTo>
                    <a:pt x="757634" y="585462"/>
                  </a:lnTo>
                  <a:lnTo>
                    <a:pt x="760016" y="582285"/>
                  </a:lnTo>
                  <a:lnTo>
                    <a:pt x="762397" y="577917"/>
                  </a:lnTo>
                  <a:lnTo>
                    <a:pt x="763191" y="573550"/>
                  </a:lnTo>
                  <a:lnTo>
                    <a:pt x="763588" y="569182"/>
                  </a:lnTo>
                  <a:lnTo>
                    <a:pt x="765969" y="543769"/>
                  </a:lnTo>
                  <a:lnTo>
                    <a:pt x="768747" y="517959"/>
                  </a:lnTo>
                  <a:lnTo>
                    <a:pt x="771525" y="492943"/>
                  </a:lnTo>
                  <a:lnTo>
                    <a:pt x="774700" y="467133"/>
                  </a:lnTo>
                  <a:lnTo>
                    <a:pt x="774700" y="464751"/>
                  </a:lnTo>
                  <a:lnTo>
                    <a:pt x="775097" y="462766"/>
                  </a:lnTo>
                  <a:lnTo>
                    <a:pt x="775891" y="460383"/>
                  </a:lnTo>
                  <a:lnTo>
                    <a:pt x="776684" y="458398"/>
                  </a:lnTo>
                  <a:lnTo>
                    <a:pt x="777875" y="456412"/>
                  </a:lnTo>
                  <a:lnTo>
                    <a:pt x="779066" y="454824"/>
                  </a:lnTo>
                  <a:lnTo>
                    <a:pt x="782638" y="451250"/>
                  </a:lnTo>
                  <a:lnTo>
                    <a:pt x="786606" y="448471"/>
                  </a:lnTo>
                  <a:lnTo>
                    <a:pt x="791369" y="446486"/>
                  </a:lnTo>
                  <a:lnTo>
                    <a:pt x="796925" y="444897"/>
                  </a:lnTo>
                  <a:lnTo>
                    <a:pt x="802481" y="444500"/>
                  </a:lnTo>
                  <a:close/>
                  <a:moveTo>
                    <a:pt x="1780579" y="266729"/>
                  </a:moveTo>
                  <a:lnTo>
                    <a:pt x="1770667" y="267126"/>
                  </a:lnTo>
                  <a:lnTo>
                    <a:pt x="1761944" y="267921"/>
                  </a:lnTo>
                  <a:lnTo>
                    <a:pt x="1752824" y="269113"/>
                  </a:lnTo>
                  <a:lnTo>
                    <a:pt x="1744101" y="270304"/>
                  </a:lnTo>
                  <a:lnTo>
                    <a:pt x="1735378" y="272688"/>
                  </a:lnTo>
                  <a:lnTo>
                    <a:pt x="1727052" y="275071"/>
                  </a:lnTo>
                  <a:lnTo>
                    <a:pt x="1718329" y="277852"/>
                  </a:lnTo>
                  <a:lnTo>
                    <a:pt x="1710399" y="281030"/>
                  </a:lnTo>
                  <a:lnTo>
                    <a:pt x="1702469" y="284605"/>
                  </a:lnTo>
                  <a:lnTo>
                    <a:pt x="1694539" y="288578"/>
                  </a:lnTo>
                  <a:lnTo>
                    <a:pt x="1687005" y="292550"/>
                  </a:lnTo>
                  <a:lnTo>
                    <a:pt x="1679472" y="297317"/>
                  </a:lnTo>
                  <a:lnTo>
                    <a:pt x="1672731" y="302482"/>
                  </a:lnTo>
                  <a:lnTo>
                    <a:pt x="1665991" y="308043"/>
                  </a:lnTo>
                  <a:lnTo>
                    <a:pt x="1659250" y="313605"/>
                  </a:lnTo>
                  <a:lnTo>
                    <a:pt x="1653303" y="319563"/>
                  </a:lnTo>
                  <a:lnTo>
                    <a:pt x="1647355" y="325919"/>
                  </a:lnTo>
                  <a:lnTo>
                    <a:pt x="1641804" y="332275"/>
                  </a:lnTo>
                  <a:lnTo>
                    <a:pt x="1636253" y="339029"/>
                  </a:lnTo>
                  <a:lnTo>
                    <a:pt x="1631098" y="346179"/>
                  </a:lnTo>
                  <a:lnTo>
                    <a:pt x="1626340" y="353727"/>
                  </a:lnTo>
                  <a:lnTo>
                    <a:pt x="1621979" y="361275"/>
                  </a:lnTo>
                  <a:lnTo>
                    <a:pt x="1618014" y="368822"/>
                  </a:lnTo>
                  <a:lnTo>
                    <a:pt x="1614445" y="376767"/>
                  </a:lnTo>
                  <a:lnTo>
                    <a:pt x="1611273" y="384712"/>
                  </a:lnTo>
                  <a:lnTo>
                    <a:pt x="1608498" y="393055"/>
                  </a:lnTo>
                  <a:lnTo>
                    <a:pt x="1606119" y="401794"/>
                  </a:lnTo>
                  <a:lnTo>
                    <a:pt x="1604136" y="410534"/>
                  </a:lnTo>
                  <a:lnTo>
                    <a:pt x="1602550" y="419273"/>
                  </a:lnTo>
                  <a:lnTo>
                    <a:pt x="1601361" y="428410"/>
                  </a:lnTo>
                  <a:lnTo>
                    <a:pt x="1600568" y="437547"/>
                  </a:lnTo>
                  <a:lnTo>
                    <a:pt x="1600171" y="447081"/>
                  </a:lnTo>
                  <a:lnTo>
                    <a:pt x="1600568" y="456218"/>
                  </a:lnTo>
                  <a:lnTo>
                    <a:pt x="1601361" y="465354"/>
                  </a:lnTo>
                  <a:lnTo>
                    <a:pt x="1602550" y="474094"/>
                  </a:lnTo>
                  <a:lnTo>
                    <a:pt x="1604136" y="482833"/>
                  </a:lnTo>
                  <a:lnTo>
                    <a:pt x="1606119" y="491970"/>
                  </a:lnTo>
                  <a:lnTo>
                    <a:pt x="1608498" y="500312"/>
                  </a:lnTo>
                  <a:lnTo>
                    <a:pt x="1611273" y="508655"/>
                  </a:lnTo>
                  <a:lnTo>
                    <a:pt x="1614445" y="516997"/>
                  </a:lnTo>
                  <a:lnTo>
                    <a:pt x="1618014" y="524545"/>
                  </a:lnTo>
                  <a:lnTo>
                    <a:pt x="1621979" y="532490"/>
                  </a:lnTo>
                  <a:lnTo>
                    <a:pt x="1626340" y="540435"/>
                  </a:lnTo>
                  <a:lnTo>
                    <a:pt x="1631098" y="547585"/>
                  </a:lnTo>
                  <a:lnTo>
                    <a:pt x="1636253" y="554338"/>
                  </a:lnTo>
                  <a:lnTo>
                    <a:pt x="1641804" y="561092"/>
                  </a:lnTo>
                  <a:lnTo>
                    <a:pt x="1647355" y="567845"/>
                  </a:lnTo>
                  <a:lnTo>
                    <a:pt x="1653303" y="573804"/>
                  </a:lnTo>
                  <a:lnTo>
                    <a:pt x="1659250" y="580160"/>
                  </a:lnTo>
                  <a:lnTo>
                    <a:pt x="1665991" y="585721"/>
                  </a:lnTo>
                  <a:lnTo>
                    <a:pt x="1672731" y="591283"/>
                  </a:lnTo>
                  <a:lnTo>
                    <a:pt x="1679472" y="596050"/>
                  </a:lnTo>
                  <a:lnTo>
                    <a:pt x="1687005" y="600817"/>
                  </a:lnTo>
                  <a:lnTo>
                    <a:pt x="1694539" y="605186"/>
                  </a:lnTo>
                  <a:lnTo>
                    <a:pt x="1702469" y="609159"/>
                  </a:lnTo>
                  <a:lnTo>
                    <a:pt x="1710399" y="612734"/>
                  </a:lnTo>
                  <a:lnTo>
                    <a:pt x="1718329" y="615912"/>
                  </a:lnTo>
                  <a:lnTo>
                    <a:pt x="1727052" y="618693"/>
                  </a:lnTo>
                  <a:lnTo>
                    <a:pt x="1735378" y="621076"/>
                  </a:lnTo>
                  <a:lnTo>
                    <a:pt x="1744101" y="623063"/>
                  </a:lnTo>
                  <a:lnTo>
                    <a:pt x="1752824" y="624652"/>
                  </a:lnTo>
                  <a:lnTo>
                    <a:pt x="1761944" y="626241"/>
                  </a:lnTo>
                  <a:lnTo>
                    <a:pt x="1770667" y="626638"/>
                  </a:lnTo>
                  <a:lnTo>
                    <a:pt x="1780579" y="627035"/>
                  </a:lnTo>
                  <a:lnTo>
                    <a:pt x="1789699" y="626638"/>
                  </a:lnTo>
                  <a:lnTo>
                    <a:pt x="1798819" y="626241"/>
                  </a:lnTo>
                  <a:lnTo>
                    <a:pt x="1807542" y="624652"/>
                  </a:lnTo>
                  <a:lnTo>
                    <a:pt x="1816265" y="623063"/>
                  </a:lnTo>
                  <a:lnTo>
                    <a:pt x="1825384" y="621076"/>
                  </a:lnTo>
                  <a:lnTo>
                    <a:pt x="1833711" y="618693"/>
                  </a:lnTo>
                  <a:lnTo>
                    <a:pt x="1842037" y="615912"/>
                  </a:lnTo>
                  <a:lnTo>
                    <a:pt x="1850364" y="612734"/>
                  </a:lnTo>
                  <a:lnTo>
                    <a:pt x="1858294" y="609159"/>
                  </a:lnTo>
                  <a:lnTo>
                    <a:pt x="1866224" y="605186"/>
                  </a:lnTo>
                  <a:lnTo>
                    <a:pt x="1873757" y="600817"/>
                  </a:lnTo>
                  <a:lnTo>
                    <a:pt x="1880894" y="596050"/>
                  </a:lnTo>
                  <a:lnTo>
                    <a:pt x="1888031" y="591283"/>
                  </a:lnTo>
                  <a:lnTo>
                    <a:pt x="1894772" y="585721"/>
                  </a:lnTo>
                  <a:lnTo>
                    <a:pt x="1901116" y="580160"/>
                  </a:lnTo>
                  <a:lnTo>
                    <a:pt x="1907460" y="573804"/>
                  </a:lnTo>
                  <a:lnTo>
                    <a:pt x="1913804" y="567845"/>
                  </a:lnTo>
                  <a:lnTo>
                    <a:pt x="1919355" y="561092"/>
                  </a:lnTo>
                  <a:lnTo>
                    <a:pt x="1924509" y="554338"/>
                  </a:lnTo>
                  <a:lnTo>
                    <a:pt x="1929664" y="547585"/>
                  </a:lnTo>
                  <a:lnTo>
                    <a:pt x="1934026" y="540435"/>
                  </a:lnTo>
                  <a:lnTo>
                    <a:pt x="1938387" y="532490"/>
                  </a:lnTo>
                  <a:lnTo>
                    <a:pt x="1942352" y="524545"/>
                  </a:lnTo>
                  <a:lnTo>
                    <a:pt x="1945921" y="516997"/>
                  </a:lnTo>
                  <a:lnTo>
                    <a:pt x="1949093" y="508655"/>
                  </a:lnTo>
                  <a:lnTo>
                    <a:pt x="1951868" y="500312"/>
                  </a:lnTo>
                  <a:lnTo>
                    <a:pt x="1954247" y="491970"/>
                  </a:lnTo>
                  <a:lnTo>
                    <a:pt x="1957023" y="482833"/>
                  </a:lnTo>
                  <a:lnTo>
                    <a:pt x="1958212" y="474094"/>
                  </a:lnTo>
                  <a:lnTo>
                    <a:pt x="1959402" y="465354"/>
                  </a:lnTo>
                  <a:lnTo>
                    <a:pt x="1960195" y="456218"/>
                  </a:lnTo>
                  <a:lnTo>
                    <a:pt x="1960591" y="447081"/>
                  </a:lnTo>
                  <a:lnTo>
                    <a:pt x="1960195" y="437547"/>
                  </a:lnTo>
                  <a:lnTo>
                    <a:pt x="1959402" y="428410"/>
                  </a:lnTo>
                  <a:lnTo>
                    <a:pt x="1958212" y="419273"/>
                  </a:lnTo>
                  <a:lnTo>
                    <a:pt x="1957023" y="410534"/>
                  </a:lnTo>
                  <a:lnTo>
                    <a:pt x="1954247" y="401794"/>
                  </a:lnTo>
                  <a:lnTo>
                    <a:pt x="1951868" y="393055"/>
                  </a:lnTo>
                  <a:lnTo>
                    <a:pt x="1949093" y="384712"/>
                  </a:lnTo>
                  <a:lnTo>
                    <a:pt x="1945921" y="376767"/>
                  </a:lnTo>
                  <a:lnTo>
                    <a:pt x="1942352" y="368822"/>
                  </a:lnTo>
                  <a:lnTo>
                    <a:pt x="1938387" y="361275"/>
                  </a:lnTo>
                  <a:lnTo>
                    <a:pt x="1934026" y="353727"/>
                  </a:lnTo>
                  <a:lnTo>
                    <a:pt x="1929664" y="346179"/>
                  </a:lnTo>
                  <a:lnTo>
                    <a:pt x="1924509" y="339029"/>
                  </a:lnTo>
                  <a:lnTo>
                    <a:pt x="1919355" y="332275"/>
                  </a:lnTo>
                  <a:lnTo>
                    <a:pt x="1913804" y="325919"/>
                  </a:lnTo>
                  <a:lnTo>
                    <a:pt x="1907460" y="319563"/>
                  </a:lnTo>
                  <a:lnTo>
                    <a:pt x="1901116" y="313605"/>
                  </a:lnTo>
                  <a:lnTo>
                    <a:pt x="1894772" y="308043"/>
                  </a:lnTo>
                  <a:lnTo>
                    <a:pt x="1888031" y="302482"/>
                  </a:lnTo>
                  <a:lnTo>
                    <a:pt x="1880894" y="297317"/>
                  </a:lnTo>
                  <a:lnTo>
                    <a:pt x="1873757" y="292550"/>
                  </a:lnTo>
                  <a:lnTo>
                    <a:pt x="1866224" y="288578"/>
                  </a:lnTo>
                  <a:lnTo>
                    <a:pt x="1858294" y="284605"/>
                  </a:lnTo>
                  <a:lnTo>
                    <a:pt x="1850364" y="281030"/>
                  </a:lnTo>
                  <a:lnTo>
                    <a:pt x="1842037" y="277852"/>
                  </a:lnTo>
                  <a:lnTo>
                    <a:pt x="1833711" y="275071"/>
                  </a:lnTo>
                  <a:lnTo>
                    <a:pt x="1825384" y="272688"/>
                  </a:lnTo>
                  <a:lnTo>
                    <a:pt x="1816265" y="270304"/>
                  </a:lnTo>
                  <a:lnTo>
                    <a:pt x="1807542" y="269113"/>
                  </a:lnTo>
                  <a:lnTo>
                    <a:pt x="1798819" y="267921"/>
                  </a:lnTo>
                  <a:lnTo>
                    <a:pt x="1789699" y="267126"/>
                  </a:lnTo>
                  <a:lnTo>
                    <a:pt x="1780579" y="266729"/>
                  </a:lnTo>
                  <a:close/>
                  <a:moveTo>
                    <a:pt x="1769477" y="236538"/>
                  </a:moveTo>
                  <a:lnTo>
                    <a:pt x="1780579" y="236538"/>
                  </a:lnTo>
                  <a:lnTo>
                    <a:pt x="1791285" y="236538"/>
                  </a:lnTo>
                  <a:lnTo>
                    <a:pt x="1801594" y="237333"/>
                  </a:lnTo>
                  <a:lnTo>
                    <a:pt x="1812300" y="238922"/>
                  </a:lnTo>
                  <a:lnTo>
                    <a:pt x="1823005" y="240511"/>
                  </a:lnTo>
                  <a:lnTo>
                    <a:pt x="1832918" y="242894"/>
                  </a:lnTo>
                  <a:lnTo>
                    <a:pt x="1842830" y="245675"/>
                  </a:lnTo>
                  <a:lnTo>
                    <a:pt x="1852346" y="248853"/>
                  </a:lnTo>
                  <a:lnTo>
                    <a:pt x="1861862" y="252825"/>
                  </a:lnTo>
                  <a:lnTo>
                    <a:pt x="1871775" y="256798"/>
                  </a:lnTo>
                  <a:lnTo>
                    <a:pt x="1880498" y="261962"/>
                  </a:lnTo>
                  <a:lnTo>
                    <a:pt x="1889221" y="267126"/>
                  </a:lnTo>
                  <a:lnTo>
                    <a:pt x="1897944" y="272291"/>
                  </a:lnTo>
                  <a:lnTo>
                    <a:pt x="1905874" y="278249"/>
                  </a:lnTo>
                  <a:lnTo>
                    <a:pt x="1914200" y="284208"/>
                  </a:lnTo>
                  <a:lnTo>
                    <a:pt x="1921734" y="290961"/>
                  </a:lnTo>
                  <a:lnTo>
                    <a:pt x="1929268" y="297715"/>
                  </a:lnTo>
                  <a:lnTo>
                    <a:pt x="1936008" y="305660"/>
                  </a:lnTo>
                  <a:lnTo>
                    <a:pt x="1942352" y="313207"/>
                  </a:lnTo>
                  <a:lnTo>
                    <a:pt x="1948696" y="320755"/>
                  </a:lnTo>
                  <a:lnTo>
                    <a:pt x="1954644" y="329097"/>
                  </a:lnTo>
                  <a:lnTo>
                    <a:pt x="1960195" y="337440"/>
                  </a:lnTo>
                  <a:lnTo>
                    <a:pt x="1965349" y="346179"/>
                  </a:lnTo>
                  <a:lnTo>
                    <a:pt x="1970107" y="355713"/>
                  </a:lnTo>
                  <a:lnTo>
                    <a:pt x="1974072" y="364850"/>
                  </a:lnTo>
                  <a:lnTo>
                    <a:pt x="1978037" y="374384"/>
                  </a:lnTo>
                  <a:lnTo>
                    <a:pt x="1981209" y="384315"/>
                  </a:lnTo>
                  <a:lnTo>
                    <a:pt x="1983985" y="393849"/>
                  </a:lnTo>
                  <a:lnTo>
                    <a:pt x="1986364" y="404575"/>
                  </a:lnTo>
                  <a:lnTo>
                    <a:pt x="1988346" y="414903"/>
                  </a:lnTo>
                  <a:lnTo>
                    <a:pt x="1989536" y="425232"/>
                  </a:lnTo>
                  <a:lnTo>
                    <a:pt x="1990329" y="435958"/>
                  </a:lnTo>
                  <a:lnTo>
                    <a:pt x="1990725" y="447081"/>
                  </a:lnTo>
                  <a:lnTo>
                    <a:pt x="1990329" y="457807"/>
                  </a:lnTo>
                  <a:lnTo>
                    <a:pt x="1989536" y="468135"/>
                  </a:lnTo>
                  <a:lnTo>
                    <a:pt x="1988346" y="478861"/>
                  </a:lnTo>
                  <a:lnTo>
                    <a:pt x="1986364" y="489587"/>
                  </a:lnTo>
                  <a:lnTo>
                    <a:pt x="1983985" y="499518"/>
                  </a:lnTo>
                  <a:lnTo>
                    <a:pt x="1981209" y="509449"/>
                  </a:lnTo>
                  <a:lnTo>
                    <a:pt x="1978037" y="518983"/>
                  </a:lnTo>
                  <a:lnTo>
                    <a:pt x="1974072" y="528517"/>
                  </a:lnTo>
                  <a:lnTo>
                    <a:pt x="1970107" y="538051"/>
                  </a:lnTo>
                  <a:lnTo>
                    <a:pt x="1965349" y="547188"/>
                  </a:lnTo>
                  <a:lnTo>
                    <a:pt x="1960195" y="555927"/>
                  </a:lnTo>
                  <a:lnTo>
                    <a:pt x="1954644" y="564270"/>
                  </a:lnTo>
                  <a:lnTo>
                    <a:pt x="1948696" y="572612"/>
                  </a:lnTo>
                  <a:lnTo>
                    <a:pt x="1942352" y="580954"/>
                  </a:lnTo>
                  <a:lnTo>
                    <a:pt x="1936008" y="588502"/>
                  </a:lnTo>
                  <a:lnTo>
                    <a:pt x="1929268" y="595652"/>
                  </a:lnTo>
                  <a:lnTo>
                    <a:pt x="1921734" y="602406"/>
                  </a:lnTo>
                  <a:lnTo>
                    <a:pt x="1914200" y="609159"/>
                  </a:lnTo>
                  <a:lnTo>
                    <a:pt x="1905874" y="615118"/>
                  </a:lnTo>
                  <a:lnTo>
                    <a:pt x="1897944" y="621076"/>
                  </a:lnTo>
                  <a:lnTo>
                    <a:pt x="1889221" y="627035"/>
                  </a:lnTo>
                  <a:lnTo>
                    <a:pt x="1880498" y="631802"/>
                  </a:lnTo>
                  <a:lnTo>
                    <a:pt x="1871775" y="636569"/>
                  </a:lnTo>
                  <a:lnTo>
                    <a:pt x="1861862" y="640542"/>
                  </a:lnTo>
                  <a:lnTo>
                    <a:pt x="1852346" y="644514"/>
                  </a:lnTo>
                  <a:lnTo>
                    <a:pt x="1842830" y="647692"/>
                  </a:lnTo>
                  <a:lnTo>
                    <a:pt x="1832918" y="650473"/>
                  </a:lnTo>
                  <a:lnTo>
                    <a:pt x="1823005" y="652856"/>
                  </a:lnTo>
                  <a:lnTo>
                    <a:pt x="1812300" y="654843"/>
                  </a:lnTo>
                  <a:lnTo>
                    <a:pt x="1801594" y="656034"/>
                  </a:lnTo>
                  <a:lnTo>
                    <a:pt x="1791285" y="656829"/>
                  </a:lnTo>
                  <a:lnTo>
                    <a:pt x="1780579" y="657226"/>
                  </a:lnTo>
                  <a:lnTo>
                    <a:pt x="1769477" y="656829"/>
                  </a:lnTo>
                  <a:lnTo>
                    <a:pt x="1758772" y="656034"/>
                  </a:lnTo>
                  <a:lnTo>
                    <a:pt x="1748463" y="654843"/>
                  </a:lnTo>
                  <a:lnTo>
                    <a:pt x="1738154" y="652856"/>
                  </a:lnTo>
                  <a:lnTo>
                    <a:pt x="1727845" y="650473"/>
                  </a:lnTo>
                  <a:lnTo>
                    <a:pt x="1717536" y="647692"/>
                  </a:lnTo>
                  <a:lnTo>
                    <a:pt x="1708020" y="644514"/>
                  </a:lnTo>
                  <a:lnTo>
                    <a:pt x="1698504" y="640542"/>
                  </a:lnTo>
                  <a:lnTo>
                    <a:pt x="1689384" y="636569"/>
                  </a:lnTo>
                  <a:lnTo>
                    <a:pt x="1680265" y="631802"/>
                  </a:lnTo>
                  <a:lnTo>
                    <a:pt x="1671145" y="627035"/>
                  </a:lnTo>
                  <a:lnTo>
                    <a:pt x="1662819" y="621076"/>
                  </a:lnTo>
                  <a:lnTo>
                    <a:pt x="1654492" y="615118"/>
                  </a:lnTo>
                  <a:lnTo>
                    <a:pt x="1646562" y="609159"/>
                  </a:lnTo>
                  <a:lnTo>
                    <a:pt x="1639028" y="602406"/>
                  </a:lnTo>
                  <a:lnTo>
                    <a:pt x="1631495" y="595652"/>
                  </a:lnTo>
                  <a:lnTo>
                    <a:pt x="1624358" y="588502"/>
                  </a:lnTo>
                  <a:lnTo>
                    <a:pt x="1618014" y="580954"/>
                  </a:lnTo>
                  <a:lnTo>
                    <a:pt x="1611670" y="572612"/>
                  </a:lnTo>
                  <a:lnTo>
                    <a:pt x="1606119" y="564270"/>
                  </a:lnTo>
                  <a:lnTo>
                    <a:pt x="1600568" y="555927"/>
                  </a:lnTo>
                  <a:lnTo>
                    <a:pt x="1595413" y="547188"/>
                  </a:lnTo>
                  <a:lnTo>
                    <a:pt x="1591052" y="538051"/>
                  </a:lnTo>
                  <a:lnTo>
                    <a:pt x="1586294" y="528517"/>
                  </a:lnTo>
                  <a:lnTo>
                    <a:pt x="1582725" y="518983"/>
                  </a:lnTo>
                  <a:lnTo>
                    <a:pt x="1579553" y="509449"/>
                  </a:lnTo>
                  <a:lnTo>
                    <a:pt x="1576381" y="499518"/>
                  </a:lnTo>
                  <a:lnTo>
                    <a:pt x="1574399" y="489587"/>
                  </a:lnTo>
                  <a:lnTo>
                    <a:pt x="1572416" y="478861"/>
                  </a:lnTo>
                  <a:lnTo>
                    <a:pt x="1571227" y="468135"/>
                  </a:lnTo>
                  <a:lnTo>
                    <a:pt x="1570434" y="457807"/>
                  </a:lnTo>
                  <a:lnTo>
                    <a:pt x="1570037" y="447081"/>
                  </a:lnTo>
                  <a:lnTo>
                    <a:pt x="1570434" y="435958"/>
                  </a:lnTo>
                  <a:lnTo>
                    <a:pt x="1571227" y="425232"/>
                  </a:lnTo>
                  <a:lnTo>
                    <a:pt x="1572416" y="414903"/>
                  </a:lnTo>
                  <a:lnTo>
                    <a:pt x="1574399" y="404575"/>
                  </a:lnTo>
                  <a:lnTo>
                    <a:pt x="1576381" y="393849"/>
                  </a:lnTo>
                  <a:lnTo>
                    <a:pt x="1579553" y="384315"/>
                  </a:lnTo>
                  <a:lnTo>
                    <a:pt x="1582725" y="374384"/>
                  </a:lnTo>
                  <a:lnTo>
                    <a:pt x="1586294" y="364850"/>
                  </a:lnTo>
                  <a:lnTo>
                    <a:pt x="1591052" y="355713"/>
                  </a:lnTo>
                  <a:lnTo>
                    <a:pt x="1595413" y="346179"/>
                  </a:lnTo>
                  <a:lnTo>
                    <a:pt x="1600568" y="337440"/>
                  </a:lnTo>
                  <a:lnTo>
                    <a:pt x="1606119" y="329097"/>
                  </a:lnTo>
                  <a:lnTo>
                    <a:pt x="1611670" y="320755"/>
                  </a:lnTo>
                  <a:lnTo>
                    <a:pt x="1618014" y="313207"/>
                  </a:lnTo>
                  <a:lnTo>
                    <a:pt x="1624358" y="305660"/>
                  </a:lnTo>
                  <a:lnTo>
                    <a:pt x="1631495" y="297715"/>
                  </a:lnTo>
                  <a:lnTo>
                    <a:pt x="1639028" y="290961"/>
                  </a:lnTo>
                  <a:lnTo>
                    <a:pt x="1646562" y="284208"/>
                  </a:lnTo>
                  <a:lnTo>
                    <a:pt x="1654492" y="278249"/>
                  </a:lnTo>
                  <a:lnTo>
                    <a:pt x="1662819" y="272291"/>
                  </a:lnTo>
                  <a:lnTo>
                    <a:pt x="1671145" y="267126"/>
                  </a:lnTo>
                  <a:lnTo>
                    <a:pt x="1680265" y="261962"/>
                  </a:lnTo>
                  <a:lnTo>
                    <a:pt x="1689384" y="256798"/>
                  </a:lnTo>
                  <a:lnTo>
                    <a:pt x="1698504" y="252825"/>
                  </a:lnTo>
                  <a:lnTo>
                    <a:pt x="1708020" y="248853"/>
                  </a:lnTo>
                  <a:lnTo>
                    <a:pt x="1717536" y="245675"/>
                  </a:lnTo>
                  <a:lnTo>
                    <a:pt x="1727845" y="242894"/>
                  </a:lnTo>
                  <a:lnTo>
                    <a:pt x="1738154" y="240511"/>
                  </a:lnTo>
                  <a:lnTo>
                    <a:pt x="1748463" y="238922"/>
                  </a:lnTo>
                  <a:lnTo>
                    <a:pt x="1758772" y="237333"/>
                  </a:lnTo>
                  <a:lnTo>
                    <a:pt x="1769477" y="236538"/>
                  </a:lnTo>
                  <a:close/>
                  <a:moveTo>
                    <a:pt x="1775815" y="217488"/>
                  </a:moveTo>
                  <a:lnTo>
                    <a:pt x="1764301" y="218281"/>
                  </a:lnTo>
                  <a:lnTo>
                    <a:pt x="1752786" y="219472"/>
                  </a:lnTo>
                  <a:lnTo>
                    <a:pt x="1741669" y="221059"/>
                  </a:lnTo>
                  <a:lnTo>
                    <a:pt x="1730154" y="223441"/>
                  </a:lnTo>
                  <a:lnTo>
                    <a:pt x="1718243" y="226219"/>
                  </a:lnTo>
                  <a:lnTo>
                    <a:pt x="1707125" y="229791"/>
                  </a:lnTo>
                  <a:lnTo>
                    <a:pt x="1696405" y="233759"/>
                  </a:lnTo>
                  <a:lnTo>
                    <a:pt x="1685684" y="238125"/>
                  </a:lnTo>
                  <a:lnTo>
                    <a:pt x="1674964" y="243285"/>
                  </a:lnTo>
                  <a:lnTo>
                    <a:pt x="1665038" y="248841"/>
                  </a:lnTo>
                  <a:lnTo>
                    <a:pt x="1655509" y="254794"/>
                  </a:lnTo>
                  <a:lnTo>
                    <a:pt x="1646376" y="261541"/>
                  </a:lnTo>
                  <a:lnTo>
                    <a:pt x="1637641" y="268288"/>
                  </a:lnTo>
                  <a:lnTo>
                    <a:pt x="1628906" y="275035"/>
                  </a:lnTo>
                  <a:lnTo>
                    <a:pt x="1620568" y="282575"/>
                  </a:lnTo>
                  <a:lnTo>
                    <a:pt x="1613024" y="290513"/>
                  </a:lnTo>
                  <a:lnTo>
                    <a:pt x="1605877" y="298847"/>
                  </a:lnTo>
                  <a:lnTo>
                    <a:pt x="1598730" y="307578"/>
                  </a:lnTo>
                  <a:lnTo>
                    <a:pt x="1592377" y="316707"/>
                  </a:lnTo>
                  <a:lnTo>
                    <a:pt x="1586025" y="325835"/>
                  </a:lnTo>
                  <a:lnTo>
                    <a:pt x="1580466" y="334963"/>
                  </a:lnTo>
                  <a:lnTo>
                    <a:pt x="1575304" y="344885"/>
                  </a:lnTo>
                  <a:lnTo>
                    <a:pt x="1570937" y="355203"/>
                  </a:lnTo>
                  <a:lnTo>
                    <a:pt x="1566569" y="365125"/>
                  </a:lnTo>
                  <a:lnTo>
                    <a:pt x="1562995" y="375444"/>
                  </a:lnTo>
                  <a:lnTo>
                    <a:pt x="1559819" y="385763"/>
                  </a:lnTo>
                  <a:lnTo>
                    <a:pt x="1557039" y="396875"/>
                  </a:lnTo>
                  <a:lnTo>
                    <a:pt x="1555054" y="407988"/>
                  </a:lnTo>
                  <a:lnTo>
                    <a:pt x="1553466" y="418703"/>
                  </a:lnTo>
                  <a:lnTo>
                    <a:pt x="1552275" y="429816"/>
                  </a:lnTo>
                  <a:lnTo>
                    <a:pt x="1551481" y="440929"/>
                  </a:lnTo>
                  <a:lnTo>
                    <a:pt x="1551481" y="452438"/>
                  </a:lnTo>
                  <a:lnTo>
                    <a:pt x="1552275" y="463947"/>
                  </a:lnTo>
                  <a:lnTo>
                    <a:pt x="1553466" y="475060"/>
                  </a:lnTo>
                  <a:lnTo>
                    <a:pt x="1555054" y="486569"/>
                  </a:lnTo>
                  <a:lnTo>
                    <a:pt x="1557437" y="498079"/>
                  </a:lnTo>
                  <a:lnTo>
                    <a:pt x="1560216" y="509588"/>
                  </a:lnTo>
                  <a:lnTo>
                    <a:pt x="1563789" y="520700"/>
                  </a:lnTo>
                  <a:lnTo>
                    <a:pt x="1567760" y="531416"/>
                  </a:lnTo>
                  <a:lnTo>
                    <a:pt x="1572525" y="542529"/>
                  </a:lnTo>
                  <a:lnTo>
                    <a:pt x="1577290" y="552847"/>
                  </a:lnTo>
                  <a:lnTo>
                    <a:pt x="1582848" y="562769"/>
                  </a:lnTo>
                  <a:lnTo>
                    <a:pt x="1589201" y="572294"/>
                  </a:lnTo>
                  <a:lnTo>
                    <a:pt x="1595554" y="581819"/>
                  </a:lnTo>
                  <a:lnTo>
                    <a:pt x="1602304" y="590550"/>
                  </a:lnTo>
                  <a:lnTo>
                    <a:pt x="1609451" y="598885"/>
                  </a:lnTo>
                  <a:lnTo>
                    <a:pt x="1616995" y="607219"/>
                  </a:lnTo>
                  <a:lnTo>
                    <a:pt x="1624936" y="614760"/>
                  </a:lnTo>
                  <a:lnTo>
                    <a:pt x="1632877" y="621904"/>
                  </a:lnTo>
                  <a:lnTo>
                    <a:pt x="1642009" y="629047"/>
                  </a:lnTo>
                  <a:lnTo>
                    <a:pt x="1650744" y="635794"/>
                  </a:lnTo>
                  <a:lnTo>
                    <a:pt x="1659876" y="641747"/>
                  </a:lnTo>
                  <a:lnTo>
                    <a:pt x="1669405" y="647304"/>
                  </a:lnTo>
                  <a:lnTo>
                    <a:pt x="1678935" y="652066"/>
                  </a:lnTo>
                  <a:lnTo>
                    <a:pt x="1689258" y="656829"/>
                  </a:lnTo>
                  <a:lnTo>
                    <a:pt x="1699581" y="661194"/>
                  </a:lnTo>
                  <a:lnTo>
                    <a:pt x="1709905" y="664766"/>
                  </a:lnTo>
                  <a:lnTo>
                    <a:pt x="1720228" y="667941"/>
                  </a:lnTo>
                  <a:lnTo>
                    <a:pt x="1731345" y="670719"/>
                  </a:lnTo>
                  <a:lnTo>
                    <a:pt x="1742066" y="673101"/>
                  </a:lnTo>
                  <a:lnTo>
                    <a:pt x="1753183" y="674688"/>
                  </a:lnTo>
                  <a:lnTo>
                    <a:pt x="1764301" y="675879"/>
                  </a:lnTo>
                  <a:lnTo>
                    <a:pt x="1775815" y="676276"/>
                  </a:lnTo>
                  <a:lnTo>
                    <a:pt x="1786932" y="676276"/>
                  </a:lnTo>
                  <a:lnTo>
                    <a:pt x="1798447" y="675879"/>
                  </a:lnTo>
                  <a:lnTo>
                    <a:pt x="1809564" y="674688"/>
                  </a:lnTo>
                  <a:lnTo>
                    <a:pt x="1821476" y="673101"/>
                  </a:lnTo>
                  <a:lnTo>
                    <a:pt x="1832593" y="670322"/>
                  </a:lnTo>
                  <a:lnTo>
                    <a:pt x="1844108" y="667544"/>
                  </a:lnTo>
                  <a:lnTo>
                    <a:pt x="1855225" y="663972"/>
                  </a:lnTo>
                  <a:lnTo>
                    <a:pt x="1866740" y="660004"/>
                  </a:lnTo>
                  <a:lnTo>
                    <a:pt x="1877063" y="655241"/>
                  </a:lnTo>
                  <a:lnTo>
                    <a:pt x="1887386" y="650479"/>
                  </a:lnTo>
                  <a:lnTo>
                    <a:pt x="1897313" y="644922"/>
                  </a:lnTo>
                  <a:lnTo>
                    <a:pt x="1906842" y="638969"/>
                  </a:lnTo>
                  <a:lnTo>
                    <a:pt x="1916371" y="632619"/>
                  </a:lnTo>
                  <a:lnTo>
                    <a:pt x="1925503" y="625872"/>
                  </a:lnTo>
                  <a:lnTo>
                    <a:pt x="1933841" y="618332"/>
                  </a:lnTo>
                  <a:lnTo>
                    <a:pt x="1941782" y="610791"/>
                  </a:lnTo>
                  <a:lnTo>
                    <a:pt x="1949723" y="603250"/>
                  </a:lnTo>
                  <a:lnTo>
                    <a:pt x="1957267" y="594916"/>
                  </a:lnTo>
                  <a:lnTo>
                    <a:pt x="1964017" y="586185"/>
                  </a:lnTo>
                  <a:lnTo>
                    <a:pt x="1970370" y="577057"/>
                  </a:lnTo>
                  <a:lnTo>
                    <a:pt x="1976326" y="567929"/>
                  </a:lnTo>
                  <a:lnTo>
                    <a:pt x="1981884" y="558404"/>
                  </a:lnTo>
                  <a:lnTo>
                    <a:pt x="1987046" y="548879"/>
                  </a:lnTo>
                  <a:lnTo>
                    <a:pt x="1991811" y="538957"/>
                  </a:lnTo>
                  <a:lnTo>
                    <a:pt x="1995781" y="528638"/>
                  </a:lnTo>
                  <a:lnTo>
                    <a:pt x="1999752" y="518319"/>
                  </a:lnTo>
                  <a:lnTo>
                    <a:pt x="2003325" y="507604"/>
                  </a:lnTo>
                  <a:lnTo>
                    <a:pt x="2005708" y="496888"/>
                  </a:lnTo>
                  <a:lnTo>
                    <a:pt x="2008090" y="485775"/>
                  </a:lnTo>
                  <a:lnTo>
                    <a:pt x="2009678" y="475060"/>
                  </a:lnTo>
                  <a:lnTo>
                    <a:pt x="2010869" y="463947"/>
                  </a:lnTo>
                  <a:lnTo>
                    <a:pt x="2011266" y="452835"/>
                  </a:lnTo>
                  <a:lnTo>
                    <a:pt x="2011266" y="441325"/>
                  </a:lnTo>
                  <a:lnTo>
                    <a:pt x="2010869" y="429816"/>
                  </a:lnTo>
                  <a:lnTo>
                    <a:pt x="2009678" y="418703"/>
                  </a:lnTo>
                  <a:lnTo>
                    <a:pt x="2007693" y="407194"/>
                  </a:lnTo>
                  <a:lnTo>
                    <a:pt x="2005311" y="395288"/>
                  </a:lnTo>
                  <a:lnTo>
                    <a:pt x="2002531" y="384175"/>
                  </a:lnTo>
                  <a:lnTo>
                    <a:pt x="1998561" y="373063"/>
                  </a:lnTo>
                  <a:lnTo>
                    <a:pt x="1994590" y="361950"/>
                  </a:lnTo>
                  <a:lnTo>
                    <a:pt x="1990223" y="351632"/>
                  </a:lnTo>
                  <a:lnTo>
                    <a:pt x="1985061" y="340916"/>
                  </a:lnTo>
                  <a:lnTo>
                    <a:pt x="1979899" y="330994"/>
                  </a:lnTo>
                  <a:lnTo>
                    <a:pt x="1973943" y="321469"/>
                  </a:lnTo>
                  <a:lnTo>
                    <a:pt x="1967591" y="312341"/>
                  </a:lnTo>
                  <a:lnTo>
                    <a:pt x="1960841" y="303213"/>
                  </a:lnTo>
                  <a:lnTo>
                    <a:pt x="1953297" y="294482"/>
                  </a:lnTo>
                  <a:lnTo>
                    <a:pt x="1945753" y="286544"/>
                  </a:lnTo>
                  <a:lnTo>
                    <a:pt x="1937812" y="279003"/>
                  </a:lnTo>
                  <a:lnTo>
                    <a:pt x="1929474" y="271860"/>
                  </a:lnTo>
                  <a:lnTo>
                    <a:pt x="1921136" y="264716"/>
                  </a:lnTo>
                  <a:lnTo>
                    <a:pt x="1912004" y="258366"/>
                  </a:lnTo>
                  <a:lnTo>
                    <a:pt x="1902474" y="252016"/>
                  </a:lnTo>
                  <a:lnTo>
                    <a:pt x="1893342" y="246460"/>
                  </a:lnTo>
                  <a:lnTo>
                    <a:pt x="1883416" y="241300"/>
                  </a:lnTo>
                  <a:lnTo>
                    <a:pt x="1873490" y="236935"/>
                  </a:lnTo>
                  <a:lnTo>
                    <a:pt x="1863166" y="232569"/>
                  </a:lnTo>
                  <a:lnTo>
                    <a:pt x="1852843" y="228997"/>
                  </a:lnTo>
                  <a:lnTo>
                    <a:pt x="1842123" y="225822"/>
                  </a:lnTo>
                  <a:lnTo>
                    <a:pt x="1831402" y="223044"/>
                  </a:lnTo>
                  <a:lnTo>
                    <a:pt x="1820682" y="221059"/>
                  </a:lnTo>
                  <a:lnTo>
                    <a:pt x="1809564" y="219472"/>
                  </a:lnTo>
                  <a:lnTo>
                    <a:pt x="1798447" y="218281"/>
                  </a:lnTo>
                  <a:lnTo>
                    <a:pt x="1787330" y="217488"/>
                  </a:lnTo>
                  <a:lnTo>
                    <a:pt x="1775815" y="217488"/>
                  </a:lnTo>
                  <a:close/>
                  <a:moveTo>
                    <a:pt x="1712287" y="0"/>
                  </a:moveTo>
                  <a:lnTo>
                    <a:pt x="1715860" y="0"/>
                  </a:lnTo>
                  <a:lnTo>
                    <a:pt x="1718640" y="397"/>
                  </a:lnTo>
                  <a:lnTo>
                    <a:pt x="1721816" y="1191"/>
                  </a:lnTo>
                  <a:lnTo>
                    <a:pt x="1724198" y="2778"/>
                  </a:lnTo>
                  <a:lnTo>
                    <a:pt x="1726978" y="4366"/>
                  </a:lnTo>
                  <a:lnTo>
                    <a:pt x="1728566" y="6350"/>
                  </a:lnTo>
                  <a:lnTo>
                    <a:pt x="1729757" y="8731"/>
                  </a:lnTo>
                  <a:lnTo>
                    <a:pt x="1730551" y="11112"/>
                  </a:lnTo>
                  <a:lnTo>
                    <a:pt x="1737698" y="39687"/>
                  </a:lnTo>
                  <a:lnTo>
                    <a:pt x="1744448" y="68262"/>
                  </a:lnTo>
                  <a:lnTo>
                    <a:pt x="1744845" y="70644"/>
                  </a:lnTo>
                  <a:lnTo>
                    <a:pt x="1746036" y="73025"/>
                  </a:lnTo>
                  <a:lnTo>
                    <a:pt x="1747227" y="75406"/>
                  </a:lnTo>
                  <a:lnTo>
                    <a:pt x="1748816" y="77391"/>
                  </a:lnTo>
                  <a:lnTo>
                    <a:pt x="1750801" y="78978"/>
                  </a:lnTo>
                  <a:lnTo>
                    <a:pt x="1752786" y="80169"/>
                  </a:lnTo>
                  <a:lnTo>
                    <a:pt x="1755168" y="80962"/>
                  </a:lnTo>
                  <a:lnTo>
                    <a:pt x="1757551" y="81756"/>
                  </a:lnTo>
                  <a:lnTo>
                    <a:pt x="1775815" y="80962"/>
                  </a:lnTo>
                  <a:lnTo>
                    <a:pt x="1793682" y="81359"/>
                  </a:lnTo>
                  <a:lnTo>
                    <a:pt x="1811550" y="82153"/>
                  </a:lnTo>
                  <a:lnTo>
                    <a:pt x="1829814" y="84137"/>
                  </a:lnTo>
                  <a:lnTo>
                    <a:pt x="1847284" y="86916"/>
                  </a:lnTo>
                  <a:lnTo>
                    <a:pt x="1865152" y="90487"/>
                  </a:lnTo>
                  <a:lnTo>
                    <a:pt x="1882225" y="94853"/>
                  </a:lnTo>
                  <a:lnTo>
                    <a:pt x="1899298" y="100012"/>
                  </a:lnTo>
                  <a:lnTo>
                    <a:pt x="1902077" y="100409"/>
                  </a:lnTo>
                  <a:lnTo>
                    <a:pt x="1904460" y="100012"/>
                  </a:lnTo>
                  <a:lnTo>
                    <a:pt x="1906842" y="99616"/>
                  </a:lnTo>
                  <a:lnTo>
                    <a:pt x="1908827" y="98425"/>
                  </a:lnTo>
                  <a:lnTo>
                    <a:pt x="1911606" y="97234"/>
                  </a:lnTo>
                  <a:lnTo>
                    <a:pt x="1913195" y="95250"/>
                  </a:lnTo>
                  <a:lnTo>
                    <a:pt x="1914783" y="93266"/>
                  </a:lnTo>
                  <a:lnTo>
                    <a:pt x="1915974" y="91281"/>
                  </a:lnTo>
                  <a:lnTo>
                    <a:pt x="1944165" y="39687"/>
                  </a:lnTo>
                  <a:lnTo>
                    <a:pt x="1945356" y="37306"/>
                  </a:lnTo>
                  <a:lnTo>
                    <a:pt x="1947341" y="35322"/>
                  </a:lnTo>
                  <a:lnTo>
                    <a:pt x="1949326" y="34131"/>
                  </a:lnTo>
                  <a:lnTo>
                    <a:pt x="1952106" y="32941"/>
                  </a:lnTo>
                  <a:lnTo>
                    <a:pt x="1954885" y="32147"/>
                  </a:lnTo>
                  <a:lnTo>
                    <a:pt x="1958061" y="32147"/>
                  </a:lnTo>
                  <a:lnTo>
                    <a:pt x="1961238" y="32544"/>
                  </a:lnTo>
                  <a:lnTo>
                    <a:pt x="1964414" y="33734"/>
                  </a:lnTo>
                  <a:lnTo>
                    <a:pt x="1975532" y="38894"/>
                  </a:lnTo>
                  <a:lnTo>
                    <a:pt x="1986252" y="44053"/>
                  </a:lnTo>
                  <a:lnTo>
                    <a:pt x="1996972" y="50006"/>
                  </a:lnTo>
                  <a:lnTo>
                    <a:pt x="2008090" y="55959"/>
                  </a:lnTo>
                  <a:lnTo>
                    <a:pt x="2018413" y="61912"/>
                  </a:lnTo>
                  <a:lnTo>
                    <a:pt x="2028737" y="68659"/>
                  </a:lnTo>
                  <a:lnTo>
                    <a:pt x="2039060" y="75803"/>
                  </a:lnTo>
                  <a:lnTo>
                    <a:pt x="2049383" y="82550"/>
                  </a:lnTo>
                  <a:lnTo>
                    <a:pt x="2051765" y="84931"/>
                  </a:lnTo>
                  <a:lnTo>
                    <a:pt x="2053751" y="87312"/>
                  </a:lnTo>
                  <a:lnTo>
                    <a:pt x="2054942" y="90091"/>
                  </a:lnTo>
                  <a:lnTo>
                    <a:pt x="2055736" y="92472"/>
                  </a:lnTo>
                  <a:lnTo>
                    <a:pt x="2056133" y="95250"/>
                  </a:lnTo>
                  <a:lnTo>
                    <a:pt x="2056133" y="98028"/>
                  </a:lnTo>
                  <a:lnTo>
                    <a:pt x="2055339" y="100409"/>
                  </a:lnTo>
                  <a:lnTo>
                    <a:pt x="2054148" y="102791"/>
                  </a:lnTo>
                  <a:lnTo>
                    <a:pt x="2038663" y="128191"/>
                  </a:lnTo>
                  <a:lnTo>
                    <a:pt x="2023575" y="153194"/>
                  </a:lnTo>
                  <a:lnTo>
                    <a:pt x="2021987" y="155178"/>
                  </a:lnTo>
                  <a:lnTo>
                    <a:pt x="2021193" y="157559"/>
                  </a:lnTo>
                  <a:lnTo>
                    <a:pt x="2020398" y="159941"/>
                  </a:lnTo>
                  <a:lnTo>
                    <a:pt x="2020398" y="162322"/>
                  </a:lnTo>
                  <a:lnTo>
                    <a:pt x="2020398" y="164703"/>
                  </a:lnTo>
                  <a:lnTo>
                    <a:pt x="2021193" y="167481"/>
                  </a:lnTo>
                  <a:lnTo>
                    <a:pt x="2022384" y="169863"/>
                  </a:lnTo>
                  <a:lnTo>
                    <a:pt x="2023575" y="171847"/>
                  </a:lnTo>
                  <a:lnTo>
                    <a:pt x="2036678" y="184150"/>
                  </a:lnTo>
                  <a:lnTo>
                    <a:pt x="2049383" y="196850"/>
                  </a:lnTo>
                  <a:lnTo>
                    <a:pt x="2061295" y="210344"/>
                  </a:lnTo>
                  <a:lnTo>
                    <a:pt x="2072809" y="224234"/>
                  </a:lnTo>
                  <a:lnTo>
                    <a:pt x="2083133" y="238919"/>
                  </a:lnTo>
                  <a:lnTo>
                    <a:pt x="2092662" y="253603"/>
                  </a:lnTo>
                  <a:lnTo>
                    <a:pt x="2102191" y="269478"/>
                  </a:lnTo>
                  <a:lnTo>
                    <a:pt x="2110529" y="284956"/>
                  </a:lnTo>
                  <a:lnTo>
                    <a:pt x="2112514" y="286941"/>
                  </a:lnTo>
                  <a:lnTo>
                    <a:pt x="2114102" y="288528"/>
                  </a:lnTo>
                  <a:lnTo>
                    <a:pt x="2116485" y="289719"/>
                  </a:lnTo>
                  <a:lnTo>
                    <a:pt x="2118867" y="290513"/>
                  </a:lnTo>
                  <a:lnTo>
                    <a:pt x="2121249" y="290910"/>
                  </a:lnTo>
                  <a:lnTo>
                    <a:pt x="2123632" y="291307"/>
                  </a:lnTo>
                  <a:lnTo>
                    <a:pt x="2126014" y="290910"/>
                  </a:lnTo>
                  <a:lnTo>
                    <a:pt x="2128396" y="290116"/>
                  </a:lnTo>
                  <a:lnTo>
                    <a:pt x="2156984" y="281781"/>
                  </a:lnTo>
                  <a:lnTo>
                    <a:pt x="2185572" y="273844"/>
                  </a:lnTo>
                  <a:lnTo>
                    <a:pt x="2187954" y="273447"/>
                  </a:lnTo>
                  <a:lnTo>
                    <a:pt x="2190733" y="273050"/>
                  </a:lnTo>
                  <a:lnTo>
                    <a:pt x="2193116" y="273844"/>
                  </a:lnTo>
                  <a:lnTo>
                    <a:pt x="2195498" y="274638"/>
                  </a:lnTo>
                  <a:lnTo>
                    <a:pt x="2197880" y="276225"/>
                  </a:lnTo>
                  <a:lnTo>
                    <a:pt x="2200263" y="278210"/>
                  </a:lnTo>
                  <a:lnTo>
                    <a:pt x="2202248" y="280988"/>
                  </a:lnTo>
                  <a:lnTo>
                    <a:pt x="2203439" y="283766"/>
                  </a:lnTo>
                  <a:lnTo>
                    <a:pt x="2207807" y="295275"/>
                  </a:lnTo>
                  <a:lnTo>
                    <a:pt x="2211777" y="307182"/>
                  </a:lnTo>
                  <a:lnTo>
                    <a:pt x="2215350" y="318691"/>
                  </a:lnTo>
                  <a:lnTo>
                    <a:pt x="2218527" y="330200"/>
                  </a:lnTo>
                  <a:lnTo>
                    <a:pt x="2221703" y="342107"/>
                  </a:lnTo>
                  <a:lnTo>
                    <a:pt x="2224086" y="354410"/>
                  </a:lnTo>
                  <a:lnTo>
                    <a:pt x="2226468" y="366316"/>
                  </a:lnTo>
                  <a:lnTo>
                    <a:pt x="2228850" y="378222"/>
                  </a:lnTo>
                  <a:lnTo>
                    <a:pt x="2228850" y="381397"/>
                  </a:lnTo>
                  <a:lnTo>
                    <a:pt x="2228453" y="384572"/>
                  </a:lnTo>
                  <a:lnTo>
                    <a:pt x="2227659" y="387350"/>
                  </a:lnTo>
                  <a:lnTo>
                    <a:pt x="2226468" y="390128"/>
                  </a:lnTo>
                  <a:lnTo>
                    <a:pt x="2224880" y="392113"/>
                  </a:lnTo>
                  <a:lnTo>
                    <a:pt x="2222894" y="393700"/>
                  </a:lnTo>
                  <a:lnTo>
                    <a:pt x="2220512" y="394891"/>
                  </a:lnTo>
                  <a:lnTo>
                    <a:pt x="2217733" y="396082"/>
                  </a:lnTo>
                  <a:lnTo>
                    <a:pt x="2189542" y="403225"/>
                  </a:lnTo>
                  <a:lnTo>
                    <a:pt x="2160557" y="409972"/>
                  </a:lnTo>
                  <a:lnTo>
                    <a:pt x="2158175" y="410766"/>
                  </a:lnTo>
                  <a:lnTo>
                    <a:pt x="2155793" y="411560"/>
                  </a:lnTo>
                  <a:lnTo>
                    <a:pt x="2153808" y="412750"/>
                  </a:lnTo>
                  <a:lnTo>
                    <a:pt x="2151822" y="414338"/>
                  </a:lnTo>
                  <a:lnTo>
                    <a:pt x="2150234" y="416322"/>
                  </a:lnTo>
                  <a:lnTo>
                    <a:pt x="2149043" y="418307"/>
                  </a:lnTo>
                  <a:lnTo>
                    <a:pt x="2148249" y="420688"/>
                  </a:lnTo>
                  <a:lnTo>
                    <a:pt x="2147852" y="423069"/>
                  </a:lnTo>
                  <a:lnTo>
                    <a:pt x="2148249" y="440929"/>
                  </a:lnTo>
                  <a:lnTo>
                    <a:pt x="2147852" y="459185"/>
                  </a:lnTo>
                  <a:lnTo>
                    <a:pt x="2147058" y="477044"/>
                  </a:lnTo>
                  <a:lnTo>
                    <a:pt x="2145072" y="494904"/>
                  </a:lnTo>
                  <a:lnTo>
                    <a:pt x="2142293" y="512763"/>
                  </a:lnTo>
                  <a:lnTo>
                    <a:pt x="2138323" y="530225"/>
                  </a:lnTo>
                  <a:lnTo>
                    <a:pt x="2133955" y="547688"/>
                  </a:lnTo>
                  <a:lnTo>
                    <a:pt x="2128793" y="564754"/>
                  </a:lnTo>
                  <a:lnTo>
                    <a:pt x="2128396" y="567135"/>
                  </a:lnTo>
                  <a:lnTo>
                    <a:pt x="2128793" y="569913"/>
                  </a:lnTo>
                  <a:lnTo>
                    <a:pt x="2129190" y="572294"/>
                  </a:lnTo>
                  <a:lnTo>
                    <a:pt x="2130382" y="574279"/>
                  </a:lnTo>
                  <a:lnTo>
                    <a:pt x="2131573" y="576263"/>
                  </a:lnTo>
                  <a:lnTo>
                    <a:pt x="2133558" y="578247"/>
                  </a:lnTo>
                  <a:lnTo>
                    <a:pt x="2135543" y="580232"/>
                  </a:lnTo>
                  <a:lnTo>
                    <a:pt x="2137926" y="581025"/>
                  </a:lnTo>
                  <a:lnTo>
                    <a:pt x="2189542" y="609600"/>
                  </a:lnTo>
                  <a:lnTo>
                    <a:pt x="2191924" y="610791"/>
                  </a:lnTo>
                  <a:lnTo>
                    <a:pt x="2193910" y="612379"/>
                  </a:lnTo>
                  <a:lnTo>
                    <a:pt x="2195498" y="614760"/>
                  </a:lnTo>
                  <a:lnTo>
                    <a:pt x="2196292" y="617141"/>
                  </a:lnTo>
                  <a:lnTo>
                    <a:pt x="2197086" y="619919"/>
                  </a:lnTo>
                  <a:lnTo>
                    <a:pt x="2197086" y="623094"/>
                  </a:lnTo>
                  <a:lnTo>
                    <a:pt x="2196689" y="626666"/>
                  </a:lnTo>
                  <a:lnTo>
                    <a:pt x="2195498" y="629841"/>
                  </a:lnTo>
                  <a:lnTo>
                    <a:pt x="2190336" y="640557"/>
                  </a:lnTo>
                  <a:lnTo>
                    <a:pt x="2184778" y="651669"/>
                  </a:lnTo>
                  <a:lnTo>
                    <a:pt x="2178822" y="662385"/>
                  </a:lnTo>
                  <a:lnTo>
                    <a:pt x="2173263" y="673101"/>
                  </a:lnTo>
                  <a:lnTo>
                    <a:pt x="2166910" y="683816"/>
                  </a:lnTo>
                  <a:lnTo>
                    <a:pt x="2160557" y="693738"/>
                  </a:lnTo>
                  <a:lnTo>
                    <a:pt x="2153808" y="704057"/>
                  </a:lnTo>
                  <a:lnTo>
                    <a:pt x="2146661" y="713979"/>
                  </a:lnTo>
                  <a:lnTo>
                    <a:pt x="2144278" y="716360"/>
                  </a:lnTo>
                  <a:lnTo>
                    <a:pt x="2141896" y="718741"/>
                  </a:lnTo>
                  <a:lnTo>
                    <a:pt x="2138720" y="719932"/>
                  </a:lnTo>
                  <a:lnTo>
                    <a:pt x="2136337" y="721122"/>
                  </a:lnTo>
                  <a:lnTo>
                    <a:pt x="2133558" y="721519"/>
                  </a:lnTo>
                  <a:lnTo>
                    <a:pt x="2130779" y="721122"/>
                  </a:lnTo>
                  <a:lnTo>
                    <a:pt x="2128396" y="720329"/>
                  </a:lnTo>
                  <a:lnTo>
                    <a:pt x="2126014" y="719138"/>
                  </a:lnTo>
                  <a:lnTo>
                    <a:pt x="2101000" y="703660"/>
                  </a:lnTo>
                  <a:lnTo>
                    <a:pt x="2075589" y="688579"/>
                  </a:lnTo>
                  <a:lnTo>
                    <a:pt x="2073603" y="686991"/>
                  </a:lnTo>
                  <a:lnTo>
                    <a:pt x="2071221" y="686197"/>
                  </a:lnTo>
                  <a:lnTo>
                    <a:pt x="2068839" y="685801"/>
                  </a:lnTo>
                  <a:lnTo>
                    <a:pt x="2066456" y="685404"/>
                  </a:lnTo>
                  <a:lnTo>
                    <a:pt x="2064074" y="685801"/>
                  </a:lnTo>
                  <a:lnTo>
                    <a:pt x="2061692" y="686197"/>
                  </a:lnTo>
                  <a:lnTo>
                    <a:pt x="2059309" y="687388"/>
                  </a:lnTo>
                  <a:lnTo>
                    <a:pt x="2057324" y="688579"/>
                  </a:lnTo>
                  <a:lnTo>
                    <a:pt x="2044619" y="701676"/>
                  </a:lnTo>
                  <a:lnTo>
                    <a:pt x="2031913" y="713979"/>
                  </a:lnTo>
                  <a:lnTo>
                    <a:pt x="2018413" y="726282"/>
                  </a:lnTo>
                  <a:lnTo>
                    <a:pt x="2004913" y="737791"/>
                  </a:lnTo>
                  <a:lnTo>
                    <a:pt x="1989826" y="748110"/>
                  </a:lnTo>
                  <a:lnTo>
                    <a:pt x="1974738" y="757635"/>
                  </a:lnTo>
                  <a:lnTo>
                    <a:pt x="1959650" y="767160"/>
                  </a:lnTo>
                  <a:lnTo>
                    <a:pt x="1943371" y="775494"/>
                  </a:lnTo>
                  <a:lnTo>
                    <a:pt x="1941385" y="777082"/>
                  </a:lnTo>
                  <a:lnTo>
                    <a:pt x="1939797" y="779066"/>
                  </a:lnTo>
                  <a:lnTo>
                    <a:pt x="1938606" y="781447"/>
                  </a:lnTo>
                  <a:lnTo>
                    <a:pt x="1937812" y="783432"/>
                  </a:lnTo>
                  <a:lnTo>
                    <a:pt x="1937415" y="785813"/>
                  </a:lnTo>
                  <a:lnTo>
                    <a:pt x="1937018" y="788591"/>
                  </a:lnTo>
                  <a:lnTo>
                    <a:pt x="1937415" y="790972"/>
                  </a:lnTo>
                  <a:lnTo>
                    <a:pt x="1938209" y="793354"/>
                  </a:lnTo>
                  <a:lnTo>
                    <a:pt x="1946547" y="821532"/>
                  </a:lnTo>
                  <a:lnTo>
                    <a:pt x="1954488" y="849710"/>
                  </a:lnTo>
                  <a:lnTo>
                    <a:pt x="1955282" y="852488"/>
                  </a:lnTo>
                  <a:lnTo>
                    <a:pt x="1955282" y="854869"/>
                  </a:lnTo>
                  <a:lnTo>
                    <a:pt x="1954885" y="858044"/>
                  </a:lnTo>
                  <a:lnTo>
                    <a:pt x="1953694" y="860426"/>
                  </a:lnTo>
                  <a:lnTo>
                    <a:pt x="1952106" y="862807"/>
                  </a:lnTo>
                  <a:lnTo>
                    <a:pt x="1950120" y="864791"/>
                  </a:lnTo>
                  <a:lnTo>
                    <a:pt x="1947341" y="866776"/>
                  </a:lnTo>
                  <a:lnTo>
                    <a:pt x="1944562" y="868363"/>
                  </a:lnTo>
                  <a:lnTo>
                    <a:pt x="1933047" y="872332"/>
                  </a:lnTo>
                  <a:lnTo>
                    <a:pt x="1921533" y="876301"/>
                  </a:lnTo>
                  <a:lnTo>
                    <a:pt x="1910018" y="879873"/>
                  </a:lnTo>
                  <a:lnTo>
                    <a:pt x="1898107" y="883444"/>
                  </a:lnTo>
                  <a:lnTo>
                    <a:pt x="1886195" y="886223"/>
                  </a:lnTo>
                  <a:lnTo>
                    <a:pt x="1874284" y="889001"/>
                  </a:lnTo>
                  <a:lnTo>
                    <a:pt x="1861975" y="891382"/>
                  </a:lnTo>
                  <a:lnTo>
                    <a:pt x="1850064" y="893366"/>
                  </a:lnTo>
                  <a:lnTo>
                    <a:pt x="1846887" y="893763"/>
                  </a:lnTo>
                  <a:lnTo>
                    <a:pt x="1843711" y="893366"/>
                  </a:lnTo>
                  <a:lnTo>
                    <a:pt x="1840931" y="892176"/>
                  </a:lnTo>
                  <a:lnTo>
                    <a:pt x="1838152" y="890985"/>
                  </a:lnTo>
                  <a:lnTo>
                    <a:pt x="1836167" y="889398"/>
                  </a:lnTo>
                  <a:lnTo>
                    <a:pt x="1834182" y="887413"/>
                  </a:lnTo>
                  <a:lnTo>
                    <a:pt x="1832990" y="885032"/>
                  </a:lnTo>
                  <a:lnTo>
                    <a:pt x="1832593" y="882651"/>
                  </a:lnTo>
                  <a:lnTo>
                    <a:pt x="1825049" y="853679"/>
                  </a:lnTo>
                  <a:lnTo>
                    <a:pt x="1818300" y="825501"/>
                  </a:lnTo>
                  <a:lnTo>
                    <a:pt x="1817902" y="823119"/>
                  </a:lnTo>
                  <a:lnTo>
                    <a:pt x="1816711" y="820738"/>
                  </a:lnTo>
                  <a:lnTo>
                    <a:pt x="1815520" y="818357"/>
                  </a:lnTo>
                  <a:lnTo>
                    <a:pt x="1813535" y="816769"/>
                  </a:lnTo>
                  <a:lnTo>
                    <a:pt x="1811947" y="815182"/>
                  </a:lnTo>
                  <a:lnTo>
                    <a:pt x="1809564" y="813991"/>
                  </a:lnTo>
                  <a:lnTo>
                    <a:pt x="1807182" y="812801"/>
                  </a:lnTo>
                  <a:lnTo>
                    <a:pt x="1804800" y="812404"/>
                  </a:lnTo>
                  <a:lnTo>
                    <a:pt x="1786932" y="813197"/>
                  </a:lnTo>
                  <a:lnTo>
                    <a:pt x="1769065" y="812801"/>
                  </a:lnTo>
                  <a:lnTo>
                    <a:pt x="1751198" y="812007"/>
                  </a:lnTo>
                  <a:lnTo>
                    <a:pt x="1733331" y="810022"/>
                  </a:lnTo>
                  <a:lnTo>
                    <a:pt x="1715463" y="806847"/>
                  </a:lnTo>
                  <a:lnTo>
                    <a:pt x="1697993" y="803276"/>
                  </a:lnTo>
                  <a:lnTo>
                    <a:pt x="1680523" y="798513"/>
                  </a:lnTo>
                  <a:lnTo>
                    <a:pt x="1663053" y="793354"/>
                  </a:lnTo>
                  <a:lnTo>
                    <a:pt x="1660670" y="793354"/>
                  </a:lnTo>
                  <a:lnTo>
                    <a:pt x="1658288" y="793751"/>
                  </a:lnTo>
                  <a:lnTo>
                    <a:pt x="1655906" y="794147"/>
                  </a:lnTo>
                  <a:lnTo>
                    <a:pt x="1653523" y="795338"/>
                  </a:lnTo>
                  <a:lnTo>
                    <a:pt x="1651538" y="796529"/>
                  </a:lnTo>
                  <a:lnTo>
                    <a:pt x="1649553" y="798116"/>
                  </a:lnTo>
                  <a:lnTo>
                    <a:pt x="1648362" y="800101"/>
                  </a:lnTo>
                  <a:lnTo>
                    <a:pt x="1647171" y="802482"/>
                  </a:lnTo>
                  <a:lnTo>
                    <a:pt x="1618186" y="854076"/>
                  </a:lnTo>
                  <a:lnTo>
                    <a:pt x="1616995" y="856854"/>
                  </a:lnTo>
                  <a:lnTo>
                    <a:pt x="1615406" y="858838"/>
                  </a:lnTo>
                  <a:lnTo>
                    <a:pt x="1613024" y="860029"/>
                  </a:lnTo>
                  <a:lnTo>
                    <a:pt x="1610642" y="861219"/>
                  </a:lnTo>
                  <a:lnTo>
                    <a:pt x="1607862" y="861616"/>
                  </a:lnTo>
                  <a:lnTo>
                    <a:pt x="1604686" y="861616"/>
                  </a:lnTo>
                  <a:lnTo>
                    <a:pt x="1601510" y="861219"/>
                  </a:lnTo>
                  <a:lnTo>
                    <a:pt x="1598333" y="860426"/>
                  </a:lnTo>
                  <a:lnTo>
                    <a:pt x="1587216" y="854869"/>
                  </a:lnTo>
                  <a:lnTo>
                    <a:pt x="1576098" y="849313"/>
                  </a:lnTo>
                  <a:lnTo>
                    <a:pt x="1565378" y="843757"/>
                  </a:lnTo>
                  <a:lnTo>
                    <a:pt x="1555054" y="837804"/>
                  </a:lnTo>
                  <a:lnTo>
                    <a:pt x="1544334" y="831454"/>
                  </a:lnTo>
                  <a:lnTo>
                    <a:pt x="1533613" y="825104"/>
                  </a:lnTo>
                  <a:lnTo>
                    <a:pt x="1523687" y="818357"/>
                  </a:lnTo>
                  <a:lnTo>
                    <a:pt x="1513761" y="811213"/>
                  </a:lnTo>
                  <a:lnTo>
                    <a:pt x="1511379" y="808832"/>
                  </a:lnTo>
                  <a:lnTo>
                    <a:pt x="1509393" y="806451"/>
                  </a:lnTo>
                  <a:lnTo>
                    <a:pt x="1507805" y="803672"/>
                  </a:lnTo>
                  <a:lnTo>
                    <a:pt x="1507011" y="800894"/>
                  </a:lnTo>
                  <a:lnTo>
                    <a:pt x="1506614" y="798116"/>
                  </a:lnTo>
                  <a:lnTo>
                    <a:pt x="1507011" y="795735"/>
                  </a:lnTo>
                  <a:lnTo>
                    <a:pt x="1507408" y="793354"/>
                  </a:lnTo>
                  <a:lnTo>
                    <a:pt x="1508996" y="790972"/>
                  </a:lnTo>
                  <a:lnTo>
                    <a:pt x="1523687" y="765969"/>
                  </a:lnTo>
                  <a:lnTo>
                    <a:pt x="1539172" y="740569"/>
                  </a:lnTo>
                  <a:lnTo>
                    <a:pt x="1540363" y="738585"/>
                  </a:lnTo>
                  <a:lnTo>
                    <a:pt x="1541554" y="736204"/>
                  </a:lnTo>
                  <a:lnTo>
                    <a:pt x="1542349" y="733822"/>
                  </a:lnTo>
                  <a:lnTo>
                    <a:pt x="1542746" y="731441"/>
                  </a:lnTo>
                  <a:lnTo>
                    <a:pt x="1542349" y="729060"/>
                  </a:lnTo>
                  <a:lnTo>
                    <a:pt x="1541554" y="726679"/>
                  </a:lnTo>
                  <a:lnTo>
                    <a:pt x="1540363" y="724297"/>
                  </a:lnTo>
                  <a:lnTo>
                    <a:pt x="1539172" y="722313"/>
                  </a:lnTo>
                  <a:lnTo>
                    <a:pt x="1526069" y="709613"/>
                  </a:lnTo>
                  <a:lnTo>
                    <a:pt x="1513364" y="696913"/>
                  </a:lnTo>
                  <a:lnTo>
                    <a:pt x="1501849" y="683419"/>
                  </a:lnTo>
                  <a:lnTo>
                    <a:pt x="1489938" y="669529"/>
                  </a:lnTo>
                  <a:lnTo>
                    <a:pt x="1479615" y="654844"/>
                  </a:lnTo>
                  <a:lnTo>
                    <a:pt x="1470085" y="640160"/>
                  </a:lnTo>
                  <a:lnTo>
                    <a:pt x="1460953" y="624285"/>
                  </a:lnTo>
                  <a:lnTo>
                    <a:pt x="1452218" y="608410"/>
                  </a:lnTo>
                  <a:lnTo>
                    <a:pt x="1450630" y="606822"/>
                  </a:lnTo>
                  <a:lnTo>
                    <a:pt x="1448247" y="605235"/>
                  </a:lnTo>
                  <a:lnTo>
                    <a:pt x="1446262" y="604044"/>
                  </a:lnTo>
                  <a:lnTo>
                    <a:pt x="1443880" y="602854"/>
                  </a:lnTo>
                  <a:lnTo>
                    <a:pt x="1441498" y="602457"/>
                  </a:lnTo>
                  <a:lnTo>
                    <a:pt x="1439115" y="602457"/>
                  </a:lnTo>
                  <a:lnTo>
                    <a:pt x="1436733" y="602854"/>
                  </a:lnTo>
                  <a:lnTo>
                    <a:pt x="1433954" y="603647"/>
                  </a:lnTo>
                  <a:lnTo>
                    <a:pt x="1406160" y="611982"/>
                  </a:lnTo>
                  <a:lnTo>
                    <a:pt x="1377572" y="619522"/>
                  </a:lnTo>
                  <a:lnTo>
                    <a:pt x="1375190" y="620316"/>
                  </a:lnTo>
                  <a:lnTo>
                    <a:pt x="1372411" y="620713"/>
                  </a:lnTo>
                  <a:lnTo>
                    <a:pt x="1369631" y="619919"/>
                  </a:lnTo>
                  <a:lnTo>
                    <a:pt x="1367249" y="619126"/>
                  </a:lnTo>
                  <a:lnTo>
                    <a:pt x="1364867" y="617538"/>
                  </a:lnTo>
                  <a:lnTo>
                    <a:pt x="1362882" y="615157"/>
                  </a:lnTo>
                  <a:lnTo>
                    <a:pt x="1360896" y="612775"/>
                  </a:lnTo>
                  <a:lnTo>
                    <a:pt x="1359308" y="609600"/>
                  </a:lnTo>
                  <a:lnTo>
                    <a:pt x="1354941" y="598488"/>
                  </a:lnTo>
                  <a:lnTo>
                    <a:pt x="1350970" y="586979"/>
                  </a:lnTo>
                  <a:lnTo>
                    <a:pt x="1347397" y="575072"/>
                  </a:lnTo>
                  <a:lnTo>
                    <a:pt x="1343823" y="563166"/>
                  </a:lnTo>
                  <a:lnTo>
                    <a:pt x="1341044" y="551657"/>
                  </a:lnTo>
                  <a:lnTo>
                    <a:pt x="1338264" y="539750"/>
                  </a:lnTo>
                  <a:lnTo>
                    <a:pt x="1335882" y="527447"/>
                  </a:lnTo>
                  <a:lnTo>
                    <a:pt x="1333897" y="515541"/>
                  </a:lnTo>
                  <a:lnTo>
                    <a:pt x="1333500" y="512366"/>
                  </a:lnTo>
                  <a:lnTo>
                    <a:pt x="1333897" y="509191"/>
                  </a:lnTo>
                  <a:lnTo>
                    <a:pt x="1335088" y="506413"/>
                  </a:lnTo>
                  <a:lnTo>
                    <a:pt x="1336279" y="503635"/>
                  </a:lnTo>
                  <a:lnTo>
                    <a:pt x="1337867" y="501650"/>
                  </a:lnTo>
                  <a:lnTo>
                    <a:pt x="1339853" y="499666"/>
                  </a:lnTo>
                  <a:lnTo>
                    <a:pt x="1342235" y="498475"/>
                  </a:lnTo>
                  <a:lnTo>
                    <a:pt x="1345014" y="498079"/>
                  </a:lnTo>
                  <a:lnTo>
                    <a:pt x="1373602" y="490538"/>
                  </a:lnTo>
                  <a:lnTo>
                    <a:pt x="1401793" y="483394"/>
                  </a:lnTo>
                  <a:lnTo>
                    <a:pt x="1404969" y="482997"/>
                  </a:lnTo>
                  <a:lnTo>
                    <a:pt x="1407351" y="482204"/>
                  </a:lnTo>
                  <a:lnTo>
                    <a:pt x="1409336" y="481013"/>
                  </a:lnTo>
                  <a:lnTo>
                    <a:pt x="1411322" y="479029"/>
                  </a:lnTo>
                  <a:lnTo>
                    <a:pt x="1412513" y="477441"/>
                  </a:lnTo>
                  <a:lnTo>
                    <a:pt x="1414101" y="475060"/>
                  </a:lnTo>
                  <a:lnTo>
                    <a:pt x="1414895" y="473075"/>
                  </a:lnTo>
                  <a:lnTo>
                    <a:pt x="1415292" y="470297"/>
                  </a:lnTo>
                  <a:lnTo>
                    <a:pt x="1414895" y="452835"/>
                  </a:lnTo>
                  <a:lnTo>
                    <a:pt x="1414895" y="434579"/>
                  </a:lnTo>
                  <a:lnTo>
                    <a:pt x="1416086" y="416719"/>
                  </a:lnTo>
                  <a:lnTo>
                    <a:pt x="1417675" y="398860"/>
                  </a:lnTo>
                  <a:lnTo>
                    <a:pt x="1420454" y="381000"/>
                  </a:lnTo>
                  <a:lnTo>
                    <a:pt x="1424424" y="363538"/>
                  </a:lnTo>
                  <a:lnTo>
                    <a:pt x="1428792" y="346075"/>
                  </a:lnTo>
                  <a:lnTo>
                    <a:pt x="1433954" y="329010"/>
                  </a:lnTo>
                  <a:lnTo>
                    <a:pt x="1434351" y="326232"/>
                  </a:lnTo>
                  <a:lnTo>
                    <a:pt x="1433954" y="323850"/>
                  </a:lnTo>
                  <a:lnTo>
                    <a:pt x="1433160" y="321469"/>
                  </a:lnTo>
                  <a:lnTo>
                    <a:pt x="1432365" y="319485"/>
                  </a:lnTo>
                  <a:lnTo>
                    <a:pt x="1430777" y="317103"/>
                  </a:lnTo>
                  <a:lnTo>
                    <a:pt x="1429189" y="315516"/>
                  </a:lnTo>
                  <a:lnTo>
                    <a:pt x="1427204" y="313928"/>
                  </a:lnTo>
                  <a:lnTo>
                    <a:pt x="1424821" y="312738"/>
                  </a:lnTo>
                  <a:lnTo>
                    <a:pt x="1373205" y="284163"/>
                  </a:lnTo>
                  <a:lnTo>
                    <a:pt x="1370823" y="282972"/>
                  </a:lnTo>
                  <a:lnTo>
                    <a:pt x="1369234" y="280988"/>
                  </a:lnTo>
                  <a:lnTo>
                    <a:pt x="1367646" y="279003"/>
                  </a:lnTo>
                  <a:lnTo>
                    <a:pt x="1366455" y="276225"/>
                  </a:lnTo>
                  <a:lnTo>
                    <a:pt x="1366058" y="273447"/>
                  </a:lnTo>
                  <a:lnTo>
                    <a:pt x="1366058" y="270669"/>
                  </a:lnTo>
                  <a:lnTo>
                    <a:pt x="1366455" y="267494"/>
                  </a:lnTo>
                  <a:lnTo>
                    <a:pt x="1367249" y="264319"/>
                  </a:lnTo>
                  <a:lnTo>
                    <a:pt x="1372411" y="252810"/>
                  </a:lnTo>
                  <a:lnTo>
                    <a:pt x="1377969" y="242094"/>
                  </a:lnTo>
                  <a:lnTo>
                    <a:pt x="1383528" y="231378"/>
                  </a:lnTo>
                  <a:lnTo>
                    <a:pt x="1389484" y="220663"/>
                  </a:lnTo>
                  <a:lnTo>
                    <a:pt x="1395837" y="209947"/>
                  </a:lnTo>
                  <a:lnTo>
                    <a:pt x="1402190" y="199628"/>
                  </a:lnTo>
                  <a:lnTo>
                    <a:pt x="1409336" y="189706"/>
                  </a:lnTo>
                  <a:lnTo>
                    <a:pt x="1416483" y="179784"/>
                  </a:lnTo>
                  <a:lnTo>
                    <a:pt x="1418469" y="177403"/>
                  </a:lnTo>
                  <a:lnTo>
                    <a:pt x="1421248" y="175419"/>
                  </a:lnTo>
                  <a:lnTo>
                    <a:pt x="1423630" y="173831"/>
                  </a:lnTo>
                  <a:lnTo>
                    <a:pt x="1426410" y="173038"/>
                  </a:lnTo>
                  <a:lnTo>
                    <a:pt x="1429189" y="172641"/>
                  </a:lnTo>
                  <a:lnTo>
                    <a:pt x="1431571" y="173038"/>
                  </a:lnTo>
                  <a:lnTo>
                    <a:pt x="1434351" y="173831"/>
                  </a:lnTo>
                  <a:lnTo>
                    <a:pt x="1436336" y="175022"/>
                  </a:lnTo>
                  <a:lnTo>
                    <a:pt x="1462144" y="189706"/>
                  </a:lnTo>
                  <a:lnTo>
                    <a:pt x="1486761" y="205184"/>
                  </a:lnTo>
                  <a:lnTo>
                    <a:pt x="1489144" y="206375"/>
                  </a:lnTo>
                  <a:lnTo>
                    <a:pt x="1491526" y="207566"/>
                  </a:lnTo>
                  <a:lnTo>
                    <a:pt x="1493908" y="207963"/>
                  </a:lnTo>
                  <a:lnTo>
                    <a:pt x="1496688" y="208359"/>
                  </a:lnTo>
                  <a:lnTo>
                    <a:pt x="1499070" y="207963"/>
                  </a:lnTo>
                  <a:lnTo>
                    <a:pt x="1501452" y="207169"/>
                  </a:lnTo>
                  <a:lnTo>
                    <a:pt x="1503835" y="206375"/>
                  </a:lnTo>
                  <a:lnTo>
                    <a:pt x="1505820" y="205184"/>
                  </a:lnTo>
                  <a:lnTo>
                    <a:pt x="1518128" y="192088"/>
                  </a:lnTo>
                  <a:lnTo>
                    <a:pt x="1530834" y="179784"/>
                  </a:lnTo>
                  <a:lnTo>
                    <a:pt x="1544731" y="167878"/>
                  </a:lnTo>
                  <a:lnTo>
                    <a:pt x="1558231" y="155972"/>
                  </a:lnTo>
                  <a:lnTo>
                    <a:pt x="1572922" y="145653"/>
                  </a:lnTo>
                  <a:lnTo>
                    <a:pt x="1587613" y="136128"/>
                  </a:lnTo>
                  <a:lnTo>
                    <a:pt x="1603495" y="127000"/>
                  </a:lnTo>
                  <a:lnTo>
                    <a:pt x="1619377" y="118269"/>
                  </a:lnTo>
                  <a:lnTo>
                    <a:pt x="1620965" y="116284"/>
                  </a:lnTo>
                  <a:lnTo>
                    <a:pt x="1622553" y="114300"/>
                  </a:lnTo>
                  <a:lnTo>
                    <a:pt x="1623745" y="112316"/>
                  </a:lnTo>
                  <a:lnTo>
                    <a:pt x="1624936" y="109934"/>
                  </a:lnTo>
                  <a:lnTo>
                    <a:pt x="1625333" y="107553"/>
                  </a:lnTo>
                  <a:lnTo>
                    <a:pt x="1625333" y="105172"/>
                  </a:lnTo>
                  <a:lnTo>
                    <a:pt x="1624936" y="102791"/>
                  </a:lnTo>
                  <a:lnTo>
                    <a:pt x="1624142" y="100409"/>
                  </a:lnTo>
                  <a:lnTo>
                    <a:pt x="1615803" y="71834"/>
                  </a:lnTo>
                  <a:lnTo>
                    <a:pt x="1608260" y="44053"/>
                  </a:lnTo>
                  <a:lnTo>
                    <a:pt x="1607465" y="41275"/>
                  </a:lnTo>
                  <a:lnTo>
                    <a:pt x="1607465" y="38894"/>
                  </a:lnTo>
                  <a:lnTo>
                    <a:pt x="1607862" y="36116"/>
                  </a:lnTo>
                  <a:lnTo>
                    <a:pt x="1609054" y="33734"/>
                  </a:lnTo>
                  <a:lnTo>
                    <a:pt x="1610245" y="31353"/>
                  </a:lnTo>
                  <a:lnTo>
                    <a:pt x="1612627" y="28972"/>
                  </a:lnTo>
                  <a:lnTo>
                    <a:pt x="1615009" y="26987"/>
                  </a:lnTo>
                  <a:lnTo>
                    <a:pt x="1617789" y="25400"/>
                  </a:lnTo>
                  <a:lnTo>
                    <a:pt x="1629303" y="21034"/>
                  </a:lnTo>
                  <a:lnTo>
                    <a:pt x="1641215" y="17066"/>
                  </a:lnTo>
                  <a:lnTo>
                    <a:pt x="1652729" y="13494"/>
                  </a:lnTo>
                  <a:lnTo>
                    <a:pt x="1664641" y="10319"/>
                  </a:lnTo>
                  <a:lnTo>
                    <a:pt x="1676155" y="7541"/>
                  </a:lnTo>
                  <a:lnTo>
                    <a:pt x="1688464" y="4762"/>
                  </a:lnTo>
                  <a:lnTo>
                    <a:pt x="1700375" y="2381"/>
                  </a:lnTo>
                  <a:lnTo>
                    <a:pt x="1712287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24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98" name="MH_Other_11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>
              <a:off x="7493034" y="2748082"/>
              <a:ext cx="348212" cy="343444"/>
            </a:xfrm>
            <a:custGeom>
              <a:avLst/>
              <a:gdLst>
                <a:gd name="T0" fmla="*/ 615878 w 2390775"/>
                <a:gd name="T1" fmla="*/ 1467970 h 2365376"/>
                <a:gd name="T2" fmla="*/ 587250 w 2390775"/>
                <a:gd name="T3" fmla="*/ 1401697 h 2365376"/>
                <a:gd name="T4" fmla="*/ 1282649 w 2390775"/>
                <a:gd name="T5" fmla="*/ 1393474 h 2365376"/>
                <a:gd name="T6" fmla="*/ 1180915 w 2390775"/>
                <a:gd name="T7" fmla="*/ 1446870 h 2365376"/>
                <a:gd name="T8" fmla="*/ 1210073 w 2390775"/>
                <a:gd name="T9" fmla="*/ 1382167 h 2365376"/>
                <a:gd name="T10" fmla="*/ 653657 w 2390775"/>
                <a:gd name="T11" fmla="*/ 1314699 h 2365376"/>
                <a:gd name="T12" fmla="*/ 646041 w 2390775"/>
                <a:gd name="T13" fmla="*/ 1180275 h 2365376"/>
                <a:gd name="T14" fmla="*/ 589870 w 2390775"/>
                <a:gd name="T15" fmla="*/ 1105327 h 2365376"/>
                <a:gd name="T16" fmla="*/ 599516 w 2390775"/>
                <a:gd name="T17" fmla="*/ 1141280 h 2365376"/>
                <a:gd name="T18" fmla="*/ 579914 w 2390775"/>
                <a:gd name="T19" fmla="*/ 1158779 h 2365376"/>
                <a:gd name="T20" fmla="*/ 541333 w 2390775"/>
                <a:gd name="T21" fmla="*/ 1105965 h 2365376"/>
                <a:gd name="T22" fmla="*/ 1137260 w 2390775"/>
                <a:gd name="T23" fmla="*/ 1009231 h 2365376"/>
                <a:gd name="T24" fmla="*/ 1143562 w 2390775"/>
                <a:gd name="T25" fmla="*/ 1026145 h 2365376"/>
                <a:gd name="T26" fmla="*/ 1096615 w 2390775"/>
                <a:gd name="T27" fmla="*/ 1069549 h 2365376"/>
                <a:gd name="T28" fmla="*/ 1102602 w 2390775"/>
                <a:gd name="T29" fmla="*/ 1001572 h 2365376"/>
                <a:gd name="T30" fmla="*/ 972739 w 2390775"/>
                <a:gd name="T31" fmla="*/ 835988 h 2365376"/>
                <a:gd name="T32" fmla="*/ 989500 w 2390775"/>
                <a:gd name="T33" fmla="*/ 1138672 h 2365376"/>
                <a:gd name="T34" fmla="*/ 639427 w 2390775"/>
                <a:gd name="T35" fmla="*/ 1423644 h 2365376"/>
                <a:gd name="T36" fmla="*/ 599898 w 2390775"/>
                <a:gd name="T37" fmla="*/ 1003302 h 2365376"/>
                <a:gd name="T38" fmla="*/ 529694 w 2390775"/>
                <a:gd name="T39" fmla="*/ 1090596 h 2365376"/>
                <a:gd name="T40" fmla="*/ 602428 w 2390775"/>
                <a:gd name="T41" fmla="*/ 868249 h 2365376"/>
                <a:gd name="T42" fmla="*/ 861740 w 2390775"/>
                <a:gd name="T43" fmla="*/ 924231 h 2365376"/>
                <a:gd name="T44" fmla="*/ 755609 w 2390775"/>
                <a:gd name="T45" fmla="*/ 542052 h 2365376"/>
                <a:gd name="T46" fmla="*/ 929665 w 2390775"/>
                <a:gd name="T47" fmla="*/ 525915 h 2365376"/>
                <a:gd name="T48" fmla="*/ 909019 w 2390775"/>
                <a:gd name="T49" fmla="*/ 571798 h 2365376"/>
                <a:gd name="T50" fmla="*/ 936652 w 2390775"/>
                <a:gd name="T51" fmla="*/ 586353 h 2365376"/>
                <a:gd name="T52" fmla="*/ 928394 w 2390775"/>
                <a:gd name="T53" fmla="*/ 688879 h 2365376"/>
                <a:gd name="T54" fmla="*/ 840414 w 2390775"/>
                <a:gd name="T55" fmla="*/ 772101 h 2365376"/>
                <a:gd name="T56" fmla="*/ 742269 w 2390775"/>
                <a:gd name="T57" fmla="*/ 675588 h 2365376"/>
                <a:gd name="T58" fmla="*/ 738139 w 2390775"/>
                <a:gd name="T59" fmla="*/ 608504 h 2365376"/>
                <a:gd name="T60" fmla="*/ 761643 w 2390775"/>
                <a:gd name="T61" fmla="*/ 510093 h 2365376"/>
                <a:gd name="T62" fmla="*/ 617010 w 2390775"/>
                <a:gd name="T63" fmla="*/ 449064 h 2365376"/>
                <a:gd name="T64" fmla="*/ 350272 w 2390775"/>
                <a:gd name="T65" fmla="*/ 638327 h 2365376"/>
                <a:gd name="T66" fmla="*/ 215163 w 2390775"/>
                <a:gd name="T67" fmla="*/ 939947 h 2365376"/>
                <a:gd name="T68" fmla="*/ 256613 w 2390775"/>
                <a:gd name="T69" fmla="*/ 1277331 h 2365376"/>
                <a:gd name="T70" fmla="*/ 458486 w 2390775"/>
                <a:gd name="T71" fmla="*/ 1534008 h 2365376"/>
                <a:gd name="T72" fmla="*/ 767308 w 2390775"/>
                <a:gd name="T73" fmla="*/ 1655225 h 2365376"/>
                <a:gd name="T74" fmla="*/ 1101127 w 2390775"/>
                <a:gd name="T75" fmla="*/ 1596674 h 2365376"/>
                <a:gd name="T76" fmla="*/ 1347614 w 2390775"/>
                <a:gd name="T77" fmla="*/ 1383040 h 2365376"/>
                <a:gd name="T78" fmla="*/ 1453614 w 2390775"/>
                <a:gd name="T79" fmla="*/ 1066861 h 2365376"/>
                <a:gd name="T80" fmla="*/ 1378939 w 2390775"/>
                <a:gd name="T81" fmla="*/ 738024 h 2365376"/>
                <a:gd name="T82" fmla="*/ 1153652 w 2390775"/>
                <a:gd name="T83" fmla="*/ 501602 h 2365376"/>
                <a:gd name="T84" fmla="*/ 831224 w 2390775"/>
                <a:gd name="T85" fmla="*/ 411085 h 2365376"/>
                <a:gd name="T86" fmla="*/ 989432 w 2390775"/>
                <a:gd name="T87" fmla="*/ 315187 h 2365376"/>
                <a:gd name="T88" fmla="*/ 1471649 w 2390775"/>
                <a:gd name="T89" fmla="*/ 671876 h 2365376"/>
                <a:gd name="T90" fmla="*/ 1554866 w 2390775"/>
                <a:gd name="T91" fmla="*/ 1171938 h 2365376"/>
                <a:gd name="T92" fmla="*/ 1239716 w 2390775"/>
                <a:gd name="T93" fmla="*/ 1647313 h 2365376"/>
                <a:gd name="T94" fmla="*/ 646121 w 2390775"/>
                <a:gd name="T95" fmla="*/ 1748275 h 2365376"/>
                <a:gd name="T96" fmla="*/ 110112 w 2390775"/>
                <a:gd name="T97" fmla="*/ 1186813 h 2365376"/>
                <a:gd name="T98" fmla="*/ 251551 w 2390775"/>
                <a:gd name="T99" fmla="*/ 580725 h 2365376"/>
                <a:gd name="T100" fmla="*/ 1549044 w 2390775"/>
                <a:gd name="T101" fmla="*/ 160116 h 2365376"/>
                <a:gd name="T102" fmla="*/ 1461002 w 2390775"/>
                <a:gd name="T103" fmla="*/ 284475 h 2365376"/>
                <a:gd name="T104" fmla="*/ 1550307 w 2390775"/>
                <a:gd name="T105" fmla="*/ 426554 h 2365376"/>
                <a:gd name="T106" fmla="*/ 1719764 w 2390775"/>
                <a:gd name="T107" fmla="*/ 380038 h 2365376"/>
                <a:gd name="T108" fmla="*/ 1735543 w 2390775"/>
                <a:gd name="T109" fmla="*/ 232579 h 2365376"/>
                <a:gd name="T110" fmla="*/ 1705909 w 2390775"/>
                <a:gd name="T111" fmla="*/ 94508 h 2365376"/>
                <a:gd name="T112" fmla="*/ 1774050 w 2390775"/>
                <a:gd name="T113" fmla="*/ 148403 h 2365376"/>
                <a:gd name="T114" fmla="*/ 1781614 w 2390775"/>
                <a:gd name="T115" fmla="*/ 428769 h 2365376"/>
                <a:gd name="T116" fmla="*/ 1600166 w 2390775"/>
                <a:gd name="T117" fmla="*/ 516104 h 2365376"/>
                <a:gd name="T118" fmla="*/ 1452167 w 2390775"/>
                <a:gd name="T119" fmla="*/ 455349 h 2365376"/>
                <a:gd name="T120" fmla="*/ 1310478 w 2390775"/>
                <a:gd name="T121" fmla="*/ 259477 h 2365376"/>
                <a:gd name="T122" fmla="*/ 1562614 w 2390775"/>
                <a:gd name="T123" fmla="*/ 74046 h 236537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390775" h="2365376">
                  <a:moveTo>
                    <a:pt x="761351" y="1739900"/>
                  </a:moveTo>
                  <a:lnTo>
                    <a:pt x="791690" y="1805294"/>
                  </a:lnTo>
                  <a:lnTo>
                    <a:pt x="794883" y="1808051"/>
                  </a:lnTo>
                  <a:lnTo>
                    <a:pt x="797278" y="1811991"/>
                  </a:lnTo>
                  <a:lnTo>
                    <a:pt x="800871" y="1817112"/>
                  </a:lnTo>
                  <a:lnTo>
                    <a:pt x="803266" y="1822233"/>
                  </a:lnTo>
                  <a:lnTo>
                    <a:pt x="804065" y="1825384"/>
                  </a:lnTo>
                  <a:lnTo>
                    <a:pt x="804863" y="1828536"/>
                  </a:lnTo>
                  <a:lnTo>
                    <a:pt x="804863" y="1831687"/>
                  </a:lnTo>
                  <a:lnTo>
                    <a:pt x="804863" y="1834839"/>
                  </a:lnTo>
                  <a:lnTo>
                    <a:pt x="804065" y="1837990"/>
                  </a:lnTo>
                  <a:lnTo>
                    <a:pt x="802867" y="1841142"/>
                  </a:lnTo>
                  <a:lnTo>
                    <a:pt x="801670" y="1842718"/>
                  </a:lnTo>
                  <a:lnTo>
                    <a:pt x="799674" y="1844687"/>
                  </a:lnTo>
                  <a:lnTo>
                    <a:pt x="797278" y="1845475"/>
                  </a:lnTo>
                  <a:lnTo>
                    <a:pt x="794484" y="1845869"/>
                  </a:lnTo>
                  <a:lnTo>
                    <a:pt x="790891" y="1846263"/>
                  </a:lnTo>
                  <a:lnTo>
                    <a:pt x="787698" y="1845869"/>
                  </a:lnTo>
                  <a:lnTo>
                    <a:pt x="784105" y="1845475"/>
                  </a:lnTo>
                  <a:lnTo>
                    <a:pt x="780512" y="1844293"/>
                  </a:lnTo>
                  <a:lnTo>
                    <a:pt x="776520" y="1842718"/>
                  </a:lnTo>
                  <a:lnTo>
                    <a:pt x="772927" y="1841142"/>
                  </a:lnTo>
                  <a:lnTo>
                    <a:pt x="768935" y="1839172"/>
                  </a:lnTo>
                  <a:lnTo>
                    <a:pt x="765343" y="1836809"/>
                  </a:lnTo>
                  <a:lnTo>
                    <a:pt x="761750" y="1834051"/>
                  </a:lnTo>
                  <a:lnTo>
                    <a:pt x="758955" y="1831294"/>
                  </a:lnTo>
                  <a:lnTo>
                    <a:pt x="756161" y="1827748"/>
                  </a:lnTo>
                  <a:lnTo>
                    <a:pt x="754165" y="1824597"/>
                  </a:lnTo>
                  <a:lnTo>
                    <a:pt x="748975" y="1815536"/>
                  </a:lnTo>
                  <a:lnTo>
                    <a:pt x="745782" y="1808839"/>
                  </a:lnTo>
                  <a:lnTo>
                    <a:pt x="743387" y="1803718"/>
                  </a:lnTo>
                  <a:lnTo>
                    <a:pt x="742588" y="1799385"/>
                  </a:lnTo>
                  <a:lnTo>
                    <a:pt x="742588" y="1795051"/>
                  </a:lnTo>
                  <a:lnTo>
                    <a:pt x="743387" y="1790718"/>
                  </a:lnTo>
                  <a:lnTo>
                    <a:pt x="746181" y="1778112"/>
                  </a:lnTo>
                  <a:lnTo>
                    <a:pt x="746979" y="1774173"/>
                  </a:lnTo>
                  <a:lnTo>
                    <a:pt x="746979" y="1772203"/>
                  </a:lnTo>
                  <a:lnTo>
                    <a:pt x="746181" y="1771021"/>
                  </a:lnTo>
                  <a:lnTo>
                    <a:pt x="745383" y="1770627"/>
                  </a:lnTo>
                  <a:lnTo>
                    <a:pt x="742987" y="1770627"/>
                  </a:lnTo>
                  <a:lnTo>
                    <a:pt x="742189" y="1770233"/>
                  </a:lnTo>
                  <a:lnTo>
                    <a:pt x="741790" y="1769839"/>
                  </a:lnTo>
                  <a:lnTo>
                    <a:pt x="738596" y="1761961"/>
                  </a:lnTo>
                  <a:lnTo>
                    <a:pt x="736999" y="1758021"/>
                  </a:lnTo>
                  <a:lnTo>
                    <a:pt x="736600" y="1756052"/>
                  </a:lnTo>
                  <a:lnTo>
                    <a:pt x="736600" y="1754476"/>
                  </a:lnTo>
                  <a:lnTo>
                    <a:pt x="742189" y="1750536"/>
                  </a:lnTo>
                  <a:lnTo>
                    <a:pt x="747379" y="1747385"/>
                  </a:lnTo>
                  <a:lnTo>
                    <a:pt x="750971" y="1745021"/>
                  </a:lnTo>
                  <a:lnTo>
                    <a:pt x="754165" y="1743839"/>
                  </a:lnTo>
                  <a:lnTo>
                    <a:pt x="758556" y="1741870"/>
                  </a:lnTo>
                  <a:lnTo>
                    <a:pt x="759754" y="1741870"/>
                  </a:lnTo>
                  <a:lnTo>
                    <a:pt x="761351" y="1739900"/>
                  </a:lnTo>
                  <a:close/>
                  <a:moveTo>
                    <a:pt x="1554438" y="1730375"/>
                  </a:moveTo>
                  <a:lnTo>
                    <a:pt x="1565575" y="1730375"/>
                  </a:lnTo>
                  <a:lnTo>
                    <a:pt x="1575916" y="1730375"/>
                  </a:lnTo>
                  <a:lnTo>
                    <a:pt x="1586258" y="1731163"/>
                  </a:lnTo>
                  <a:lnTo>
                    <a:pt x="1591031" y="1731951"/>
                  </a:lnTo>
                  <a:lnTo>
                    <a:pt x="1595008" y="1733133"/>
                  </a:lnTo>
                  <a:lnTo>
                    <a:pt x="1598986" y="1734314"/>
                  </a:lnTo>
                  <a:lnTo>
                    <a:pt x="1602168" y="1735890"/>
                  </a:lnTo>
                  <a:lnTo>
                    <a:pt x="1605350" y="1737860"/>
                  </a:lnTo>
                  <a:lnTo>
                    <a:pt x="1607339" y="1739830"/>
                  </a:lnTo>
                  <a:lnTo>
                    <a:pt x="1608929" y="1741799"/>
                  </a:lnTo>
                  <a:lnTo>
                    <a:pt x="1609725" y="1744951"/>
                  </a:lnTo>
                  <a:lnTo>
                    <a:pt x="1609725" y="1747708"/>
                  </a:lnTo>
                  <a:lnTo>
                    <a:pt x="1608929" y="1751648"/>
                  </a:lnTo>
                  <a:lnTo>
                    <a:pt x="1607339" y="1755193"/>
                  </a:lnTo>
                  <a:lnTo>
                    <a:pt x="1604554" y="1759920"/>
                  </a:lnTo>
                  <a:lnTo>
                    <a:pt x="1600577" y="1764648"/>
                  </a:lnTo>
                  <a:lnTo>
                    <a:pt x="1595804" y="1769769"/>
                  </a:lnTo>
                  <a:lnTo>
                    <a:pt x="1589042" y="1776072"/>
                  </a:lnTo>
                  <a:lnTo>
                    <a:pt x="1582678" y="1781193"/>
                  </a:lnTo>
                  <a:lnTo>
                    <a:pt x="1576314" y="1786314"/>
                  </a:lnTo>
                  <a:lnTo>
                    <a:pt x="1570348" y="1790647"/>
                  </a:lnTo>
                  <a:lnTo>
                    <a:pt x="1563586" y="1794193"/>
                  </a:lnTo>
                  <a:lnTo>
                    <a:pt x="1557222" y="1797738"/>
                  </a:lnTo>
                  <a:lnTo>
                    <a:pt x="1550461" y="1800496"/>
                  </a:lnTo>
                  <a:lnTo>
                    <a:pt x="1544097" y="1802466"/>
                  </a:lnTo>
                  <a:lnTo>
                    <a:pt x="1537733" y="1804829"/>
                  </a:lnTo>
                  <a:lnTo>
                    <a:pt x="1530971" y="1806799"/>
                  </a:lnTo>
                  <a:lnTo>
                    <a:pt x="1524607" y="1807981"/>
                  </a:lnTo>
                  <a:lnTo>
                    <a:pt x="1518243" y="1809163"/>
                  </a:lnTo>
                  <a:lnTo>
                    <a:pt x="1505117" y="1811132"/>
                  </a:lnTo>
                  <a:lnTo>
                    <a:pt x="1491992" y="1812314"/>
                  </a:lnTo>
                  <a:lnTo>
                    <a:pt x="1486026" y="1813102"/>
                  </a:lnTo>
                  <a:lnTo>
                    <a:pt x="1483241" y="1813890"/>
                  </a:lnTo>
                  <a:lnTo>
                    <a:pt x="1482048" y="1814678"/>
                  </a:lnTo>
                  <a:lnTo>
                    <a:pt x="1481253" y="1815072"/>
                  </a:lnTo>
                  <a:lnTo>
                    <a:pt x="1480855" y="1815859"/>
                  </a:lnTo>
                  <a:lnTo>
                    <a:pt x="1480855" y="1817041"/>
                  </a:lnTo>
                  <a:lnTo>
                    <a:pt x="1481253" y="1818617"/>
                  </a:lnTo>
                  <a:lnTo>
                    <a:pt x="1482048" y="1819799"/>
                  </a:lnTo>
                  <a:lnTo>
                    <a:pt x="1482048" y="1821375"/>
                  </a:lnTo>
                  <a:lnTo>
                    <a:pt x="1482048" y="1821769"/>
                  </a:lnTo>
                  <a:lnTo>
                    <a:pt x="1480855" y="1822556"/>
                  </a:lnTo>
                  <a:lnTo>
                    <a:pt x="1471309" y="1830829"/>
                  </a:lnTo>
                  <a:lnTo>
                    <a:pt x="1465343" y="1834375"/>
                  </a:lnTo>
                  <a:lnTo>
                    <a:pt x="1463354" y="1835556"/>
                  </a:lnTo>
                  <a:lnTo>
                    <a:pt x="1461365" y="1836738"/>
                  </a:lnTo>
                  <a:lnTo>
                    <a:pt x="1452615" y="1830041"/>
                  </a:lnTo>
                  <a:lnTo>
                    <a:pt x="1445853" y="1824132"/>
                  </a:lnTo>
                  <a:lnTo>
                    <a:pt x="1440285" y="1819405"/>
                  </a:lnTo>
                  <a:lnTo>
                    <a:pt x="1437103" y="1815072"/>
                  </a:lnTo>
                  <a:lnTo>
                    <a:pt x="1434716" y="1812314"/>
                  </a:lnTo>
                  <a:lnTo>
                    <a:pt x="1433125" y="1810344"/>
                  </a:lnTo>
                  <a:lnTo>
                    <a:pt x="1432330" y="1808375"/>
                  </a:lnTo>
                  <a:lnTo>
                    <a:pt x="1428750" y="1806799"/>
                  </a:lnTo>
                  <a:lnTo>
                    <a:pt x="1512675" y="1734314"/>
                  </a:lnTo>
                  <a:lnTo>
                    <a:pt x="1518641" y="1733527"/>
                  </a:lnTo>
                  <a:lnTo>
                    <a:pt x="1533755" y="1731951"/>
                  </a:lnTo>
                  <a:lnTo>
                    <a:pt x="1543699" y="1731163"/>
                  </a:lnTo>
                  <a:lnTo>
                    <a:pt x="1554438" y="1730375"/>
                  </a:lnTo>
                  <a:close/>
                  <a:moveTo>
                    <a:pt x="588962" y="1535113"/>
                  </a:moveTo>
                  <a:lnTo>
                    <a:pt x="694496" y="1535113"/>
                  </a:lnTo>
                  <a:lnTo>
                    <a:pt x="694496" y="1557872"/>
                  </a:lnTo>
                  <a:lnTo>
                    <a:pt x="694894" y="1558271"/>
                  </a:lnTo>
                  <a:lnTo>
                    <a:pt x="696885" y="1560268"/>
                  </a:lnTo>
                  <a:lnTo>
                    <a:pt x="698478" y="1560667"/>
                  </a:lnTo>
                  <a:lnTo>
                    <a:pt x="700469" y="1561466"/>
                  </a:lnTo>
                  <a:lnTo>
                    <a:pt x="704053" y="1561865"/>
                  </a:lnTo>
                  <a:lnTo>
                    <a:pt x="707239" y="1561865"/>
                  </a:lnTo>
                  <a:lnTo>
                    <a:pt x="711222" y="1561865"/>
                  </a:lnTo>
                  <a:lnTo>
                    <a:pt x="714407" y="1561466"/>
                  </a:lnTo>
                  <a:lnTo>
                    <a:pt x="716797" y="1560667"/>
                  </a:lnTo>
                  <a:lnTo>
                    <a:pt x="718390" y="1560268"/>
                  </a:lnTo>
                  <a:lnTo>
                    <a:pt x="720381" y="1558271"/>
                  </a:lnTo>
                  <a:lnTo>
                    <a:pt x="720779" y="1557872"/>
                  </a:lnTo>
                  <a:lnTo>
                    <a:pt x="720779" y="1535113"/>
                  </a:lnTo>
                  <a:lnTo>
                    <a:pt x="820737" y="1535113"/>
                  </a:lnTo>
                  <a:lnTo>
                    <a:pt x="820737" y="1644117"/>
                  </a:lnTo>
                  <a:lnTo>
                    <a:pt x="820339" y="1648908"/>
                  </a:lnTo>
                  <a:lnTo>
                    <a:pt x="819144" y="1652901"/>
                  </a:lnTo>
                  <a:lnTo>
                    <a:pt x="816755" y="1656894"/>
                  </a:lnTo>
                  <a:lnTo>
                    <a:pt x="814365" y="1660088"/>
                  </a:lnTo>
                  <a:lnTo>
                    <a:pt x="810781" y="1663283"/>
                  </a:lnTo>
                  <a:lnTo>
                    <a:pt x="806799" y="1665279"/>
                  </a:lnTo>
                  <a:lnTo>
                    <a:pt x="802418" y="1666477"/>
                  </a:lnTo>
                  <a:lnTo>
                    <a:pt x="797639" y="1666876"/>
                  </a:lnTo>
                  <a:lnTo>
                    <a:pt x="612060" y="1666876"/>
                  </a:lnTo>
                  <a:lnTo>
                    <a:pt x="607281" y="1666477"/>
                  </a:lnTo>
                  <a:lnTo>
                    <a:pt x="602901" y="1665279"/>
                  </a:lnTo>
                  <a:lnTo>
                    <a:pt x="598918" y="1663283"/>
                  </a:lnTo>
                  <a:lnTo>
                    <a:pt x="595732" y="1660088"/>
                  </a:lnTo>
                  <a:lnTo>
                    <a:pt x="592546" y="1656894"/>
                  </a:lnTo>
                  <a:lnTo>
                    <a:pt x="590555" y="1652901"/>
                  </a:lnTo>
                  <a:lnTo>
                    <a:pt x="589360" y="1648908"/>
                  </a:lnTo>
                  <a:lnTo>
                    <a:pt x="588962" y="1644117"/>
                  </a:lnTo>
                  <a:lnTo>
                    <a:pt x="588962" y="1535113"/>
                  </a:lnTo>
                  <a:close/>
                  <a:moveTo>
                    <a:pt x="612060" y="1476375"/>
                  </a:moveTo>
                  <a:lnTo>
                    <a:pt x="797639" y="1476375"/>
                  </a:lnTo>
                  <a:lnTo>
                    <a:pt x="802418" y="1476769"/>
                  </a:lnTo>
                  <a:lnTo>
                    <a:pt x="806799" y="1477950"/>
                  </a:lnTo>
                  <a:lnTo>
                    <a:pt x="810781" y="1480312"/>
                  </a:lnTo>
                  <a:lnTo>
                    <a:pt x="814365" y="1483068"/>
                  </a:lnTo>
                  <a:lnTo>
                    <a:pt x="816755" y="1486611"/>
                  </a:lnTo>
                  <a:lnTo>
                    <a:pt x="819144" y="1490155"/>
                  </a:lnTo>
                  <a:lnTo>
                    <a:pt x="820339" y="1494485"/>
                  </a:lnTo>
                  <a:lnTo>
                    <a:pt x="820737" y="1498816"/>
                  </a:lnTo>
                  <a:lnTo>
                    <a:pt x="820737" y="1525588"/>
                  </a:lnTo>
                  <a:lnTo>
                    <a:pt x="588962" y="1525588"/>
                  </a:lnTo>
                  <a:lnTo>
                    <a:pt x="588962" y="1498816"/>
                  </a:lnTo>
                  <a:lnTo>
                    <a:pt x="589360" y="1494485"/>
                  </a:lnTo>
                  <a:lnTo>
                    <a:pt x="590555" y="1490155"/>
                  </a:lnTo>
                  <a:lnTo>
                    <a:pt x="592546" y="1486611"/>
                  </a:lnTo>
                  <a:lnTo>
                    <a:pt x="595732" y="1483068"/>
                  </a:lnTo>
                  <a:lnTo>
                    <a:pt x="598918" y="1480312"/>
                  </a:lnTo>
                  <a:lnTo>
                    <a:pt x="602901" y="1477950"/>
                  </a:lnTo>
                  <a:lnTo>
                    <a:pt x="607281" y="1476769"/>
                  </a:lnTo>
                  <a:lnTo>
                    <a:pt x="612060" y="1476375"/>
                  </a:lnTo>
                  <a:close/>
                  <a:moveTo>
                    <a:pt x="725449" y="1381125"/>
                  </a:moveTo>
                  <a:lnTo>
                    <a:pt x="730525" y="1381524"/>
                  </a:lnTo>
                  <a:lnTo>
                    <a:pt x="732087" y="1381524"/>
                  </a:lnTo>
                  <a:lnTo>
                    <a:pt x="734430" y="1382322"/>
                  </a:lnTo>
                  <a:lnTo>
                    <a:pt x="737554" y="1384317"/>
                  </a:lnTo>
                  <a:lnTo>
                    <a:pt x="740287" y="1386312"/>
                  </a:lnTo>
                  <a:lnTo>
                    <a:pt x="743411" y="1389505"/>
                  </a:lnTo>
                  <a:lnTo>
                    <a:pt x="746535" y="1393096"/>
                  </a:lnTo>
                  <a:lnTo>
                    <a:pt x="749659" y="1397486"/>
                  </a:lnTo>
                  <a:lnTo>
                    <a:pt x="755906" y="1407063"/>
                  </a:lnTo>
                  <a:lnTo>
                    <a:pt x="761373" y="1417837"/>
                  </a:lnTo>
                  <a:lnTo>
                    <a:pt x="766059" y="1427813"/>
                  </a:lnTo>
                  <a:lnTo>
                    <a:pt x="769182" y="1437390"/>
                  </a:lnTo>
                  <a:lnTo>
                    <a:pt x="770744" y="1441780"/>
                  </a:lnTo>
                  <a:lnTo>
                    <a:pt x="771525" y="1445770"/>
                  </a:lnTo>
                  <a:lnTo>
                    <a:pt x="771525" y="1448164"/>
                  </a:lnTo>
                  <a:lnTo>
                    <a:pt x="771525" y="1450159"/>
                  </a:lnTo>
                  <a:lnTo>
                    <a:pt x="770744" y="1451357"/>
                  </a:lnTo>
                  <a:lnTo>
                    <a:pt x="769182" y="1452155"/>
                  </a:lnTo>
                  <a:lnTo>
                    <a:pt x="768011" y="1452155"/>
                  </a:lnTo>
                  <a:lnTo>
                    <a:pt x="766449" y="1450958"/>
                  </a:lnTo>
                  <a:lnTo>
                    <a:pt x="764887" y="1449760"/>
                  </a:lnTo>
                  <a:lnTo>
                    <a:pt x="762544" y="1448563"/>
                  </a:lnTo>
                  <a:lnTo>
                    <a:pt x="759030" y="1444174"/>
                  </a:lnTo>
                  <a:lnTo>
                    <a:pt x="755516" y="1439784"/>
                  </a:lnTo>
                  <a:lnTo>
                    <a:pt x="753173" y="1434996"/>
                  </a:lnTo>
                  <a:lnTo>
                    <a:pt x="752392" y="1433400"/>
                  </a:lnTo>
                  <a:lnTo>
                    <a:pt x="752392" y="1431404"/>
                  </a:lnTo>
                  <a:lnTo>
                    <a:pt x="752001" y="1428611"/>
                  </a:lnTo>
                  <a:lnTo>
                    <a:pt x="750830" y="1426616"/>
                  </a:lnTo>
                  <a:lnTo>
                    <a:pt x="748878" y="1425419"/>
                  </a:lnTo>
                  <a:lnTo>
                    <a:pt x="746925" y="1425020"/>
                  </a:lnTo>
                  <a:lnTo>
                    <a:pt x="746144" y="1425419"/>
                  </a:lnTo>
                  <a:lnTo>
                    <a:pt x="745363" y="1425818"/>
                  </a:lnTo>
                  <a:lnTo>
                    <a:pt x="744582" y="1426616"/>
                  </a:lnTo>
                  <a:lnTo>
                    <a:pt x="743411" y="1427414"/>
                  </a:lnTo>
                  <a:lnTo>
                    <a:pt x="742630" y="1428611"/>
                  </a:lnTo>
                  <a:lnTo>
                    <a:pt x="742240" y="1430207"/>
                  </a:lnTo>
                  <a:lnTo>
                    <a:pt x="741849" y="1432602"/>
                  </a:lnTo>
                  <a:lnTo>
                    <a:pt x="741849" y="1434597"/>
                  </a:lnTo>
                  <a:lnTo>
                    <a:pt x="741459" y="1439385"/>
                  </a:lnTo>
                  <a:lnTo>
                    <a:pt x="740678" y="1443376"/>
                  </a:lnTo>
                  <a:lnTo>
                    <a:pt x="739897" y="1445371"/>
                  </a:lnTo>
                  <a:lnTo>
                    <a:pt x="739116" y="1446967"/>
                  </a:lnTo>
                  <a:lnTo>
                    <a:pt x="737944" y="1448164"/>
                  </a:lnTo>
                  <a:lnTo>
                    <a:pt x="735992" y="1449361"/>
                  </a:lnTo>
                  <a:lnTo>
                    <a:pt x="734430" y="1450558"/>
                  </a:lnTo>
                  <a:lnTo>
                    <a:pt x="732868" y="1452155"/>
                  </a:lnTo>
                  <a:lnTo>
                    <a:pt x="730525" y="1452953"/>
                  </a:lnTo>
                  <a:lnTo>
                    <a:pt x="727792" y="1453352"/>
                  </a:lnTo>
                  <a:lnTo>
                    <a:pt x="721935" y="1454150"/>
                  </a:lnTo>
                  <a:lnTo>
                    <a:pt x="715297" y="1454150"/>
                  </a:lnTo>
                  <a:lnTo>
                    <a:pt x="712173" y="1453751"/>
                  </a:lnTo>
                  <a:lnTo>
                    <a:pt x="709049" y="1452953"/>
                  </a:lnTo>
                  <a:lnTo>
                    <a:pt x="706706" y="1452155"/>
                  </a:lnTo>
                  <a:lnTo>
                    <a:pt x="703973" y="1450558"/>
                  </a:lnTo>
                  <a:lnTo>
                    <a:pt x="701240" y="1448962"/>
                  </a:lnTo>
                  <a:lnTo>
                    <a:pt x="699287" y="1447366"/>
                  </a:lnTo>
                  <a:lnTo>
                    <a:pt x="694992" y="1442977"/>
                  </a:lnTo>
                  <a:lnTo>
                    <a:pt x="691478" y="1438188"/>
                  </a:lnTo>
                  <a:lnTo>
                    <a:pt x="687963" y="1432602"/>
                  </a:lnTo>
                  <a:lnTo>
                    <a:pt x="685230" y="1427015"/>
                  </a:lnTo>
                  <a:lnTo>
                    <a:pt x="682497" y="1421029"/>
                  </a:lnTo>
                  <a:lnTo>
                    <a:pt x="680544" y="1415044"/>
                  </a:lnTo>
                  <a:lnTo>
                    <a:pt x="678982" y="1409058"/>
                  </a:lnTo>
                  <a:lnTo>
                    <a:pt x="676249" y="1399082"/>
                  </a:lnTo>
                  <a:lnTo>
                    <a:pt x="675078" y="1392298"/>
                  </a:lnTo>
                  <a:lnTo>
                    <a:pt x="674687" y="1389106"/>
                  </a:lnTo>
                  <a:lnTo>
                    <a:pt x="674687" y="1388707"/>
                  </a:lnTo>
                  <a:lnTo>
                    <a:pt x="675078" y="1388308"/>
                  </a:lnTo>
                  <a:lnTo>
                    <a:pt x="676249" y="1387909"/>
                  </a:lnTo>
                  <a:lnTo>
                    <a:pt x="679373" y="1387111"/>
                  </a:lnTo>
                  <a:lnTo>
                    <a:pt x="683278" y="1385913"/>
                  </a:lnTo>
                  <a:lnTo>
                    <a:pt x="689525" y="1384716"/>
                  </a:lnTo>
                  <a:lnTo>
                    <a:pt x="698897" y="1383120"/>
                  </a:lnTo>
                  <a:lnTo>
                    <a:pt x="715297" y="1381524"/>
                  </a:lnTo>
                  <a:lnTo>
                    <a:pt x="725449" y="1381125"/>
                  </a:lnTo>
                  <a:close/>
                  <a:moveTo>
                    <a:pt x="1433588" y="1247775"/>
                  </a:moveTo>
                  <a:lnTo>
                    <a:pt x="1439124" y="1247775"/>
                  </a:lnTo>
                  <a:lnTo>
                    <a:pt x="1444264" y="1248175"/>
                  </a:lnTo>
                  <a:lnTo>
                    <a:pt x="1448614" y="1248976"/>
                  </a:lnTo>
                  <a:lnTo>
                    <a:pt x="1451382" y="1249776"/>
                  </a:lnTo>
                  <a:lnTo>
                    <a:pt x="1453359" y="1250977"/>
                  </a:lnTo>
                  <a:lnTo>
                    <a:pt x="1454150" y="1252178"/>
                  </a:lnTo>
                  <a:lnTo>
                    <a:pt x="1454150" y="1253779"/>
                  </a:lnTo>
                  <a:lnTo>
                    <a:pt x="1453359" y="1255380"/>
                  </a:lnTo>
                  <a:lnTo>
                    <a:pt x="1452173" y="1256981"/>
                  </a:lnTo>
                  <a:lnTo>
                    <a:pt x="1450196" y="1258582"/>
                  </a:lnTo>
                  <a:lnTo>
                    <a:pt x="1447428" y="1260183"/>
                  </a:lnTo>
                  <a:lnTo>
                    <a:pt x="1441892" y="1262985"/>
                  </a:lnTo>
                  <a:lnTo>
                    <a:pt x="1435565" y="1264986"/>
                  </a:lnTo>
                  <a:lnTo>
                    <a:pt x="1432402" y="1265387"/>
                  </a:lnTo>
                  <a:lnTo>
                    <a:pt x="1429634" y="1265787"/>
                  </a:lnTo>
                  <a:lnTo>
                    <a:pt x="1427261" y="1265787"/>
                  </a:lnTo>
                  <a:lnTo>
                    <a:pt x="1425284" y="1265387"/>
                  </a:lnTo>
                  <a:lnTo>
                    <a:pt x="1423703" y="1264986"/>
                  </a:lnTo>
                  <a:lnTo>
                    <a:pt x="1422516" y="1264586"/>
                  </a:lnTo>
                  <a:lnTo>
                    <a:pt x="1420539" y="1264586"/>
                  </a:lnTo>
                  <a:lnTo>
                    <a:pt x="1419353" y="1264986"/>
                  </a:lnTo>
                  <a:lnTo>
                    <a:pt x="1418562" y="1265787"/>
                  </a:lnTo>
                  <a:lnTo>
                    <a:pt x="1417376" y="1266588"/>
                  </a:lnTo>
                  <a:lnTo>
                    <a:pt x="1416980" y="1267388"/>
                  </a:lnTo>
                  <a:lnTo>
                    <a:pt x="1416585" y="1268589"/>
                  </a:lnTo>
                  <a:lnTo>
                    <a:pt x="1416190" y="1269790"/>
                  </a:lnTo>
                  <a:lnTo>
                    <a:pt x="1416585" y="1270990"/>
                  </a:lnTo>
                  <a:lnTo>
                    <a:pt x="1416585" y="1272191"/>
                  </a:lnTo>
                  <a:lnTo>
                    <a:pt x="1417376" y="1273392"/>
                  </a:lnTo>
                  <a:lnTo>
                    <a:pt x="1418562" y="1274993"/>
                  </a:lnTo>
                  <a:lnTo>
                    <a:pt x="1419748" y="1276194"/>
                  </a:lnTo>
                  <a:lnTo>
                    <a:pt x="1422121" y="1277395"/>
                  </a:lnTo>
                  <a:lnTo>
                    <a:pt x="1424098" y="1278596"/>
                  </a:lnTo>
                  <a:lnTo>
                    <a:pt x="1428843" y="1280597"/>
                  </a:lnTo>
                  <a:lnTo>
                    <a:pt x="1430820" y="1282198"/>
                  </a:lnTo>
                  <a:lnTo>
                    <a:pt x="1432402" y="1283799"/>
                  </a:lnTo>
                  <a:lnTo>
                    <a:pt x="1433588" y="1285000"/>
                  </a:lnTo>
                  <a:lnTo>
                    <a:pt x="1435170" y="1287001"/>
                  </a:lnTo>
                  <a:lnTo>
                    <a:pt x="1436356" y="1289003"/>
                  </a:lnTo>
                  <a:lnTo>
                    <a:pt x="1436751" y="1291404"/>
                  </a:lnTo>
                  <a:lnTo>
                    <a:pt x="1437542" y="1293406"/>
                  </a:lnTo>
                  <a:lnTo>
                    <a:pt x="1437542" y="1296608"/>
                  </a:lnTo>
                  <a:lnTo>
                    <a:pt x="1437542" y="1299009"/>
                  </a:lnTo>
                  <a:lnTo>
                    <a:pt x="1437147" y="1302612"/>
                  </a:lnTo>
                  <a:lnTo>
                    <a:pt x="1436356" y="1305414"/>
                  </a:lnTo>
                  <a:lnTo>
                    <a:pt x="1435170" y="1309416"/>
                  </a:lnTo>
                  <a:lnTo>
                    <a:pt x="1431611" y="1317422"/>
                  </a:lnTo>
                  <a:lnTo>
                    <a:pt x="1430029" y="1320624"/>
                  </a:lnTo>
                  <a:lnTo>
                    <a:pt x="1428052" y="1323826"/>
                  </a:lnTo>
                  <a:lnTo>
                    <a:pt x="1425680" y="1326628"/>
                  </a:lnTo>
                  <a:lnTo>
                    <a:pt x="1423307" y="1328629"/>
                  </a:lnTo>
                  <a:lnTo>
                    <a:pt x="1420539" y="1331431"/>
                  </a:lnTo>
                  <a:lnTo>
                    <a:pt x="1417771" y="1333032"/>
                  </a:lnTo>
                  <a:lnTo>
                    <a:pt x="1414608" y="1334633"/>
                  </a:lnTo>
                  <a:lnTo>
                    <a:pt x="1411445" y="1336635"/>
                  </a:lnTo>
                  <a:lnTo>
                    <a:pt x="1404722" y="1338636"/>
                  </a:lnTo>
                  <a:lnTo>
                    <a:pt x="1397605" y="1340237"/>
                  </a:lnTo>
                  <a:lnTo>
                    <a:pt x="1390487" y="1341038"/>
                  </a:lnTo>
                  <a:lnTo>
                    <a:pt x="1383370" y="1341438"/>
                  </a:lnTo>
                  <a:lnTo>
                    <a:pt x="1376252" y="1341438"/>
                  </a:lnTo>
                  <a:lnTo>
                    <a:pt x="1369530" y="1341038"/>
                  </a:lnTo>
                  <a:lnTo>
                    <a:pt x="1358063" y="1339437"/>
                  </a:lnTo>
                  <a:lnTo>
                    <a:pt x="1350154" y="1338236"/>
                  </a:lnTo>
                  <a:lnTo>
                    <a:pt x="1347386" y="1337435"/>
                  </a:lnTo>
                  <a:lnTo>
                    <a:pt x="1347386" y="1337835"/>
                  </a:lnTo>
                  <a:lnTo>
                    <a:pt x="1346991" y="1337435"/>
                  </a:lnTo>
                  <a:lnTo>
                    <a:pt x="1346200" y="1337035"/>
                  </a:lnTo>
                  <a:lnTo>
                    <a:pt x="1346200" y="1334633"/>
                  </a:lnTo>
                  <a:lnTo>
                    <a:pt x="1346991" y="1331831"/>
                  </a:lnTo>
                  <a:lnTo>
                    <a:pt x="1347782" y="1326228"/>
                  </a:lnTo>
                  <a:lnTo>
                    <a:pt x="1349363" y="1318623"/>
                  </a:lnTo>
                  <a:lnTo>
                    <a:pt x="1351736" y="1307415"/>
                  </a:lnTo>
                  <a:lnTo>
                    <a:pt x="1355295" y="1296608"/>
                  </a:lnTo>
                  <a:lnTo>
                    <a:pt x="1357667" y="1287402"/>
                  </a:lnTo>
                  <a:lnTo>
                    <a:pt x="1361621" y="1275794"/>
                  </a:lnTo>
                  <a:lnTo>
                    <a:pt x="1363994" y="1270190"/>
                  </a:lnTo>
                  <a:lnTo>
                    <a:pt x="1364785" y="1268589"/>
                  </a:lnTo>
                  <a:lnTo>
                    <a:pt x="1366762" y="1265787"/>
                  </a:lnTo>
                  <a:lnTo>
                    <a:pt x="1369925" y="1262985"/>
                  </a:lnTo>
                  <a:lnTo>
                    <a:pt x="1373484" y="1260183"/>
                  </a:lnTo>
                  <a:lnTo>
                    <a:pt x="1378229" y="1258182"/>
                  </a:lnTo>
                  <a:lnTo>
                    <a:pt x="1383765" y="1256181"/>
                  </a:lnTo>
                  <a:lnTo>
                    <a:pt x="1389301" y="1253779"/>
                  </a:lnTo>
                  <a:lnTo>
                    <a:pt x="1395628" y="1252578"/>
                  </a:lnTo>
                  <a:lnTo>
                    <a:pt x="1401954" y="1250977"/>
                  </a:lnTo>
                  <a:lnTo>
                    <a:pt x="1415399" y="1248976"/>
                  </a:lnTo>
                  <a:lnTo>
                    <a:pt x="1428052" y="1248175"/>
                  </a:lnTo>
                  <a:lnTo>
                    <a:pt x="1433588" y="1247775"/>
                  </a:lnTo>
                  <a:close/>
                  <a:moveTo>
                    <a:pt x="1155700" y="965200"/>
                  </a:moveTo>
                  <a:lnTo>
                    <a:pt x="1161653" y="965597"/>
                  </a:lnTo>
                  <a:lnTo>
                    <a:pt x="1167209" y="966787"/>
                  </a:lnTo>
                  <a:lnTo>
                    <a:pt x="1172766" y="968770"/>
                  </a:lnTo>
                  <a:lnTo>
                    <a:pt x="1177925" y="971944"/>
                  </a:lnTo>
                  <a:lnTo>
                    <a:pt x="1182687" y="975514"/>
                  </a:lnTo>
                  <a:lnTo>
                    <a:pt x="1187450" y="980274"/>
                  </a:lnTo>
                  <a:lnTo>
                    <a:pt x="1192213" y="985431"/>
                  </a:lnTo>
                  <a:lnTo>
                    <a:pt x="1196181" y="991381"/>
                  </a:lnTo>
                  <a:lnTo>
                    <a:pt x="1200150" y="998125"/>
                  </a:lnTo>
                  <a:lnTo>
                    <a:pt x="1204119" y="1005265"/>
                  </a:lnTo>
                  <a:lnTo>
                    <a:pt x="1207691" y="1012802"/>
                  </a:lnTo>
                  <a:lnTo>
                    <a:pt x="1211659" y="1021133"/>
                  </a:lnTo>
                  <a:lnTo>
                    <a:pt x="1214437" y="1029860"/>
                  </a:lnTo>
                  <a:lnTo>
                    <a:pt x="1217613" y="1038984"/>
                  </a:lnTo>
                  <a:lnTo>
                    <a:pt x="1220787" y="1048504"/>
                  </a:lnTo>
                  <a:lnTo>
                    <a:pt x="1225947" y="1068338"/>
                  </a:lnTo>
                  <a:lnTo>
                    <a:pt x="1230313" y="1089363"/>
                  </a:lnTo>
                  <a:lnTo>
                    <a:pt x="1234678" y="1111180"/>
                  </a:lnTo>
                  <a:lnTo>
                    <a:pt x="1237853" y="1133792"/>
                  </a:lnTo>
                  <a:lnTo>
                    <a:pt x="1241028" y="1155609"/>
                  </a:lnTo>
                  <a:lnTo>
                    <a:pt x="1243013" y="1177824"/>
                  </a:lnTo>
                  <a:lnTo>
                    <a:pt x="1245394" y="1198848"/>
                  </a:lnTo>
                  <a:lnTo>
                    <a:pt x="1246981" y="1219476"/>
                  </a:lnTo>
                  <a:lnTo>
                    <a:pt x="1246187" y="1186551"/>
                  </a:lnTo>
                  <a:lnTo>
                    <a:pt x="1342231" y="1244467"/>
                  </a:lnTo>
                  <a:lnTo>
                    <a:pt x="1323181" y="1340465"/>
                  </a:lnTo>
                  <a:lnTo>
                    <a:pt x="1248966" y="1309524"/>
                  </a:lnTo>
                  <a:lnTo>
                    <a:pt x="1245394" y="1284929"/>
                  </a:lnTo>
                  <a:lnTo>
                    <a:pt x="1239441" y="1242087"/>
                  </a:lnTo>
                  <a:lnTo>
                    <a:pt x="1231106" y="1373787"/>
                  </a:lnTo>
                  <a:lnTo>
                    <a:pt x="1230709" y="1379737"/>
                  </a:lnTo>
                  <a:lnTo>
                    <a:pt x="1230313" y="1386084"/>
                  </a:lnTo>
                  <a:lnTo>
                    <a:pt x="1230709" y="1392431"/>
                  </a:lnTo>
                  <a:lnTo>
                    <a:pt x="1232297" y="1399968"/>
                  </a:lnTo>
                  <a:lnTo>
                    <a:pt x="1234281" y="1407902"/>
                  </a:lnTo>
                  <a:lnTo>
                    <a:pt x="1237059" y="1417422"/>
                  </a:lnTo>
                  <a:lnTo>
                    <a:pt x="1241822" y="1428133"/>
                  </a:lnTo>
                  <a:lnTo>
                    <a:pt x="1247775" y="1440430"/>
                  </a:lnTo>
                  <a:lnTo>
                    <a:pt x="1231106" y="1440430"/>
                  </a:lnTo>
                  <a:lnTo>
                    <a:pt x="1242219" y="1446380"/>
                  </a:lnTo>
                  <a:lnTo>
                    <a:pt x="1256109" y="1453124"/>
                  </a:lnTo>
                  <a:lnTo>
                    <a:pt x="1287066" y="1467405"/>
                  </a:lnTo>
                  <a:lnTo>
                    <a:pt x="1313259" y="1479305"/>
                  </a:lnTo>
                  <a:lnTo>
                    <a:pt x="1323975" y="1483669"/>
                  </a:lnTo>
                  <a:lnTo>
                    <a:pt x="1501775" y="1720491"/>
                  </a:lnTo>
                  <a:lnTo>
                    <a:pt x="1401763" y="1798638"/>
                  </a:lnTo>
                  <a:lnTo>
                    <a:pt x="1210469" y="1576494"/>
                  </a:lnTo>
                  <a:lnTo>
                    <a:pt x="1080294" y="1561816"/>
                  </a:lnTo>
                  <a:lnTo>
                    <a:pt x="1080294" y="1563800"/>
                  </a:lnTo>
                  <a:lnTo>
                    <a:pt x="1080294" y="1567370"/>
                  </a:lnTo>
                  <a:lnTo>
                    <a:pt x="1079500" y="1575700"/>
                  </a:lnTo>
                  <a:lnTo>
                    <a:pt x="1077516" y="1587601"/>
                  </a:lnTo>
                  <a:lnTo>
                    <a:pt x="1074341" y="1601088"/>
                  </a:lnTo>
                  <a:lnTo>
                    <a:pt x="1066403" y="1633220"/>
                  </a:lnTo>
                  <a:lnTo>
                    <a:pt x="1056878" y="1669318"/>
                  </a:lnTo>
                  <a:lnTo>
                    <a:pt x="1046956" y="1703830"/>
                  </a:lnTo>
                  <a:lnTo>
                    <a:pt x="1038622" y="1733582"/>
                  </a:lnTo>
                  <a:lnTo>
                    <a:pt x="1030288" y="1762540"/>
                  </a:lnTo>
                  <a:lnTo>
                    <a:pt x="802481" y="1785548"/>
                  </a:lnTo>
                  <a:lnTo>
                    <a:pt x="770731" y="1731201"/>
                  </a:lnTo>
                  <a:lnTo>
                    <a:pt x="904081" y="1706210"/>
                  </a:lnTo>
                  <a:lnTo>
                    <a:pt x="903685" y="1489619"/>
                  </a:lnTo>
                  <a:lnTo>
                    <a:pt x="871935" y="1482479"/>
                  </a:lnTo>
                  <a:lnTo>
                    <a:pt x="869950" y="1471768"/>
                  </a:lnTo>
                  <a:lnTo>
                    <a:pt x="867966" y="1461851"/>
                  </a:lnTo>
                  <a:lnTo>
                    <a:pt x="866378" y="1453124"/>
                  </a:lnTo>
                  <a:lnTo>
                    <a:pt x="864791" y="1445190"/>
                  </a:lnTo>
                  <a:lnTo>
                    <a:pt x="863600" y="1428926"/>
                  </a:lnTo>
                  <a:lnTo>
                    <a:pt x="862806" y="1413455"/>
                  </a:lnTo>
                  <a:lnTo>
                    <a:pt x="862013" y="1373787"/>
                  </a:lnTo>
                  <a:lnTo>
                    <a:pt x="860822" y="1346812"/>
                  </a:lnTo>
                  <a:lnTo>
                    <a:pt x="858044" y="1312697"/>
                  </a:lnTo>
                  <a:lnTo>
                    <a:pt x="854472" y="1175444"/>
                  </a:lnTo>
                  <a:lnTo>
                    <a:pt x="843756" y="1181791"/>
                  </a:lnTo>
                  <a:lnTo>
                    <a:pt x="818753" y="1197658"/>
                  </a:lnTo>
                  <a:lnTo>
                    <a:pt x="802878" y="1208369"/>
                  </a:lnTo>
                  <a:lnTo>
                    <a:pt x="786606" y="1219476"/>
                  </a:lnTo>
                  <a:lnTo>
                    <a:pt x="770731" y="1230980"/>
                  </a:lnTo>
                  <a:lnTo>
                    <a:pt x="756841" y="1242087"/>
                  </a:lnTo>
                  <a:lnTo>
                    <a:pt x="754460" y="1250021"/>
                  </a:lnTo>
                  <a:lnTo>
                    <a:pt x="752872" y="1258351"/>
                  </a:lnTo>
                  <a:lnTo>
                    <a:pt x="752078" y="1266681"/>
                  </a:lnTo>
                  <a:lnTo>
                    <a:pt x="751285" y="1275805"/>
                  </a:lnTo>
                  <a:lnTo>
                    <a:pt x="751285" y="1284532"/>
                  </a:lnTo>
                  <a:lnTo>
                    <a:pt x="751681" y="1292863"/>
                  </a:lnTo>
                  <a:lnTo>
                    <a:pt x="752078" y="1301590"/>
                  </a:lnTo>
                  <a:lnTo>
                    <a:pt x="752872" y="1310317"/>
                  </a:lnTo>
                  <a:lnTo>
                    <a:pt x="754856" y="1325788"/>
                  </a:lnTo>
                  <a:lnTo>
                    <a:pt x="756444" y="1339275"/>
                  </a:lnTo>
                  <a:lnTo>
                    <a:pt x="758031" y="1350382"/>
                  </a:lnTo>
                  <a:lnTo>
                    <a:pt x="758031" y="1354349"/>
                  </a:lnTo>
                  <a:lnTo>
                    <a:pt x="756841" y="1357523"/>
                  </a:lnTo>
                  <a:lnTo>
                    <a:pt x="727869" y="1355539"/>
                  </a:lnTo>
                  <a:lnTo>
                    <a:pt x="715566" y="1354746"/>
                  </a:lnTo>
                  <a:lnTo>
                    <a:pt x="709613" y="1354746"/>
                  </a:lnTo>
                  <a:lnTo>
                    <a:pt x="704453" y="1355143"/>
                  </a:lnTo>
                  <a:lnTo>
                    <a:pt x="698897" y="1355539"/>
                  </a:lnTo>
                  <a:lnTo>
                    <a:pt x="693341" y="1356729"/>
                  </a:lnTo>
                  <a:lnTo>
                    <a:pt x="687785" y="1357919"/>
                  </a:lnTo>
                  <a:lnTo>
                    <a:pt x="682228" y="1359903"/>
                  </a:lnTo>
                  <a:lnTo>
                    <a:pt x="677069" y="1361886"/>
                  </a:lnTo>
                  <a:lnTo>
                    <a:pt x="671116" y="1364663"/>
                  </a:lnTo>
                  <a:lnTo>
                    <a:pt x="664766" y="1367836"/>
                  </a:lnTo>
                  <a:lnTo>
                    <a:pt x="658416" y="1372200"/>
                  </a:lnTo>
                  <a:lnTo>
                    <a:pt x="657225" y="1367043"/>
                  </a:lnTo>
                  <a:lnTo>
                    <a:pt x="655241" y="1361093"/>
                  </a:lnTo>
                  <a:lnTo>
                    <a:pt x="654050" y="1355143"/>
                  </a:lnTo>
                  <a:lnTo>
                    <a:pt x="653256" y="1348399"/>
                  </a:lnTo>
                  <a:lnTo>
                    <a:pt x="651669" y="1333325"/>
                  </a:lnTo>
                  <a:lnTo>
                    <a:pt x="650875" y="1316267"/>
                  </a:lnTo>
                  <a:lnTo>
                    <a:pt x="650875" y="1296830"/>
                  </a:lnTo>
                  <a:lnTo>
                    <a:pt x="651272" y="1274615"/>
                  </a:lnTo>
                  <a:lnTo>
                    <a:pt x="652066" y="1251211"/>
                  </a:lnTo>
                  <a:lnTo>
                    <a:pt x="653653" y="1225029"/>
                  </a:lnTo>
                  <a:lnTo>
                    <a:pt x="660797" y="1208369"/>
                  </a:lnTo>
                  <a:lnTo>
                    <a:pt x="667147" y="1194881"/>
                  </a:lnTo>
                  <a:lnTo>
                    <a:pt x="670322" y="1188931"/>
                  </a:lnTo>
                  <a:lnTo>
                    <a:pt x="673497" y="1183774"/>
                  </a:lnTo>
                  <a:lnTo>
                    <a:pt x="680244" y="1174254"/>
                  </a:lnTo>
                  <a:lnTo>
                    <a:pt x="687388" y="1164733"/>
                  </a:lnTo>
                  <a:lnTo>
                    <a:pt x="696119" y="1155213"/>
                  </a:lnTo>
                  <a:lnTo>
                    <a:pt x="706438" y="1143312"/>
                  </a:lnTo>
                  <a:lnTo>
                    <a:pt x="718741" y="1129031"/>
                  </a:lnTo>
                  <a:lnTo>
                    <a:pt x="738585" y="1108007"/>
                  </a:lnTo>
                  <a:lnTo>
                    <a:pt x="756047" y="1088966"/>
                  </a:lnTo>
                  <a:lnTo>
                    <a:pt x="785416" y="1057231"/>
                  </a:lnTo>
                  <a:lnTo>
                    <a:pt x="797719" y="1043744"/>
                  </a:lnTo>
                  <a:lnTo>
                    <a:pt x="809228" y="1032240"/>
                  </a:lnTo>
                  <a:lnTo>
                    <a:pt x="820738" y="1021926"/>
                  </a:lnTo>
                  <a:lnTo>
                    <a:pt x="831056" y="1012802"/>
                  </a:lnTo>
                  <a:lnTo>
                    <a:pt x="836613" y="1008439"/>
                  </a:lnTo>
                  <a:lnTo>
                    <a:pt x="842169" y="1004869"/>
                  </a:lnTo>
                  <a:lnTo>
                    <a:pt x="848122" y="1000902"/>
                  </a:lnTo>
                  <a:lnTo>
                    <a:pt x="854075" y="997331"/>
                  </a:lnTo>
                  <a:lnTo>
                    <a:pt x="860028" y="994555"/>
                  </a:lnTo>
                  <a:lnTo>
                    <a:pt x="866378" y="991381"/>
                  </a:lnTo>
                  <a:lnTo>
                    <a:pt x="873125" y="988208"/>
                  </a:lnTo>
                  <a:lnTo>
                    <a:pt x="880269" y="985828"/>
                  </a:lnTo>
                  <a:lnTo>
                    <a:pt x="895350" y="980274"/>
                  </a:lnTo>
                  <a:lnTo>
                    <a:pt x="912416" y="975117"/>
                  </a:lnTo>
                  <a:lnTo>
                    <a:pt x="932260" y="970753"/>
                  </a:lnTo>
                  <a:lnTo>
                    <a:pt x="954881" y="965597"/>
                  </a:lnTo>
                  <a:lnTo>
                    <a:pt x="963613" y="965993"/>
                  </a:lnTo>
                  <a:lnTo>
                    <a:pt x="979488" y="966787"/>
                  </a:lnTo>
                  <a:lnTo>
                    <a:pt x="1004491" y="968373"/>
                  </a:lnTo>
                  <a:lnTo>
                    <a:pt x="1089819" y="1240103"/>
                  </a:lnTo>
                  <a:lnTo>
                    <a:pt x="1081484" y="1159179"/>
                  </a:lnTo>
                  <a:lnTo>
                    <a:pt x="1077516" y="1013199"/>
                  </a:lnTo>
                  <a:lnTo>
                    <a:pt x="1071959" y="999315"/>
                  </a:lnTo>
                  <a:lnTo>
                    <a:pt x="1083072" y="980671"/>
                  </a:lnTo>
                  <a:lnTo>
                    <a:pt x="1107281" y="980671"/>
                  </a:lnTo>
                  <a:lnTo>
                    <a:pt x="1117600" y="999315"/>
                  </a:lnTo>
                  <a:lnTo>
                    <a:pt x="1112837" y="1015579"/>
                  </a:lnTo>
                  <a:lnTo>
                    <a:pt x="1142206" y="1228203"/>
                  </a:lnTo>
                  <a:lnTo>
                    <a:pt x="1137841" y="971944"/>
                  </a:lnTo>
                  <a:lnTo>
                    <a:pt x="1146572" y="967580"/>
                  </a:lnTo>
                  <a:lnTo>
                    <a:pt x="1148953" y="966390"/>
                  </a:lnTo>
                  <a:lnTo>
                    <a:pt x="1149350" y="965597"/>
                  </a:lnTo>
                  <a:lnTo>
                    <a:pt x="1155700" y="965200"/>
                  </a:lnTo>
                  <a:close/>
                  <a:moveTo>
                    <a:pt x="931148" y="736601"/>
                  </a:moveTo>
                  <a:lnTo>
                    <a:pt x="929554" y="751285"/>
                  </a:lnTo>
                  <a:lnTo>
                    <a:pt x="928757" y="762794"/>
                  </a:lnTo>
                  <a:lnTo>
                    <a:pt x="929155" y="762794"/>
                  </a:lnTo>
                  <a:lnTo>
                    <a:pt x="929554" y="751285"/>
                  </a:lnTo>
                  <a:lnTo>
                    <a:pt x="930351" y="746126"/>
                  </a:lnTo>
                  <a:lnTo>
                    <a:pt x="931148" y="741363"/>
                  </a:lnTo>
                  <a:lnTo>
                    <a:pt x="931148" y="736601"/>
                  </a:lnTo>
                  <a:close/>
                  <a:moveTo>
                    <a:pt x="949086" y="679054"/>
                  </a:moveTo>
                  <a:lnTo>
                    <a:pt x="948289" y="679847"/>
                  </a:lnTo>
                  <a:lnTo>
                    <a:pt x="945499" y="681435"/>
                  </a:lnTo>
                  <a:lnTo>
                    <a:pt x="943904" y="683419"/>
                  </a:lnTo>
                  <a:lnTo>
                    <a:pt x="941911" y="686991"/>
                  </a:lnTo>
                  <a:lnTo>
                    <a:pt x="945897" y="682625"/>
                  </a:lnTo>
                  <a:lnTo>
                    <a:pt x="948289" y="681038"/>
                  </a:lnTo>
                  <a:lnTo>
                    <a:pt x="950282" y="679054"/>
                  </a:lnTo>
                  <a:lnTo>
                    <a:pt x="949086" y="679054"/>
                  </a:lnTo>
                  <a:close/>
                  <a:moveTo>
                    <a:pt x="1038375" y="620713"/>
                  </a:moveTo>
                  <a:lnTo>
                    <a:pt x="1049138" y="620713"/>
                  </a:lnTo>
                  <a:lnTo>
                    <a:pt x="1059502" y="621110"/>
                  </a:lnTo>
                  <a:lnTo>
                    <a:pt x="1069866" y="622300"/>
                  </a:lnTo>
                  <a:lnTo>
                    <a:pt x="1079432" y="623491"/>
                  </a:lnTo>
                  <a:lnTo>
                    <a:pt x="1088999" y="625872"/>
                  </a:lnTo>
                  <a:lnTo>
                    <a:pt x="1098167" y="627857"/>
                  </a:lnTo>
                  <a:lnTo>
                    <a:pt x="1106937" y="630238"/>
                  </a:lnTo>
                  <a:lnTo>
                    <a:pt x="1115307" y="633413"/>
                  </a:lnTo>
                  <a:lnTo>
                    <a:pt x="1123678" y="636191"/>
                  </a:lnTo>
                  <a:lnTo>
                    <a:pt x="1130853" y="639763"/>
                  </a:lnTo>
                  <a:lnTo>
                    <a:pt x="1138028" y="642938"/>
                  </a:lnTo>
                  <a:lnTo>
                    <a:pt x="1144805" y="646510"/>
                  </a:lnTo>
                  <a:lnTo>
                    <a:pt x="1156365" y="652860"/>
                  </a:lnTo>
                  <a:lnTo>
                    <a:pt x="1166729" y="659607"/>
                  </a:lnTo>
                  <a:lnTo>
                    <a:pt x="1174701" y="664766"/>
                  </a:lnTo>
                  <a:lnTo>
                    <a:pt x="1180680" y="669529"/>
                  </a:lnTo>
                  <a:lnTo>
                    <a:pt x="1185862" y="673497"/>
                  </a:lnTo>
                  <a:lnTo>
                    <a:pt x="1185862" y="676275"/>
                  </a:lnTo>
                  <a:lnTo>
                    <a:pt x="1185862" y="684213"/>
                  </a:lnTo>
                  <a:lnTo>
                    <a:pt x="1185065" y="688975"/>
                  </a:lnTo>
                  <a:lnTo>
                    <a:pt x="1183869" y="694532"/>
                  </a:lnTo>
                  <a:lnTo>
                    <a:pt x="1182274" y="700088"/>
                  </a:lnTo>
                  <a:lnTo>
                    <a:pt x="1180281" y="704850"/>
                  </a:lnTo>
                  <a:lnTo>
                    <a:pt x="1179086" y="707629"/>
                  </a:lnTo>
                  <a:lnTo>
                    <a:pt x="1177093" y="710010"/>
                  </a:lnTo>
                  <a:lnTo>
                    <a:pt x="1175498" y="711994"/>
                  </a:lnTo>
                  <a:lnTo>
                    <a:pt x="1173505" y="713979"/>
                  </a:lnTo>
                  <a:lnTo>
                    <a:pt x="1170715" y="715963"/>
                  </a:lnTo>
                  <a:lnTo>
                    <a:pt x="1168323" y="717154"/>
                  </a:lnTo>
                  <a:lnTo>
                    <a:pt x="1165533" y="718344"/>
                  </a:lnTo>
                  <a:lnTo>
                    <a:pt x="1161945" y="719138"/>
                  </a:lnTo>
                  <a:lnTo>
                    <a:pt x="1158756" y="719535"/>
                  </a:lnTo>
                  <a:lnTo>
                    <a:pt x="1154770" y="719535"/>
                  </a:lnTo>
                  <a:lnTo>
                    <a:pt x="1150784" y="719138"/>
                  </a:lnTo>
                  <a:lnTo>
                    <a:pt x="1146001" y="718344"/>
                  </a:lnTo>
                  <a:lnTo>
                    <a:pt x="1140819" y="717154"/>
                  </a:lnTo>
                  <a:lnTo>
                    <a:pt x="1135238" y="715566"/>
                  </a:lnTo>
                  <a:lnTo>
                    <a:pt x="1129259" y="712788"/>
                  </a:lnTo>
                  <a:lnTo>
                    <a:pt x="1123678" y="710010"/>
                  </a:lnTo>
                  <a:lnTo>
                    <a:pt x="1120091" y="708819"/>
                  </a:lnTo>
                  <a:lnTo>
                    <a:pt x="1114112" y="707629"/>
                  </a:lnTo>
                  <a:lnTo>
                    <a:pt x="1098964" y="704850"/>
                  </a:lnTo>
                  <a:lnTo>
                    <a:pt x="1083418" y="702072"/>
                  </a:lnTo>
                  <a:lnTo>
                    <a:pt x="1077439" y="700882"/>
                  </a:lnTo>
                  <a:lnTo>
                    <a:pt x="1073852" y="700088"/>
                  </a:lnTo>
                  <a:lnTo>
                    <a:pt x="1104545" y="714772"/>
                  </a:lnTo>
                  <a:lnTo>
                    <a:pt x="1118895" y="721122"/>
                  </a:lnTo>
                  <a:lnTo>
                    <a:pt x="1125671" y="723504"/>
                  </a:lnTo>
                  <a:lnTo>
                    <a:pt x="1132448" y="725885"/>
                  </a:lnTo>
                  <a:lnTo>
                    <a:pt x="1138826" y="728266"/>
                  </a:lnTo>
                  <a:lnTo>
                    <a:pt x="1144805" y="729457"/>
                  </a:lnTo>
                  <a:lnTo>
                    <a:pt x="1150784" y="730647"/>
                  </a:lnTo>
                  <a:lnTo>
                    <a:pt x="1155966" y="731044"/>
                  </a:lnTo>
                  <a:lnTo>
                    <a:pt x="1161148" y="730647"/>
                  </a:lnTo>
                  <a:lnTo>
                    <a:pt x="1165931" y="729457"/>
                  </a:lnTo>
                  <a:lnTo>
                    <a:pt x="1170316" y="727869"/>
                  </a:lnTo>
                  <a:lnTo>
                    <a:pt x="1174302" y="725091"/>
                  </a:lnTo>
                  <a:lnTo>
                    <a:pt x="1175498" y="735410"/>
                  </a:lnTo>
                  <a:lnTo>
                    <a:pt x="1175897" y="744935"/>
                  </a:lnTo>
                  <a:lnTo>
                    <a:pt x="1175498" y="753666"/>
                  </a:lnTo>
                  <a:lnTo>
                    <a:pt x="1175099" y="762397"/>
                  </a:lnTo>
                  <a:lnTo>
                    <a:pt x="1176694" y="761207"/>
                  </a:lnTo>
                  <a:lnTo>
                    <a:pt x="1177491" y="760413"/>
                  </a:lnTo>
                  <a:lnTo>
                    <a:pt x="1178687" y="760016"/>
                  </a:lnTo>
                  <a:lnTo>
                    <a:pt x="1179086" y="760413"/>
                  </a:lnTo>
                  <a:lnTo>
                    <a:pt x="1179484" y="761207"/>
                  </a:lnTo>
                  <a:lnTo>
                    <a:pt x="1179883" y="763985"/>
                  </a:lnTo>
                  <a:lnTo>
                    <a:pt x="1180281" y="767954"/>
                  </a:lnTo>
                  <a:lnTo>
                    <a:pt x="1180281" y="773113"/>
                  </a:lnTo>
                  <a:lnTo>
                    <a:pt x="1179086" y="785813"/>
                  </a:lnTo>
                  <a:lnTo>
                    <a:pt x="1177491" y="800498"/>
                  </a:lnTo>
                  <a:lnTo>
                    <a:pt x="1175498" y="814388"/>
                  </a:lnTo>
                  <a:lnTo>
                    <a:pt x="1173505" y="826294"/>
                  </a:lnTo>
                  <a:lnTo>
                    <a:pt x="1171911" y="833438"/>
                  </a:lnTo>
                  <a:lnTo>
                    <a:pt x="1170715" y="834629"/>
                  </a:lnTo>
                  <a:lnTo>
                    <a:pt x="1170316" y="834232"/>
                  </a:lnTo>
                  <a:lnTo>
                    <a:pt x="1169519" y="842169"/>
                  </a:lnTo>
                  <a:lnTo>
                    <a:pt x="1168323" y="849710"/>
                  </a:lnTo>
                  <a:lnTo>
                    <a:pt x="1166729" y="856854"/>
                  </a:lnTo>
                  <a:lnTo>
                    <a:pt x="1165134" y="863998"/>
                  </a:lnTo>
                  <a:lnTo>
                    <a:pt x="1162742" y="870744"/>
                  </a:lnTo>
                  <a:lnTo>
                    <a:pt x="1160351" y="877491"/>
                  </a:lnTo>
                  <a:lnTo>
                    <a:pt x="1157959" y="883841"/>
                  </a:lnTo>
                  <a:lnTo>
                    <a:pt x="1154770" y="890191"/>
                  </a:lnTo>
                  <a:lnTo>
                    <a:pt x="1151980" y="896541"/>
                  </a:lnTo>
                  <a:lnTo>
                    <a:pt x="1148791" y="902098"/>
                  </a:lnTo>
                  <a:lnTo>
                    <a:pt x="1145602" y="907654"/>
                  </a:lnTo>
                  <a:lnTo>
                    <a:pt x="1141616" y="913210"/>
                  </a:lnTo>
                  <a:lnTo>
                    <a:pt x="1138028" y="918370"/>
                  </a:lnTo>
                  <a:lnTo>
                    <a:pt x="1134042" y="923529"/>
                  </a:lnTo>
                  <a:lnTo>
                    <a:pt x="1126070" y="932260"/>
                  </a:lnTo>
                  <a:lnTo>
                    <a:pt x="1117699" y="940595"/>
                  </a:lnTo>
                  <a:lnTo>
                    <a:pt x="1108531" y="947738"/>
                  </a:lnTo>
                  <a:lnTo>
                    <a:pt x="1099762" y="954088"/>
                  </a:lnTo>
                  <a:lnTo>
                    <a:pt x="1090593" y="959248"/>
                  </a:lnTo>
                  <a:lnTo>
                    <a:pt x="1081027" y="963216"/>
                  </a:lnTo>
                  <a:lnTo>
                    <a:pt x="1077041" y="964804"/>
                  </a:lnTo>
                  <a:lnTo>
                    <a:pt x="1072257" y="966391"/>
                  </a:lnTo>
                  <a:lnTo>
                    <a:pt x="1067474" y="967185"/>
                  </a:lnTo>
                  <a:lnTo>
                    <a:pt x="1063488" y="967979"/>
                  </a:lnTo>
                  <a:lnTo>
                    <a:pt x="1059103" y="968376"/>
                  </a:lnTo>
                  <a:lnTo>
                    <a:pt x="1054719" y="968376"/>
                  </a:lnTo>
                  <a:lnTo>
                    <a:pt x="1051530" y="968376"/>
                  </a:lnTo>
                  <a:lnTo>
                    <a:pt x="1047543" y="967979"/>
                  </a:lnTo>
                  <a:lnTo>
                    <a:pt x="1043956" y="967185"/>
                  </a:lnTo>
                  <a:lnTo>
                    <a:pt x="1039970" y="965995"/>
                  </a:lnTo>
                  <a:lnTo>
                    <a:pt x="1031998" y="962820"/>
                  </a:lnTo>
                  <a:lnTo>
                    <a:pt x="1023627" y="958851"/>
                  </a:lnTo>
                  <a:lnTo>
                    <a:pt x="1014857" y="953295"/>
                  </a:lnTo>
                  <a:lnTo>
                    <a:pt x="1006088" y="947341"/>
                  </a:lnTo>
                  <a:lnTo>
                    <a:pt x="997318" y="939801"/>
                  </a:lnTo>
                  <a:lnTo>
                    <a:pt x="988549" y="931863"/>
                  </a:lnTo>
                  <a:lnTo>
                    <a:pt x="979779" y="922338"/>
                  </a:lnTo>
                  <a:lnTo>
                    <a:pt x="971807" y="912813"/>
                  </a:lnTo>
                  <a:lnTo>
                    <a:pt x="963835" y="902098"/>
                  </a:lnTo>
                  <a:lnTo>
                    <a:pt x="956660" y="890985"/>
                  </a:lnTo>
                  <a:lnTo>
                    <a:pt x="949883" y="878682"/>
                  </a:lnTo>
                  <a:lnTo>
                    <a:pt x="943904" y="865982"/>
                  </a:lnTo>
                  <a:lnTo>
                    <a:pt x="941512" y="859632"/>
                  </a:lnTo>
                  <a:lnTo>
                    <a:pt x="938722" y="852885"/>
                  </a:lnTo>
                  <a:lnTo>
                    <a:pt x="936729" y="846138"/>
                  </a:lnTo>
                  <a:lnTo>
                    <a:pt x="934736" y="839391"/>
                  </a:lnTo>
                  <a:lnTo>
                    <a:pt x="933540" y="843757"/>
                  </a:lnTo>
                  <a:lnTo>
                    <a:pt x="931547" y="847329"/>
                  </a:lnTo>
                  <a:lnTo>
                    <a:pt x="929554" y="849710"/>
                  </a:lnTo>
                  <a:lnTo>
                    <a:pt x="928757" y="850107"/>
                  </a:lnTo>
                  <a:lnTo>
                    <a:pt x="927960" y="850504"/>
                  </a:lnTo>
                  <a:lnTo>
                    <a:pt x="926764" y="850107"/>
                  </a:lnTo>
                  <a:lnTo>
                    <a:pt x="925568" y="849710"/>
                  </a:lnTo>
                  <a:lnTo>
                    <a:pt x="924372" y="848123"/>
                  </a:lnTo>
                  <a:lnTo>
                    <a:pt x="923575" y="846535"/>
                  </a:lnTo>
                  <a:lnTo>
                    <a:pt x="921582" y="842963"/>
                  </a:lnTo>
                  <a:lnTo>
                    <a:pt x="920386" y="837407"/>
                  </a:lnTo>
                  <a:lnTo>
                    <a:pt x="918791" y="831057"/>
                  </a:lnTo>
                  <a:lnTo>
                    <a:pt x="917596" y="823516"/>
                  </a:lnTo>
                  <a:lnTo>
                    <a:pt x="917197" y="815182"/>
                  </a:lnTo>
                  <a:lnTo>
                    <a:pt x="916798" y="806054"/>
                  </a:lnTo>
                  <a:lnTo>
                    <a:pt x="917197" y="798116"/>
                  </a:lnTo>
                  <a:lnTo>
                    <a:pt x="917596" y="790576"/>
                  </a:lnTo>
                  <a:lnTo>
                    <a:pt x="918393" y="783829"/>
                  </a:lnTo>
                  <a:lnTo>
                    <a:pt x="919987" y="777479"/>
                  </a:lnTo>
                  <a:lnTo>
                    <a:pt x="921183" y="772319"/>
                  </a:lnTo>
                  <a:lnTo>
                    <a:pt x="922379" y="767954"/>
                  </a:lnTo>
                  <a:lnTo>
                    <a:pt x="924372" y="764779"/>
                  </a:lnTo>
                  <a:lnTo>
                    <a:pt x="925169" y="763588"/>
                  </a:lnTo>
                  <a:lnTo>
                    <a:pt x="926365" y="763191"/>
                  </a:lnTo>
                  <a:lnTo>
                    <a:pt x="923176" y="759619"/>
                  </a:lnTo>
                  <a:lnTo>
                    <a:pt x="920785" y="756444"/>
                  </a:lnTo>
                  <a:lnTo>
                    <a:pt x="918393" y="752476"/>
                  </a:lnTo>
                  <a:lnTo>
                    <a:pt x="916798" y="748507"/>
                  </a:lnTo>
                  <a:lnTo>
                    <a:pt x="915204" y="744538"/>
                  </a:lnTo>
                  <a:lnTo>
                    <a:pt x="914407" y="739776"/>
                  </a:lnTo>
                  <a:lnTo>
                    <a:pt x="913609" y="735807"/>
                  </a:lnTo>
                  <a:lnTo>
                    <a:pt x="913211" y="731044"/>
                  </a:lnTo>
                  <a:lnTo>
                    <a:pt x="912812" y="727076"/>
                  </a:lnTo>
                  <a:lnTo>
                    <a:pt x="912812" y="721916"/>
                  </a:lnTo>
                  <a:lnTo>
                    <a:pt x="913609" y="712391"/>
                  </a:lnTo>
                  <a:lnTo>
                    <a:pt x="915204" y="703263"/>
                  </a:lnTo>
                  <a:lnTo>
                    <a:pt x="917197" y="694135"/>
                  </a:lnTo>
                  <a:lnTo>
                    <a:pt x="920386" y="685007"/>
                  </a:lnTo>
                  <a:lnTo>
                    <a:pt x="923575" y="676672"/>
                  </a:lnTo>
                  <a:lnTo>
                    <a:pt x="927162" y="668735"/>
                  </a:lnTo>
                  <a:lnTo>
                    <a:pt x="930750" y="661988"/>
                  </a:lnTo>
                  <a:lnTo>
                    <a:pt x="934337" y="656035"/>
                  </a:lnTo>
                  <a:lnTo>
                    <a:pt x="937526" y="651272"/>
                  </a:lnTo>
                  <a:lnTo>
                    <a:pt x="940715" y="647700"/>
                  </a:lnTo>
                  <a:lnTo>
                    <a:pt x="943107" y="646113"/>
                  </a:lnTo>
                  <a:lnTo>
                    <a:pt x="955862" y="639763"/>
                  </a:lnTo>
                  <a:lnTo>
                    <a:pt x="968219" y="634604"/>
                  </a:lnTo>
                  <a:lnTo>
                    <a:pt x="980178" y="630238"/>
                  </a:lnTo>
                  <a:lnTo>
                    <a:pt x="992535" y="627063"/>
                  </a:lnTo>
                  <a:lnTo>
                    <a:pt x="1004493" y="624285"/>
                  </a:lnTo>
                  <a:lnTo>
                    <a:pt x="1016053" y="622300"/>
                  </a:lnTo>
                  <a:lnTo>
                    <a:pt x="1027214" y="621110"/>
                  </a:lnTo>
                  <a:lnTo>
                    <a:pt x="1038375" y="620713"/>
                  </a:lnTo>
                  <a:close/>
                  <a:moveTo>
                    <a:pt x="1043186" y="515586"/>
                  </a:moveTo>
                  <a:lnTo>
                    <a:pt x="1022934" y="515983"/>
                  </a:lnTo>
                  <a:lnTo>
                    <a:pt x="1002682" y="516777"/>
                  </a:lnTo>
                  <a:lnTo>
                    <a:pt x="982827" y="518364"/>
                  </a:lnTo>
                  <a:lnTo>
                    <a:pt x="962972" y="519952"/>
                  </a:lnTo>
                  <a:lnTo>
                    <a:pt x="943514" y="521937"/>
                  </a:lnTo>
                  <a:lnTo>
                    <a:pt x="924056" y="525113"/>
                  </a:lnTo>
                  <a:lnTo>
                    <a:pt x="904598" y="527891"/>
                  </a:lnTo>
                  <a:lnTo>
                    <a:pt x="885140" y="531861"/>
                  </a:lnTo>
                  <a:lnTo>
                    <a:pt x="866476" y="535830"/>
                  </a:lnTo>
                  <a:lnTo>
                    <a:pt x="847812" y="540594"/>
                  </a:lnTo>
                  <a:lnTo>
                    <a:pt x="829148" y="545754"/>
                  </a:lnTo>
                  <a:lnTo>
                    <a:pt x="810485" y="550914"/>
                  </a:lnTo>
                  <a:lnTo>
                    <a:pt x="792218" y="556869"/>
                  </a:lnTo>
                  <a:lnTo>
                    <a:pt x="774348" y="563220"/>
                  </a:lnTo>
                  <a:lnTo>
                    <a:pt x="756082" y="569968"/>
                  </a:lnTo>
                  <a:lnTo>
                    <a:pt x="738609" y="577113"/>
                  </a:lnTo>
                  <a:lnTo>
                    <a:pt x="721137" y="585449"/>
                  </a:lnTo>
                  <a:lnTo>
                    <a:pt x="704061" y="593388"/>
                  </a:lnTo>
                  <a:lnTo>
                    <a:pt x="686986" y="601724"/>
                  </a:lnTo>
                  <a:lnTo>
                    <a:pt x="670308" y="610457"/>
                  </a:lnTo>
                  <a:lnTo>
                    <a:pt x="653630" y="619587"/>
                  </a:lnTo>
                  <a:lnTo>
                    <a:pt x="637745" y="629114"/>
                  </a:lnTo>
                  <a:lnTo>
                    <a:pt x="621861" y="639037"/>
                  </a:lnTo>
                  <a:lnTo>
                    <a:pt x="605977" y="649755"/>
                  </a:lnTo>
                  <a:lnTo>
                    <a:pt x="590490" y="660473"/>
                  </a:lnTo>
                  <a:lnTo>
                    <a:pt x="575400" y="671190"/>
                  </a:lnTo>
                  <a:lnTo>
                    <a:pt x="559913" y="682702"/>
                  </a:lnTo>
                  <a:lnTo>
                    <a:pt x="545617" y="694610"/>
                  </a:lnTo>
                  <a:lnTo>
                    <a:pt x="531322" y="706519"/>
                  </a:lnTo>
                  <a:lnTo>
                    <a:pt x="517026" y="719221"/>
                  </a:lnTo>
                  <a:lnTo>
                    <a:pt x="503525" y="731924"/>
                  </a:lnTo>
                  <a:lnTo>
                    <a:pt x="490023" y="745023"/>
                  </a:lnTo>
                  <a:lnTo>
                    <a:pt x="476919" y="758520"/>
                  </a:lnTo>
                  <a:lnTo>
                    <a:pt x="464212" y="772413"/>
                  </a:lnTo>
                  <a:lnTo>
                    <a:pt x="451504" y="786306"/>
                  </a:lnTo>
                  <a:lnTo>
                    <a:pt x="439591" y="800596"/>
                  </a:lnTo>
                  <a:lnTo>
                    <a:pt x="427678" y="815680"/>
                  </a:lnTo>
                  <a:lnTo>
                    <a:pt x="416162" y="830368"/>
                  </a:lnTo>
                  <a:lnTo>
                    <a:pt x="405441" y="845452"/>
                  </a:lnTo>
                  <a:lnTo>
                    <a:pt x="394322" y="860933"/>
                  </a:lnTo>
                  <a:lnTo>
                    <a:pt x="383997" y="876811"/>
                  </a:lnTo>
                  <a:lnTo>
                    <a:pt x="374070" y="892689"/>
                  </a:lnTo>
                  <a:lnTo>
                    <a:pt x="364539" y="908964"/>
                  </a:lnTo>
                  <a:lnTo>
                    <a:pt x="355009" y="925636"/>
                  </a:lnTo>
                  <a:lnTo>
                    <a:pt x="346272" y="941911"/>
                  </a:lnTo>
                  <a:lnTo>
                    <a:pt x="337933" y="959377"/>
                  </a:lnTo>
                  <a:lnTo>
                    <a:pt x="329594" y="976048"/>
                  </a:lnTo>
                  <a:lnTo>
                    <a:pt x="322049" y="993911"/>
                  </a:lnTo>
                  <a:lnTo>
                    <a:pt x="314901" y="1011377"/>
                  </a:lnTo>
                  <a:lnTo>
                    <a:pt x="308151" y="1029240"/>
                  </a:lnTo>
                  <a:lnTo>
                    <a:pt x="301797" y="1047500"/>
                  </a:lnTo>
                  <a:lnTo>
                    <a:pt x="295840" y="1065362"/>
                  </a:lnTo>
                  <a:lnTo>
                    <a:pt x="290678" y="1084019"/>
                  </a:lnTo>
                  <a:lnTo>
                    <a:pt x="285516" y="1102676"/>
                  </a:lnTo>
                  <a:lnTo>
                    <a:pt x="280751" y="1121729"/>
                  </a:lnTo>
                  <a:lnTo>
                    <a:pt x="276780" y="1140783"/>
                  </a:lnTo>
                  <a:lnTo>
                    <a:pt x="272809" y="1159440"/>
                  </a:lnTo>
                  <a:lnTo>
                    <a:pt x="270029" y="1178890"/>
                  </a:lnTo>
                  <a:lnTo>
                    <a:pt x="266852" y="1198341"/>
                  </a:lnTo>
                  <a:lnTo>
                    <a:pt x="264867" y="1218188"/>
                  </a:lnTo>
                  <a:lnTo>
                    <a:pt x="263278" y="1237639"/>
                  </a:lnTo>
                  <a:lnTo>
                    <a:pt x="261690" y="1257883"/>
                  </a:lnTo>
                  <a:lnTo>
                    <a:pt x="260896" y="1277731"/>
                  </a:lnTo>
                  <a:lnTo>
                    <a:pt x="260498" y="1297975"/>
                  </a:lnTo>
                  <a:lnTo>
                    <a:pt x="260896" y="1318220"/>
                  </a:lnTo>
                  <a:lnTo>
                    <a:pt x="261690" y="1338067"/>
                  </a:lnTo>
                  <a:lnTo>
                    <a:pt x="263278" y="1357915"/>
                  </a:lnTo>
                  <a:lnTo>
                    <a:pt x="264867" y="1377763"/>
                  </a:lnTo>
                  <a:lnTo>
                    <a:pt x="266852" y="1397213"/>
                  </a:lnTo>
                  <a:lnTo>
                    <a:pt x="270029" y="1416664"/>
                  </a:lnTo>
                  <a:lnTo>
                    <a:pt x="272809" y="1436114"/>
                  </a:lnTo>
                  <a:lnTo>
                    <a:pt x="276780" y="1455168"/>
                  </a:lnTo>
                  <a:lnTo>
                    <a:pt x="280751" y="1474222"/>
                  </a:lnTo>
                  <a:lnTo>
                    <a:pt x="285516" y="1493275"/>
                  </a:lnTo>
                  <a:lnTo>
                    <a:pt x="290678" y="1511535"/>
                  </a:lnTo>
                  <a:lnTo>
                    <a:pt x="295840" y="1530192"/>
                  </a:lnTo>
                  <a:lnTo>
                    <a:pt x="301797" y="1548452"/>
                  </a:lnTo>
                  <a:lnTo>
                    <a:pt x="308151" y="1566314"/>
                  </a:lnTo>
                  <a:lnTo>
                    <a:pt x="314901" y="1584177"/>
                  </a:lnTo>
                  <a:lnTo>
                    <a:pt x="322049" y="1602040"/>
                  </a:lnTo>
                  <a:lnTo>
                    <a:pt x="329594" y="1619109"/>
                  </a:lnTo>
                  <a:lnTo>
                    <a:pt x="337933" y="1636575"/>
                  </a:lnTo>
                  <a:lnTo>
                    <a:pt x="346272" y="1653247"/>
                  </a:lnTo>
                  <a:lnTo>
                    <a:pt x="355009" y="1670316"/>
                  </a:lnTo>
                  <a:lnTo>
                    <a:pt x="364539" y="1686591"/>
                  </a:lnTo>
                  <a:lnTo>
                    <a:pt x="374070" y="1703262"/>
                  </a:lnTo>
                  <a:lnTo>
                    <a:pt x="383997" y="1719140"/>
                  </a:lnTo>
                  <a:lnTo>
                    <a:pt x="394322" y="1734622"/>
                  </a:lnTo>
                  <a:lnTo>
                    <a:pt x="405441" y="1750500"/>
                  </a:lnTo>
                  <a:lnTo>
                    <a:pt x="416162" y="1765584"/>
                  </a:lnTo>
                  <a:lnTo>
                    <a:pt x="427678" y="1780271"/>
                  </a:lnTo>
                  <a:lnTo>
                    <a:pt x="439591" y="1794958"/>
                  </a:lnTo>
                  <a:lnTo>
                    <a:pt x="451504" y="1809248"/>
                  </a:lnTo>
                  <a:lnTo>
                    <a:pt x="464212" y="1823142"/>
                  </a:lnTo>
                  <a:lnTo>
                    <a:pt x="476919" y="1837035"/>
                  </a:lnTo>
                  <a:lnTo>
                    <a:pt x="490023" y="1850531"/>
                  </a:lnTo>
                  <a:lnTo>
                    <a:pt x="503525" y="1863631"/>
                  </a:lnTo>
                  <a:lnTo>
                    <a:pt x="517026" y="1876333"/>
                  </a:lnTo>
                  <a:lnTo>
                    <a:pt x="531322" y="1889035"/>
                  </a:lnTo>
                  <a:lnTo>
                    <a:pt x="545617" y="1900944"/>
                  </a:lnTo>
                  <a:lnTo>
                    <a:pt x="559913" y="1912852"/>
                  </a:lnTo>
                  <a:lnTo>
                    <a:pt x="575400" y="1923967"/>
                  </a:lnTo>
                  <a:lnTo>
                    <a:pt x="590490" y="1935479"/>
                  </a:lnTo>
                  <a:lnTo>
                    <a:pt x="605977" y="1945799"/>
                  </a:lnTo>
                  <a:lnTo>
                    <a:pt x="621861" y="1956517"/>
                  </a:lnTo>
                  <a:lnTo>
                    <a:pt x="637745" y="1966044"/>
                  </a:lnTo>
                  <a:lnTo>
                    <a:pt x="653630" y="1975968"/>
                  </a:lnTo>
                  <a:lnTo>
                    <a:pt x="670308" y="1985097"/>
                  </a:lnTo>
                  <a:lnTo>
                    <a:pt x="686986" y="1994227"/>
                  </a:lnTo>
                  <a:lnTo>
                    <a:pt x="704061" y="2002563"/>
                  </a:lnTo>
                  <a:lnTo>
                    <a:pt x="721137" y="2010502"/>
                  </a:lnTo>
                  <a:lnTo>
                    <a:pt x="738609" y="2018044"/>
                  </a:lnTo>
                  <a:lnTo>
                    <a:pt x="756082" y="2025189"/>
                  </a:lnTo>
                  <a:lnTo>
                    <a:pt x="774348" y="2032335"/>
                  </a:lnTo>
                  <a:lnTo>
                    <a:pt x="792218" y="2038686"/>
                  </a:lnTo>
                  <a:lnTo>
                    <a:pt x="810485" y="2044640"/>
                  </a:lnTo>
                  <a:lnTo>
                    <a:pt x="829148" y="2050197"/>
                  </a:lnTo>
                  <a:lnTo>
                    <a:pt x="847812" y="2055358"/>
                  </a:lnTo>
                  <a:lnTo>
                    <a:pt x="866476" y="2059724"/>
                  </a:lnTo>
                  <a:lnTo>
                    <a:pt x="885140" y="2064091"/>
                  </a:lnTo>
                  <a:lnTo>
                    <a:pt x="904598" y="2067266"/>
                  </a:lnTo>
                  <a:lnTo>
                    <a:pt x="924056" y="2070839"/>
                  </a:lnTo>
                  <a:lnTo>
                    <a:pt x="943514" y="2073220"/>
                  </a:lnTo>
                  <a:lnTo>
                    <a:pt x="962972" y="2075999"/>
                  </a:lnTo>
                  <a:lnTo>
                    <a:pt x="982827" y="2077587"/>
                  </a:lnTo>
                  <a:lnTo>
                    <a:pt x="1002682" y="2078778"/>
                  </a:lnTo>
                  <a:lnTo>
                    <a:pt x="1022934" y="2079572"/>
                  </a:lnTo>
                  <a:lnTo>
                    <a:pt x="1043186" y="2079572"/>
                  </a:lnTo>
                  <a:lnTo>
                    <a:pt x="1063041" y="2079572"/>
                  </a:lnTo>
                  <a:lnTo>
                    <a:pt x="1083293" y="2078778"/>
                  </a:lnTo>
                  <a:lnTo>
                    <a:pt x="1103148" y="2077587"/>
                  </a:lnTo>
                  <a:lnTo>
                    <a:pt x="1122606" y="2075999"/>
                  </a:lnTo>
                  <a:lnTo>
                    <a:pt x="1142064" y="2073220"/>
                  </a:lnTo>
                  <a:lnTo>
                    <a:pt x="1161919" y="2070839"/>
                  </a:lnTo>
                  <a:lnTo>
                    <a:pt x="1180980" y="2067266"/>
                  </a:lnTo>
                  <a:lnTo>
                    <a:pt x="1200438" y="2064091"/>
                  </a:lnTo>
                  <a:lnTo>
                    <a:pt x="1219499" y="2059724"/>
                  </a:lnTo>
                  <a:lnTo>
                    <a:pt x="1237766" y="2055358"/>
                  </a:lnTo>
                  <a:lnTo>
                    <a:pt x="1256827" y="2050197"/>
                  </a:lnTo>
                  <a:lnTo>
                    <a:pt x="1275093" y="2044640"/>
                  </a:lnTo>
                  <a:lnTo>
                    <a:pt x="1293757" y="2038686"/>
                  </a:lnTo>
                  <a:lnTo>
                    <a:pt x="1311627" y="2032335"/>
                  </a:lnTo>
                  <a:lnTo>
                    <a:pt x="1329496" y="2025189"/>
                  </a:lnTo>
                  <a:lnTo>
                    <a:pt x="1347366" y="2018044"/>
                  </a:lnTo>
                  <a:lnTo>
                    <a:pt x="1364441" y="2010502"/>
                  </a:lnTo>
                  <a:lnTo>
                    <a:pt x="1381914" y="2002563"/>
                  </a:lnTo>
                  <a:lnTo>
                    <a:pt x="1398592" y="1994227"/>
                  </a:lnTo>
                  <a:lnTo>
                    <a:pt x="1415667" y="1985097"/>
                  </a:lnTo>
                  <a:lnTo>
                    <a:pt x="1431949" y="1975968"/>
                  </a:lnTo>
                  <a:lnTo>
                    <a:pt x="1447833" y="1966044"/>
                  </a:lnTo>
                  <a:lnTo>
                    <a:pt x="1464114" y="1956517"/>
                  </a:lnTo>
                  <a:lnTo>
                    <a:pt x="1479998" y="1945799"/>
                  </a:lnTo>
                  <a:lnTo>
                    <a:pt x="1495088" y="1935479"/>
                  </a:lnTo>
                  <a:lnTo>
                    <a:pt x="1510575" y="1923967"/>
                  </a:lnTo>
                  <a:lnTo>
                    <a:pt x="1525665" y="1912852"/>
                  </a:lnTo>
                  <a:lnTo>
                    <a:pt x="1539960" y="1900944"/>
                  </a:lnTo>
                  <a:lnTo>
                    <a:pt x="1554256" y="1889035"/>
                  </a:lnTo>
                  <a:lnTo>
                    <a:pt x="1568551" y="1876333"/>
                  </a:lnTo>
                  <a:lnTo>
                    <a:pt x="1582053" y="1863631"/>
                  </a:lnTo>
                  <a:lnTo>
                    <a:pt x="1595555" y="1850531"/>
                  </a:lnTo>
                  <a:lnTo>
                    <a:pt x="1608659" y="1837035"/>
                  </a:lnTo>
                  <a:lnTo>
                    <a:pt x="1621763" y="1823142"/>
                  </a:lnTo>
                  <a:lnTo>
                    <a:pt x="1634073" y="1809248"/>
                  </a:lnTo>
                  <a:lnTo>
                    <a:pt x="1646383" y="1794958"/>
                  </a:lnTo>
                  <a:lnTo>
                    <a:pt x="1657899" y="1780271"/>
                  </a:lnTo>
                  <a:lnTo>
                    <a:pt x="1669415" y="1765584"/>
                  </a:lnTo>
                  <a:lnTo>
                    <a:pt x="1680534" y="1750500"/>
                  </a:lnTo>
                  <a:lnTo>
                    <a:pt x="1691256" y="1734622"/>
                  </a:lnTo>
                  <a:lnTo>
                    <a:pt x="1701581" y="1719140"/>
                  </a:lnTo>
                  <a:lnTo>
                    <a:pt x="1711508" y="1703262"/>
                  </a:lnTo>
                  <a:lnTo>
                    <a:pt x="1721436" y="1686591"/>
                  </a:lnTo>
                  <a:lnTo>
                    <a:pt x="1730569" y="1670316"/>
                  </a:lnTo>
                  <a:lnTo>
                    <a:pt x="1739305" y="1653247"/>
                  </a:lnTo>
                  <a:lnTo>
                    <a:pt x="1748041" y="1636575"/>
                  </a:lnTo>
                  <a:lnTo>
                    <a:pt x="1755983" y="1619109"/>
                  </a:lnTo>
                  <a:lnTo>
                    <a:pt x="1763529" y="1602040"/>
                  </a:lnTo>
                  <a:lnTo>
                    <a:pt x="1770676" y="1584177"/>
                  </a:lnTo>
                  <a:lnTo>
                    <a:pt x="1777427" y="1566314"/>
                  </a:lnTo>
                  <a:lnTo>
                    <a:pt x="1783781" y="1548452"/>
                  </a:lnTo>
                  <a:lnTo>
                    <a:pt x="1789737" y="1530192"/>
                  </a:lnTo>
                  <a:lnTo>
                    <a:pt x="1795694" y="1511535"/>
                  </a:lnTo>
                  <a:lnTo>
                    <a:pt x="1800459" y="1493275"/>
                  </a:lnTo>
                  <a:lnTo>
                    <a:pt x="1804827" y="1474222"/>
                  </a:lnTo>
                  <a:lnTo>
                    <a:pt x="1809195" y="1455168"/>
                  </a:lnTo>
                  <a:lnTo>
                    <a:pt x="1812769" y="1436114"/>
                  </a:lnTo>
                  <a:lnTo>
                    <a:pt x="1816343" y="1416664"/>
                  </a:lnTo>
                  <a:lnTo>
                    <a:pt x="1818726" y="1397213"/>
                  </a:lnTo>
                  <a:lnTo>
                    <a:pt x="1820711" y="1377763"/>
                  </a:lnTo>
                  <a:lnTo>
                    <a:pt x="1823094" y="1357915"/>
                  </a:lnTo>
                  <a:lnTo>
                    <a:pt x="1824285" y="1338067"/>
                  </a:lnTo>
                  <a:lnTo>
                    <a:pt x="1824682" y="1318220"/>
                  </a:lnTo>
                  <a:lnTo>
                    <a:pt x="1825079" y="1297975"/>
                  </a:lnTo>
                  <a:lnTo>
                    <a:pt x="1824682" y="1277731"/>
                  </a:lnTo>
                  <a:lnTo>
                    <a:pt x="1824285" y="1257883"/>
                  </a:lnTo>
                  <a:lnTo>
                    <a:pt x="1823094" y="1237639"/>
                  </a:lnTo>
                  <a:lnTo>
                    <a:pt x="1820711" y="1218188"/>
                  </a:lnTo>
                  <a:lnTo>
                    <a:pt x="1818726" y="1198341"/>
                  </a:lnTo>
                  <a:lnTo>
                    <a:pt x="1816343" y="1178890"/>
                  </a:lnTo>
                  <a:lnTo>
                    <a:pt x="1812769" y="1159440"/>
                  </a:lnTo>
                  <a:lnTo>
                    <a:pt x="1809195" y="1140783"/>
                  </a:lnTo>
                  <a:lnTo>
                    <a:pt x="1804827" y="1121729"/>
                  </a:lnTo>
                  <a:lnTo>
                    <a:pt x="1800459" y="1102676"/>
                  </a:lnTo>
                  <a:lnTo>
                    <a:pt x="1795694" y="1084019"/>
                  </a:lnTo>
                  <a:lnTo>
                    <a:pt x="1789737" y="1065362"/>
                  </a:lnTo>
                  <a:lnTo>
                    <a:pt x="1783781" y="1047500"/>
                  </a:lnTo>
                  <a:lnTo>
                    <a:pt x="1777427" y="1029240"/>
                  </a:lnTo>
                  <a:lnTo>
                    <a:pt x="1770676" y="1011377"/>
                  </a:lnTo>
                  <a:lnTo>
                    <a:pt x="1763529" y="993911"/>
                  </a:lnTo>
                  <a:lnTo>
                    <a:pt x="1755983" y="976048"/>
                  </a:lnTo>
                  <a:lnTo>
                    <a:pt x="1748041" y="959377"/>
                  </a:lnTo>
                  <a:lnTo>
                    <a:pt x="1739305" y="941911"/>
                  </a:lnTo>
                  <a:lnTo>
                    <a:pt x="1730569" y="925636"/>
                  </a:lnTo>
                  <a:lnTo>
                    <a:pt x="1721436" y="908964"/>
                  </a:lnTo>
                  <a:lnTo>
                    <a:pt x="1711508" y="892689"/>
                  </a:lnTo>
                  <a:lnTo>
                    <a:pt x="1701581" y="876811"/>
                  </a:lnTo>
                  <a:lnTo>
                    <a:pt x="1691256" y="860933"/>
                  </a:lnTo>
                  <a:lnTo>
                    <a:pt x="1680534" y="845452"/>
                  </a:lnTo>
                  <a:lnTo>
                    <a:pt x="1669415" y="830368"/>
                  </a:lnTo>
                  <a:lnTo>
                    <a:pt x="1657899" y="815680"/>
                  </a:lnTo>
                  <a:lnTo>
                    <a:pt x="1646383" y="800596"/>
                  </a:lnTo>
                  <a:lnTo>
                    <a:pt x="1634073" y="786306"/>
                  </a:lnTo>
                  <a:lnTo>
                    <a:pt x="1621763" y="772413"/>
                  </a:lnTo>
                  <a:lnTo>
                    <a:pt x="1608659" y="758520"/>
                  </a:lnTo>
                  <a:lnTo>
                    <a:pt x="1595555" y="745023"/>
                  </a:lnTo>
                  <a:lnTo>
                    <a:pt x="1582053" y="731924"/>
                  </a:lnTo>
                  <a:lnTo>
                    <a:pt x="1568551" y="719221"/>
                  </a:lnTo>
                  <a:lnTo>
                    <a:pt x="1554256" y="706519"/>
                  </a:lnTo>
                  <a:lnTo>
                    <a:pt x="1539960" y="694610"/>
                  </a:lnTo>
                  <a:lnTo>
                    <a:pt x="1525665" y="682702"/>
                  </a:lnTo>
                  <a:lnTo>
                    <a:pt x="1510575" y="671190"/>
                  </a:lnTo>
                  <a:lnTo>
                    <a:pt x="1495088" y="660473"/>
                  </a:lnTo>
                  <a:lnTo>
                    <a:pt x="1479998" y="649755"/>
                  </a:lnTo>
                  <a:lnTo>
                    <a:pt x="1464114" y="639037"/>
                  </a:lnTo>
                  <a:lnTo>
                    <a:pt x="1447833" y="629114"/>
                  </a:lnTo>
                  <a:lnTo>
                    <a:pt x="1431949" y="619587"/>
                  </a:lnTo>
                  <a:lnTo>
                    <a:pt x="1415667" y="610457"/>
                  </a:lnTo>
                  <a:lnTo>
                    <a:pt x="1398592" y="601724"/>
                  </a:lnTo>
                  <a:lnTo>
                    <a:pt x="1381914" y="593388"/>
                  </a:lnTo>
                  <a:lnTo>
                    <a:pt x="1364441" y="585449"/>
                  </a:lnTo>
                  <a:lnTo>
                    <a:pt x="1347366" y="577113"/>
                  </a:lnTo>
                  <a:lnTo>
                    <a:pt x="1329496" y="569968"/>
                  </a:lnTo>
                  <a:lnTo>
                    <a:pt x="1311627" y="563220"/>
                  </a:lnTo>
                  <a:lnTo>
                    <a:pt x="1293757" y="556869"/>
                  </a:lnTo>
                  <a:lnTo>
                    <a:pt x="1275093" y="550914"/>
                  </a:lnTo>
                  <a:lnTo>
                    <a:pt x="1256827" y="545754"/>
                  </a:lnTo>
                  <a:lnTo>
                    <a:pt x="1237766" y="540594"/>
                  </a:lnTo>
                  <a:lnTo>
                    <a:pt x="1219499" y="535830"/>
                  </a:lnTo>
                  <a:lnTo>
                    <a:pt x="1200438" y="531861"/>
                  </a:lnTo>
                  <a:lnTo>
                    <a:pt x="1180980" y="527891"/>
                  </a:lnTo>
                  <a:lnTo>
                    <a:pt x="1161919" y="525113"/>
                  </a:lnTo>
                  <a:lnTo>
                    <a:pt x="1142064" y="521937"/>
                  </a:lnTo>
                  <a:lnTo>
                    <a:pt x="1122606" y="519952"/>
                  </a:lnTo>
                  <a:lnTo>
                    <a:pt x="1103148" y="518364"/>
                  </a:lnTo>
                  <a:lnTo>
                    <a:pt x="1083293" y="516777"/>
                  </a:lnTo>
                  <a:lnTo>
                    <a:pt x="1063041" y="515983"/>
                  </a:lnTo>
                  <a:lnTo>
                    <a:pt x="1043186" y="515586"/>
                  </a:lnTo>
                  <a:close/>
                  <a:moveTo>
                    <a:pt x="803734" y="280988"/>
                  </a:moveTo>
                  <a:lnTo>
                    <a:pt x="862902" y="391340"/>
                  </a:lnTo>
                  <a:lnTo>
                    <a:pt x="884743" y="387371"/>
                  </a:lnTo>
                  <a:lnTo>
                    <a:pt x="906980" y="383798"/>
                  </a:lnTo>
                  <a:lnTo>
                    <a:pt x="929218" y="380622"/>
                  </a:lnTo>
                  <a:lnTo>
                    <a:pt x="951456" y="378241"/>
                  </a:lnTo>
                  <a:lnTo>
                    <a:pt x="974488" y="376256"/>
                  </a:lnTo>
                  <a:lnTo>
                    <a:pt x="997122" y="374668"/>
                  </a:lnTo>
                  <a:lnTo>
                    <a:pt x="1019757" y="373874"/>
                  </a:lnTo>
                  <a:lnTo>
                    <a:pt x="1043186" y="373477"/>
                  </a:lnTo>
                  <a:lnTo>
                    <a:pt x="1059865" y="373874"/>
                  </a:lnTo>
                  <a:lnTo>
                    <a:pt x="1076940" y="374271"/>
                  </a:lnTo>
                  <a:lnTo>
                    <a:pt x="1093618" y="375462"/>
                  </a:lnTo>
                  <a:lnTo>
                    <a:pt x="1110693" y="376256"/>
                  </a:lnTo>
                  <a:lnTo>
                    <a:pt x="1127372" y="377844"/>
                  </a:lnTo>
                  <a:lnTo>
                    <a:pt x="1144050" y="379432"/>
                  </a:lnTo>
                  <a:lnTo>
                    <a:pt x="1160331" y="381019"/>
                  </a:lnTo>
                  <a:lnTo>
                    <a:pt x="1176612" y="383798"/>
                  </a:lnTo>
                  <a:lnTo>
                    <a:pt x="1193291" y="386180"/>
                  </a:lnTo>
                  <a:lnTo>
                    <a:pt x="1209572" y="388958"/>
                  </a:lnTo>
                  <a:lnTo>
                    <a:pt x="1225853" y="392134"/>
                  </a:lnTo>
                  <a:lnTo>
                    <a:pt x="1241737" y="395310"/>
                  </a:lnTo>
                  <a:lnTo>
                    <a:pt x="1257621" y="399279"/>
                  </a:lnTo>
                  <a:lnTo>
                    <a:pt x="1273505" y="403249"/>
                  </a:lnTo>
                  <a:lnTo>
                    <a:pt x="1289389" y="407218"/>
                  </a:lnTo>
                  <a:lnTo>
                    <a:pt x="1304876" y="411982"/>
                  </a:lnTo>
                  <a:lnTo>
                    <a:pt x="1370398" y="304805"/>
                  </a:lnTo>
                  <a:lnTo>
                    <a:pt x="1611439" y="417142"/>
                  </a:lnTo>
                  <a:lnTo>
                    <a:pt x="1570140" y="539800"/>
                  </a:lnTo>
                  <a:lnTo>
                    <a:pt x="1592775" y="555678"/>
                  </a:lnTo>
                  <a:lnTo>
                    <a:pt x="1614615" y="572747"/>
                  </a:lnTo>
                  <a:lnTo>
                    <a:pt x="1636059" y="589815"/>
                  </a:lnTo>
                  <a:lnTo>
                    <a:pt x="1656708" y="608075"/>
                  </a:lnTo>
                  <a:lnTo>
                    <a:pt x="1676960" y="626732"/>
                  </a:lnTo>
                  <a:lnTo>
                    <a:pt x="1696815" y="645389"/>
                  </a:lnTo>
                  <a:lnTo>
                    <a:pt x="1715876" y="665236"/>
                  </a:lnTo>
                  <a:lnTo>
                    <a:pt x="1734540" y="685481"/>
                  </a:lnTo>
                  <a:lnTo>
                    <a:pt x="1752410" y="706519"/>
                  </a:lnTo>
                  <a:lnTo>
                    <a:pt x="1769882" y="728351"/>
                  </a:lnTo>
                  <a:lnTo>
                    <a:pt x="1786560" y="750184"/>
                  </a:lnTo>
                  <a:lnTo>
                    <a:pt x="1802841" y="772413"/>
                  </a:lnTo>
                  <a:lnTo>
                    <a:pt x="1818329" y="795436"/>
                  </a:lnTo>
                  <a:lnTo>
                    <a:pt x="1832624" y="818856"/>
                  </a:lnTo>
                  <a:lnTo>
                    <a:pt x="1846920" y="842673"/>
                  </a:lnTo>
                  <a:lnTo>
                    <a:pt x="1860024" y="866887"/>
                  </a:lnTo>
                  <a:lnTo>
                    <a:pt x="1994642" y="834337"/>
                  </a:lnTo>
                  <a:lnTo>
                    <a:pt x="2085975" y="1084019"/>
                  </a:lnTo>
                  <a:lnTo>
                    <a:pt x="1954931" y="1149516"/>
                  </a:lnTo>
                  <a:lnTo>
                    <a:pt x="1958108" y="1167776"/>
                  </a:lnTo>
                  <a:lnTo>
                    <a:pt x="1960491" y="1185638"/>
                  </a:lnTo>
                  <a:lnTo>
                    <a:pt x="1962476" y="1204295"/>
                  </a:lnTo>
                  <a:lnTo>
                    <a:pt x="1964462" y="1222952"/>
                  </a:lnTo>
                  <a:lnTo>
                    <a:pt x="1965653" y="1241212"/>
                  </a:lnTo>
                  <a:lnTo>
                    <a:pt x="1966447" y="1259868"/>
                  </a:lnTo>
                  <a:lnTo>
                    <a:pt x="1967242" y="1278922"/>
                  </a:lnTo>
                  <a:lnTo>
                    <a:pt x="1967242" y="1297975"/>
                  </a:lnTo>
                  <a:lnTo>
                    <a:pt x="1967242" y="1315441"/>
                  </a:lnTo>
                  <a:lnTo>
                    <a:pt x="1966845" y="1332907"/>
                  </a:lnTo>
                  <a:lnTo>
                    <a:pt x="1966050" y="1349976"/>
                  </a:lnTo>
                  <a:lnTo>
                    <a:pt x="1964859" y="1367839"/>
                  </a:lnTo>
                  <a:lnTo>
                    <a:pt x="1962873" y="1385305"/>
                  </a:lnTo>
                  <a:lnTo>
                    <a:pt x="1961285" y="1401977"/>
                  </a:lnTo>
                  <a:lnTo>
                    <a:pt x="1959300" y="1419442"/>
                  </a:lnTo>
                  <a:lnTo>
                    <a:pt x="1957314" y="1436114"/>
                  </a:lnTo>
                  <a:lnTo>
                    <a:pt x="1954137" y="1453183"/>
                  </a:lnTo>
                  <a:lnTo>
                    <a:pt x="1951357" y="1469855"/>
                  </a:lnTo>
                  <a:lnTo>
                    <a:pt x="1947784" y="1486527"/>
                  </a:lnTo>
                  <a:lnTo>
                    <a:pt x="1944210" y="1503199"/>
                  </a:lnTo>
                  <a:lnTo>
                    <a:pt x="1940239" y="1519871"/>
                  </a:lnTo>
                  <a:lnTo>
                    <a:pt x="1935871" y="1535749"/>
                  </a:lnTo>
                  <a:lnTo>
                    <a:pt x="1931899" y="1552024"/>
                  </a:lnTo>
                  <a:lnTo>
                    <a:pt x="1926737" y="1568299"/>
                  </a:lnTo>
                  <a:lnTo>
                    <a:pt x="2061355" y="1650468"/>
                  </a:lnTo>
                  <a:lnTo>
                    <a:pt x="1949372" y="1891020"/>
                  </a:lnTo>
                  <a:lnTo>
                    <a:pt x="1791723" y="1838623"/>
                  </a:lnTo>
                  <a:lnTo>
                    <a:pt x="1776633" y="1859264"/>
                  </a:lnTo>
                  <a:lnTo>
                    <a:pt x="1761146" y="1879112"/>
                  </a:lnTo>
                  <a:lnTo>
                    <a:pt x="1744468" y="1898165"/>
                  </a:lnTo>
                  <a:lnTo>
                    <a:pt x="1728186" y="1917219"/>
                  </a:lnTo>
                  <a:lnTo>
                    <a:pt x="1710714" y="1935876"/>
                  </a:lnTo>
                  <a:lnTo>
                    <a:pt x="1693241" y="1954135"/>
                  </a:lnTo>
                  <a:lnTo>
                    <a:pt x="1674975" y="1971204"/>
                  </a:lnTo>
                  <a:lnTo>
                    <a:pt x="1655914" y="1988670"/>
                  </a:lnTo>
                  <a:lnTo>
                    <a:pt x="1636853" y="2004945"/>
                  </a:lnTo>
                  <a:lnTo>
                    <a:pt x="1616998" y="2021220"/>
                  </a:lnTo>
                  <a:lnTo>
                    <a:pt x="1597143" y="2036701"/>
                  </a:lnTo>
                  <a:lnTo>
                    <a:pt x="1576494" y="2051388"/>
                  </a:lnTo>
                  <a:lnTo>
                    <a:pt x="1555844" y="2066075"/>
                  </a:lnTo>
                  <a:lnTo>
                    <a:pt x="1534401" y="2079572"/>
                  </a:lnTo>
                  <a:lnTo>
                    <a:pt x="1512957" y="2093068"/>
                  </a:lnTo>
                  <a:lnTo>
                    <a:pt x="1491117" y="2105770"/>
                  </a:lnTo>
                  <a:lnTo>
                    <a:pt x="1531621" y="2274474"/>
                  </a:lnTo>
                  <a:lnTo>
                    <a:pt x="1281844" y="2365376"/>
                  </a:lnTo>
                  <a:lnTo>
                    <a:pt x="1202821" y="2207787"/>
                  </a:lnTo>
                  <a:lnTo>
                    <a:pt x="1183363" y="2210962"/>
                  </a:lnTo>
                  <a:lnTo>
                    <a:pt x="1163508" y="2213741"/>
                  </a:lnTo>
                  <a:lnTo>
                    <a:pt x="1144050" y="2216123"/>
                  </a:lnTo>
                  <a:lnTo>
                    <a:pt x="1124195" y="2218504"/>
                  </a:lnTo>
                  <a:lnTo>
                    <a:pt x="1103943" y="2219695"/>
                  </a:lnTo>
                  <a:lnTo>
                    <a:pt x="1083690" y="2220886"/>
                  </a:lnTo>
                  <a:lnTo>
                    <a:pt x="1063438" y="2221680"/>
                  </a:lnTo>
                  <a:lnTo>
                    <a:pt x="1043186" y="2221680"/>
                  </a:lnTo>
                  <a:lnTo>
                    <a:pt x="1013007" y="2221283"/>
                  </a:lnTo>
                  <a:lnTo>
                    <a:pt x="983224" y="2220092"/>
                  </a:lnTo>
                  <a:lnTo>
                    <a:pt x="954235" y="2217711"/>
                  </a:lnTo>
                  <a:lnTo>
                    <a:pt x="924850" y="2214535"/>
                  </a:lnTo>
                  <a:lnTo>
                    <a:pt x="895862" y="2210565"/>
                  </a:lnTo>
                  <a:lnTo>
                    <a:pt x="867270" y="2205405"/>
                  </a:lnTo>
                  <a:lnTo>
                    <a:pt x="839076" y="2199451"/>
                  </a:lnTo>
                  <a:lnTo>
                    <a:pt x="810882" y="2192703"/>
                  </a:lnTo>
                  <a:lnTo>
                    <a:pt x="715180" y="2341162"/>
                  </a:lnTo>
                  <a:lnTo>
                    <a:pt x="474536" y="2229222"/>
                  </a:lnTo>
                  <a:lnTo>
                    <a:pt x="524968" y="2062900"/>
                  </a:lnTo>
                  <a:lnTo>
                    <a:pt x="504716" y="2049006"/>
                  </a:lnTo>
                  <a:lnTo>
                    <a:pt x="484464" y="2033525"/>
                  </a:lnTo>
                  <a:lnTo>
                    <a:pt x="465006" y="2018441"/>
                  </a:lnTo>
                  <a:lnTo>
                    <a:pt x="445945" y="2002960"/>
                  </a:lnTo>
                  <a:lnTo>
                    <a:pt x="427281" y="1986288"/>
                  </a:lnTo>
                  <a:lnTo>
                    <a:pt x="408617" y="1969616"/>
                  </a:lnTo>
                  <a:lnTo>
                    <a:pt x="390748" y="1952151"/>
                  </a:lnTo>
                  <a:lnTo>
                    <a:pt x="373672" y="1934685"/>
                  </a:lnTo>
                  <a:lnTo>
                    <a:pt x="356597" y="1916028"/>
                  </a:lnTo>
                  <a:lnTo>
                    <a:pt x="340316" y="1897371"/>
                  </a:lnTo>
                  <a:lnTo>
                    <a:pt x="324432" y="1878715"/>
                  </a:lnTo>
                  <a:lnTo>
                    <a:pt x="308548" y="1858867"/>
                  </a:lnTo>
                  <a:lnTo>
                    <a:pt x="293855" y="1839020"/>
                  </a:lnTo>
                  <a:lnTo>
                    <a:pt x="279559" y="1818775"/>
                  </a:lnTo>
                  <a:lnTo>
                    <a:pt x="265661" y="1797737"/>
                  </a:lnTo>
                  <a:lnTo>
                    <a:pt x="252556" y="1776301"/>
                  </a:lnTo>
                  <a:lnTo>
                    <a:pt x="91333" y="1811630"/>
                  </a:lnTo>
                  <a:lnTo>
                    <a:pt x="0" y="1562345"/>
                  </a:lnTo>
                  <a:lnTo>
                    <a:pt x="138191" y="1488512"/>
                  </a:lnTo>
                  <a:lnTo>
                    <a:pt x="133426" y="1465092"/>
                  </a:lnTo>
                  <a:lnTo>
                    <a:pt x="129852" y="1441672"/>
                  </a:lnTo>
                  <a:lnTo>
                    <a:pt x="126278" y="1418251"/>
                  </a:lnTo>
                  <a:lnTo>
                    <a:pt x="123498" y="1394434"/>
                  </a:lnTo>
                  <a:lnTo>
                    <a:pt x="121513" y="1370220"/>
                  </a:lnTo>
                  <a:lnTo>
                    <a:pt x="119527" y="1346403"/>
                  </a:lnTo>
                  <a:lnTo>
                    <a:pt x="118733" y="1322189"/>
                  </a:lnTo>
                  <a:lnTo>
                    <a:pt x="118336" y="1297975"/>
                  </a:lnTo>
                  <a:lnTo>
                    <a:pt x="118733" y="1269395"/>
                  </a:lnTo>
                  <a:lnTo>
                    <a:pt x="119924" y="1240418"/>
                  </a:lnTo>
                  <a:lnTo>
                    <a:pt x="122704" y="1211837"/>
                  </a:lnTo>
                  <a:lnTo>
                    <a:pt x="125484" y="1184051"/>
                  </a:lnTo>
                  <a:lnTo>
                    <a:pt x="129455" y="1155867"/>
                  </a:lnTo>
                  <a:lnTo>
                    <a:pt x="134220" y="1128478"/>
                  </a:lnTo>
                  <a:lnTo>
                    <a:pt x="139780" y="1101088"/>
                  </a:lnTo>
                  <a:lnTo>
                    <a:pt x="146133" y="1074095"/>
                  </a:lnTo>
                  <a:lnTo>
                    <a:pt x="24223" y="995896"/>
                  </a:lnTo>
                  <a:lnTo>
                    <a:pt x="136603" y="755344"/>
                  </a:lnTo>
                  <a:lnTo>
                    <a:pt x="268043" y="794642"/>
                  </a:lnTo>
                  <a:lnTo>
                    <a:pt x="283530" y="772016"/>
                  </a:lnTo>
                  <a:lnTo>
                    <a:pt x="299017" y="750184"/>
                  </a:lnTo>
                  <a:lnTo>
                    <a:pt x="315696" y="728351"/>
                  </a:lnTo>
                  <a:lnTo>
                    <a:pt x="332771" y="707313"/>
                  </a:lnTo>
                  <a:lnTo>
                    <a:pt x="350243" y="686274"/>
                  </a:lnTo>
                  <a:lnTo>
                    <a:pt x="368907" y="666824"/>
                  </a:lnTo>
                  <a:lnTo>
                    <a:pt x="387571" y="646976"/>
                  </a:lnTo>
                  <a:lnTo>
                    <a:pt x="407426" y="627923"/>
                  </a:lnTo>
                  <a:lnTo>
                    <a:pt x="427281" y="609266"/>
                  </a:lnTo>
                  <a:lnTo>
                    <a:pt x="447930" y="591403"/>
                  </a:lnTo>
                  <a:lnTo>
                    <a:pt x="468977" y="574334"/>
                  </a:lnTo>
                  <a:lnTo>
                    <a:pt x="490420" y="557662"/>
                  </a:lnTo>
                  <a:lnTo>
                    <a:pt x="512261" y="541784"/>
                  </a:lnTo>
                  <a:lnTo>
                    <a:pt x="535293" y="526303"/>
                  </a:lnTo>
                  <a:lnTo>
                    <a:pt x="557928" y="511616"/>
                  </a:lnTo>
                  <a:lnTo>
                    <a:pt x="581754" y="497723"/>
                  </a:lnTo>
                  <a:lnTo>
                    <a:pt x="554354" y="371890"/>
                  </a:lnTo>
                  <a:lnTo>
                    <a:pt x="803734" y="280988"/>
                  </a:lnTo>
                  <a:close/>
                  <a:moveTo>
                    <a:pt x="2013752" y="186531"/>
                  </a:moveTo>
                  <a:lnTo>
                    <a:pt x="2001871" y="186928"/>
                  </a:lnTo>
                  <a:lnTo>
                    <a:pt x="1989594" y="188119"/>
                  </a:lnTo>
                  <a:lnTo>
                    <a:pt x="1978109" y="190103"/>
                  </a:lnTo>
                  <a:lnTo>
                    <a:pt x="1966624" y="192881"/>
                  </a:lnTo>
                  <a:lnTo>
                    <a:pt x="1955139" y="196453"/>
                  </a:lnTo>
                  <a:lnTo>
                    <a:pt x="1944050" y="200819"/>
                  </a:lnTo>
                  <a:lnTo>
                    <a:pt x="1932962" y="205978"/>
                  </a:lnTo>
                  <a:lnTo>
                    <a:pt x="1922269" y="211534"/>
                  </a:lnTo>
                  <a:lnTo>
                    <a:pt x="1914348" y="216297"/>
                  </a:lnTo>
                  <a:lnTo>
                    <a:pt x="1906823" y="221853"/>
                  </a:lnTo>
                  <a:lnTo>
                    <a:pt x="1899695" y="227409"/>
                  </a:lnTo>
                  <a:lnTo>
                    <a:pt x="1892962" y="233363"/>
                  </a:lnTo>
                  <a:lnTo>
                    <a:pt x="1886230" y="239713"/>
                  </a:lnTo>
                  <a:lnTo>
                    <a:pt x="1880289" y="246063"/>
                  </a:lnTo>
                  <a:lnTo>
                    <a:pt x="1874349" y="252809"/>
                  </a:lnTo>
                  <a:lnTo>
                    <a:pt x="1869200" y="259953"/>
                  </a:lnTo>
                  <a:lnTo>
                    <a:pt x="1864052" y="267097"/>
                  </a:lnTo>
                  <a:lnTo>
                    <a:pt x="1859300" y="274241"/>
                  </a:lnTo>
                  <a:lnTo>
                    <a:pt x="1855339" y="281781"/>
                  </a:lnTo>
                  <a:lnTo>
                    <a:pt x="1850983" y="289719"/>
                  </a:lnTo>
                  <a:lnTo>
                    <a:pt x="1847419" y="297656"/>
                  </a:lnTo>
                  <a:lnTo>
                    <a:pt x="1844646" y="305594"/>
                  </a:lnTo>
                  <a:lnTo>
                    <a:pt x="1841874" y="313928"/>
                  </a:lnTo>
                  <a:lnTo>
                    <a:pt x="1839102" y="322263"/>
                  </a:lnTo>
                  <a:lnTo>
                    <a:pt x="1837518" y="330597"/>
                  </a:lnTo>
                  <a:lnTo>
                    <a:pt x="1835934" y="339328"/>
                  </a:lnTo>
                  <a:lnTo>
                    <a:pt x="1834350" y="348059"/>
                  </a:lnTo>
                  <a:lnTo>
                    <a:pt x="1833557" y="356791"/>
                  </a:lnTo>
                  <a:lnTo>
                    <a:pt x="1833557" y="365125"/>
                  </a:lnTo>
                  <a:lnTo>
                    <a:pt x="1833557" y="373856"/>
                  </a:lnTo>
                  <a:lnTo>
                    <a:pt x="1833953" y="382984"/>
                  </a:lnTo>
                  <a:lnTo>
                    <a:pt x="1835142" y="391716"/>
                  </a:lnTo>
                  <a:lnTo>
                    <a:pt x="1836726" y="400050"/>
                  </a:lnTo>
                  <a:lnTo>
                    <a:pt x="1838310" y="409178"/>
                  </a:lnTo>
                  <a:lnTo>
                    <a:pt x="1840290" y="417513"/>
                  </a:lnTo>
                  <a:lnTo>
                    <a:pt x="1843458" y="426244"/>
                  </a:lnTo>
                  <a:lnTo>
                    <a:pt x="1846230" y="434578"/>
                  </a:lnTo>
                  <a:lnTo>
                    <a:pt x="1850191" y="443310"/>
                  </a:lnTo>
                  <a:lnTo>
                    <a:pt x="1853755" y="451247"/>
                  </a:lnTo>
                  <a:lnTo>
                    <a:pt x="1858507" y="459581"/>
                  </a:lnTo>
                  <a:lnTo>
                    <a:pt x="1864844" y="469503"/>
                  </a:lnTo>
                  <a:lnTo>
                    <a:pt x="1871973" y="479028"/>
                  </a:lnTo>
                  <a:lnTo>
                    <a:pt x="1879497" y="488156"/>
                  </a:lnTo>
                  <a:lnTo>
                    <a:pt x="1887418" y="496888"/>
                  </a:lnTo>
                  <a:lnTo>
                    <a:pt x="1896527" y="504428"/>
                  </a:lnTo>
                  <a:lnTo>
                    <a:pt x="1905239" y="511969"/>
                  </a:lnTo>
                  <a:lnTo>
                    <a:pt x="1914744" y="518716"/>
                  </a:lnTo>
                  <a:lnTo>
                    <a:pt x="1924645" y="524669"/>
                  </a:lnTo>
                  <a:lnTo>
                    <a:pt x="1934942" y="529828"/>
                  </a:lnTo>
                  <a:lnTo>
                    <a:pt x="1945635" y="534988"/>
                  </a:lnTo>
                  <a:lnTo>
                    <a:pt x="1956723" y="538956"/>
                  </a:lnTo>
                  <a:lnTo>
                    <a:pt x="1967812" y="542131"/>
                  </a:lnTo>
                  <a:lnTo>
                    <a:pt x="1979297" y="545306"/>
                  </a:lnTo>
                  <a:lnTo>
                    <a:pt x="1990782" y="546894"/>
                  </a:lnTo>
                  <a:lnTo>
                    <a:pt x="2002267" y="548085"/>
                  </a:lnTo>
                  <a:lnTo>
                    <a:pt x="2014544" y="548481"/>
                  </a:lnTo>
                  <a:lnTo>
                    <a:pt x="2026425" y="548085"/>
                  </a:lnTo>
                  <a:lnTo>
                    <a:pt x="2038306" y="546894"/>
                  </a:lnTo>
                  <a:lnTo>
                    <a:pt x="2049791" y="544910"/>
                  </a:lnTo>
                  <a:lnTo>
                    <a:pt x="2061672" y="542131"/>
                  </a:lnTo>
                  <a:lnTo>
                    <a:pt x="2073157" y="538560"/>
                  </a:lnTo>
                  <a:lnTo>
                    <a:pt x="2084246" y="534194"/>
                  </a:lnTo>
                  <a:lnTo>
                    <a:pt x="2095335" y="529035"/>
                  </a:lnTo>
                  <a:lnTo>
                    <a:pt x="2106028" y="523081"/>
                  </a:lnTo>
                  <a:lnTo>
                    <a:pt x="2113552" y="518716"/>
                  </a:lnTo>
                  <a:lnTo>
                    <a:pt x="2121077" y="513556"/>
                  </a:lnTo>
                  <a:lnTo>
                    <a:pt x="2128206" y="508000"/>
                  </a:lnTo>
                  <a:lnTo>
                    <a:pt x="2134938" y="502047"/>
                  </a:lnTo>
                  <a:lnTo>
                    <a:pt x="2141275" y="496491"/>
                  </a:lnTo>
                  <a:lnTo>
                    <a:pt x="2147215" y="490141"/>
                  </a:lnTo>
                  <a:lnTo>
                    <a:pt x="2153156" y="483394"/>
                  </a:lnTo>
                  <a:lnTo>
                    <a:pt x="2158304" y="476647"/>
                  </a:lnTo>
                  <a:lnTo>
                    <a:pt x="2163452" y="469503"/>
                  </a:lnTo>
                  <a:lnTo>
                    <a:pt x="2168601" y="461566"/>
                  </a:lnTo>
                  <a:lnTo>
                    <a:pt x="2172957" y="454025"/>
                  </a:lnTo>
                  <a:lnTo>
                    <a:pt x="2176917" y="446485"/>
                  </a:lnTo>
                  <a:lnTo>
                    <a:pt x="2180482" y="438150"/>
                  </a:lnTo>
                  <a:lnTo>
                    <a:pt x="2183650" y="430213"/>
                  </a:lnTo>
                  <a:lnTo>
                    <a:pt x="2186818" y="421481"/>
                  </a:lnTo>
                  <a:lnTo>
                    <a:pt x="2189195" y="412750"/>
                  </a:lnTo>
                  <a:lnTo>
                    <a:pt x="2191175" y="404019"/>
                  </a:lnTo>
                  <a:lnTo>
                    <a:pt x="2192363" y="395288"/>
                  </a:lnTo>
                  <a:lnTo>
                    <a:pt x="2193947" y="386159"/>
                  </a:lnTo>
                  <a:lnTo>
                    <a:pt x="2194739" y="377428"/>
                  </a:lnTo>
                  <a:lnTo>
                    <a:pt x="2194739" y="368697"/>
                  </a:lnTo>
                  <a:lnTo>
                    <a:pt x="2194739" y="359569"/>
                  </a:lnTo>
                  <a:lnTo>
                    <a:pt x="2194343" y="351234"/>
                  </a:lnTo>
                  <a:lnTo>
                    <a:pt x="2192759" y="342503"/>
                  </a:lnTo>
                  <a:lnTo>
                    <a:pt x="2191571" y="333375"/>
                  </a:lnTo>
                  <a:lnTo>
                    <a:pt x="2189591" y="325041"/>
                  </a:lnTo>
                  <a:lnTo>
                    <a:pt x="2187610" y="316706"/>
                  </a:lnTo>
                  <a:lnTo>
                    <a:pt x="2184838" y="308372"/>
                  </a:lnTo>
                  <a:lnTo>
                    <a:pt x="2181670" y="299641"/>
                  </a:lnTo>
                  <a:lnTo>
                    <a:pt x="2178106" y="291703"/>
                  </a:lnTo>
                  <a:lnTo>
                    <a:pt x="2174145" y="283766"/>
                  </a:lnTo>
                  <a:lnTo>
                    <a:pt x="2169789" y="275828"/>
                  </a:lnTo>
                  <a:lnTo>
                    <a:pt x="2163452" y="265509"/>
                  </a:lnTo>
                  <a:lnTo>
                    <a:pt x="2156324" y="255984"/>
                  </a:lnTo>
                  <a:lnTo>
                    <a:pt x="2148799" y="247253"/>
                  </a:lnTo>
                  <a:lnTo>
                    <a:pt x="2140879" y="238522"/>
                  </a:lnTo>
                  <a:lnTo>
                    <a:pt x="2131770" y="230584"/>
                  </a:lnTo>
                  <a:lnTo>
                    <a:pt x="2123057" y="223441"/>
                  </a:lnTo>
                  <a:lnTo>
                    <a:pt x="2113552" y="216694"/>
                  </a:lnTo>
                  <a:lnTo>
                    <a:pt x="2103255" y="210344"/>
                  </a:lnTo>
                  <a:lnTo>
                    <a:pt x="2093355" y="204788"/>
                  </a:lnTo>
                  <a:lnTo>
                    <a:pt x="2082662" y="200422"/>
                  </a:lnTo>
                  <a:lnTo>
                    <a:pt x="2071969" y="196056"/>
                  </a:lnTo>
                  <a:lnTo>
                    <a:pt x="2060484" y="192881"/>
                  </a:lnTo>
                  <a:lnTo>
                    <a:pt x="2048999" y="190103"/>
                  </a:lnTo>
                  <a:lnTo>
                    <a:pt x="2037118" y="188119"/>
                  </a:lnTo>
                  <a:lnTo>
                    <a:pt x="2025633" y="186928"/>
                  </a:lnTo>
                  <a:lnTo>
                    <a:pt x="2013752" y="186531"/>
                  </a:lnTo>
                  <a:close/>
                  <a:moveTo>
                    <a:pt x="2066028" y="0"/>
                  </a:moveTo>
                  <a:lnTo>
                    <a:pt x="2156324" y="23812"/>
                  </a:lnTo>
                  <a:lnTo>
                    <a:pt x="2146027" y="100013"/>
                  </a:lnTo>
                  <a:lnTo>
                    <a:pt x="2140916" y="118533"/>
                  </a:lnTo>
                  <a:lnTo>
                    <a:pt x="2134542" y="115094"/>
                  </a:lnTo>
                  <a:lnTo>
                    <a:pt x="2132671" y="114357"/>
                  </a:lnTo>
                  <a:lnTo>
                    <a:pt x="2132562" y="114300"/>
                  </a:lnTo>
                  <a:lnTo>
                    <a:pt x="2123453" y="110728"/>
                  </a:lnTo>
                  <a:lnTo>
                    <a:pt x="2132671" y="114357"/>
                  </a:lnTo>
                  <a:lnTo>
                    <a:pt x="2140879" y="118666"/>
                  </a:lnTo>
                  <a:lnTo>
                    <a:pt x="2140916" y="118533"/>
                  </a:lnTo>
                  <a:lnTo>
                    <a:pt x="2144839" y="120650"/>
                  </a:lnTo>
                  <a:lnTo>
                    <a:pt x="2153552" y="125413"/>
                  </a:lnTo>
                  <a:lnTo>
                    <a:pt x="2167413" y="133747"/>
                  </a:lnTo>
                  <a:lnTo>
                    <a:pt x="2174145" y="138113"/>
                  </a:lnTo>
                  <a:lnTo>
                    <a:pt x="2180878" y="142875"/>
                  </a:lnTo>
                  <a:lnTo>
                    <a:pt x="2181274" y="143272"/>
                  </a:lnTo>
                  <a:lnTo>
                    <a:pt x="2187610" y="148034"/>
                  </a:lnTo>
                  <a:lnTo>
                    <a:pt x="2193947" y="153194"/>
                  </a:lnTo>
                  <a:lnTo>
                    <a:pt x="2205432" y="163909"/>
                  </a:lnTo>
                  <a:lnTo>
                    <a:pt x="2212560" y="170656"/>
                  </a:lnTo>
                  <a:lnTo>
                    <a:pt x="2221273" y="180181"/>
                  </a:lnTo>
                  <a:lnTo>
                    <a:pt x="2226433" y="186128"/>
                  </a:lnTo>
                  <a:lnTo>
                    <a:pt x="2226422" y="186134"/>
                  </a:lnTo>
                  <a:lnTo>
                    <a:pt x="2229194" y="189309"/>
                  </a:lnTo>
                  <a:lnTo>
                    <a:pt x="2226433" y="186128"/>
                  </a:lnTo>
                  <a:lnTo>
                    <a:pt x="2244639" y="175419"/>
                  </a:lnTo>
                  <a:lnTo>
                    <a:pt x="2315925" y="143669"/>
                  </a:lnTo>
                  <a:lnTo>
                    <a:pt x="2363053" y="224234"/>
                  </a:lnTo>
                  <a:lnTo>
                    <a:pt x="2302064" y="270669"/>
                  </a:lnTo>
                  <a:lnTo>
                    <a:pt x="2280282" y="283369"/>
                  </a:lnTo>
                  <a:lnTo>
                    <a:pt x="2284242" y="296466"/>
                  </a:lnTo>
                  <a:lnTo>
                    <a:pt x="2287015" y="309166"/>
                  </a:lnTo>
                  <a:lnTo>
                    <a:pt x="2289787" y="322263"/>
                  </a:lnTo>
                  <a:lnTo>
                    <a:pt x="2291371" y="335359"/>
                  </a:lnTo>
                  <a:lnTo>
                    <a:pt x="2292559" y="348456"/>
                  </a:lnTo>
                  <a:lnTo>
                    <a:pt x="2293351" y="361553"/>
                  </a:lnTo>
                  <a:lnTo>
                    <a:pt x="2293351" y="374650"/>
                  </a:lnTo>
                  <a:lnTo>
                    <a:pt x="2292559" y="387350"/>
                  </a:lnTo>
                  <a:lnTo>
                    <a:pt x="2318301" y="394097"/>
                  </a:lnTo>
                  <a:lnTo>
                    <a:pt x="2390775" y="422275"/>
                  </a:lnTo>
                  <a:lnTo>
                    <a:pt x="2367409" y="512763"/>
                  </a:lnTo>
                  <a:lnTo>
                    <a:pt x="2291371" y="502047"/>
                  </a:lnTo>
                  <a:lnTo>
                    <a:pt x="2262857" y="494506"/>
                  </a:lnTo>
                  <a:lnTo>
                    <a:pt x="2256916" y="506016"/>
                  </a:lnTo>
                  <a:lnTo>
                    <a:pt x="2250183" y="517128"/>
                  </a:lnTo>
                  <a:lnTo>
                    <a:pt x="2243451" y="527447"/>
                  </a:lnTo>
                  <a:lnTo>
                    <a:pt x="2235926" y="537766"/>
                  </a:lnTo>
                  <a:lnTo>
                    <a:pt x="2228006" y="547688"/>
                  </a:lnTo>
                  <a:lnTo>
                    <a:pt x="2219293" y="557610"/>
                  </a:lnTo>
                  <a:lnTo>
                    <a:pt x="2210580" y="566738"/>
                  </a:lnTo>
                  <a:lnTo>
                    <a:pt x="2201075" y="575469"/>
                  </a:lnTo>
                  <a:lnTo>
                    <a:pt x="2216125" y="601266"/>
                  </a:lnTo>
                  <a:lnTo>
                    <a:pt x="2247807" y="671910"/>
                  </a:lnTo>
                  <a:lnTo>
                    <a:pt x="2167413" y="719932"/>
                  </a:lnTo>
                  <a:lnTo>
                    <a:pt x="2121077" y="658416"/>
                  </a:lnTo>
                  <a:lnTo>
                    <a:pt x="2105632" y="632222"/>
                  </a:lnTo>
                  <a:lnTo>
                    <a:pt x="2110780" y="629841"/>
                  </a:lnTo>
                  <a:lnTo>
                    <a:pt x="2115929" y="627857"/>
                  </a:lnTo>
                  <a:lnTo>
                    <a:pt x="2104048" y="632222"/>
                  </a:lnTo>
                  <a:lnTo>
                    <a:pt x="2092563" y="635794"/>
                  </a:lnTo>
                  <a:lnTo>
                    <a:pt x="2083058" y="638969"/>
                  </a:lnTo>
                  <a:lnTo>
                    <a:pt x="2067217" y="642541"/>
                  </a:lnTo>
                  <a:lnTo>
                    <a:pt x="2059296" y="643732"/>
                  </a:lnTo>
                  <a:lnTo>
                    <a:pt x="2050583" y="644922"/>
                  </a:lnTo>
                  <a:lnTo>
                    <a:pt x="2048999" y="644922"/>
                  </a:lnTo>
                  <a:lnTo>
                    <a:pt x="2033554" y="646907"/>
                  </a:lnTo>
                  <a:lnTo>
                    <a:pt x="2018505" y="647303"/>
                  </a:lnTo>
                  <a:lnTo>
                    <a:pt x="2014544" y="647700"/>
                  </a:lnTo>
                  <a:lnTo>
                    <a:pt x="2008208" y="647303"/>
                  </a:lnTo>
                  <a:lnTo>
                    <a:pt x="2002617" y="647117"/>
                  </a:lnTo>
                  <a:lnTo>
                    <a:pt x="1994743" y="646510"/>
                  </a:lnTo>
                  <a:lnTo>
                    <a:pt x="1984842" y="645716"/>
                  </a:lnTo>
                  <a:lnTo>
                    <a:pt x="1996327" y="646907"/>
                  </a:lnTo>
                  <a:lnTo>
                    <a:pt x="2002617" y="647117"/>
                  </a:lnTo>
                  <a:lnTo>
                    <a:pt x="2005039" y="647303"/>
                  </a:lnTo>
                  <a:lnTo>
                    <a:pt x="1994347" y="687785"/>
                  </a:lnTo>
                  <a:lnTo>
                    <a:pt x="1970189" y="747713"/>
                  </a:lnTo>
                  <a:lnTo>
                    <a:pt x="1879497" y="724297"/>
                  </a:lnTo>
                  <a:lnTo>
                    <a:pt x="1886230" y="662385"/>
                  </a:lnTo>
                  <a:lnTo>
                    <a:pt x="1896923" y="621507"/>
                  </a:lnTo>
                  <a:lnTo>
                    <a:pt x="1904447" y="625078"/>
                  </a:lnTo>
                  <a:lnTo>
                    <a:pt x="1893754" y="619919"/>
                  </a:lnTo>
                  <a:lnTo>
                    <a:pt x="1883061" y="614363"/>
                  </a:lnTo>
                  <a:lnTo>
                    <a:pt x="1874745" y="609997"/>
                  </a:lnTo>
                  <a:lnTo>
                    <a:pt x="1860884" y="601663"/>
                  </a:lnTo>
                  <a:lnTo>
                    <a:pt x="1854151" y="596900"/>
                  </a:lnTo>
                  <a:lnTo>
                    <a:pt x="1847419" y="592535"/>
                  </a:lnTo>
                  <a:lnTo>
                    <a:pt x="1846627" y="592138"/>
                  </a:lnTo>
                  <a:lnTo>
                    <a:pt x="1840290" y="586978"/>
                  </a:lnTo>
                  <a:lnTo>
                    <a:pt x="1834350" y="581819"/>
                  </a:lnTo>
                  <a:lnTo>
                    <a:pt x="1822469" y="571103"/>
                  </a:lnTo>
                  <a:lnTo>
                    <a:pt x="1815736" y="564356"/>
                  </a:lnTo>
                  <a:lnTo>
                    <a:pt x="1809516" y="557841"/>
                  </a:lnTo>
                  <a:lnTo>
                    <a:pt x="1805439" y="553244"/>
                  </a:lnTo>
                  <a:lnTo>
                    <a:pt x="1799103" y="545703"/>
                  </a:lnTo>
                  <a:lnTo>
                    <a:pt x="1807023" y="555228"/>
                  </a:lnTo>
                  <a:lnTo>
                    <a:pt x="1809516" y="557841"/>
                  </a:lnTo>
                  <a:lnTo>
                    <a:pt x="1811776" y="560388"/>
                  </a:lnTo>
                  <a:lnTo>
                    <a:pt x="1779697" y="579438"/>
                  </a:lnTo>
                  <a:lnTo>
                    <a:pt x="1720292" y="604044"/>
                  </a:lnTo>
                  <a:lnTo>
                    <a:pt x="1673164" y="523875"/>
                  </a:lnTo>
                  <a:lnTo>
                    <a:pt x="1721480" y="484585"/>
                  </a:lnTo>
                  <a:lnTo>
                    <a:pt x="1752767" y="465931"/>
                  </a:lnTo>
                  <a:lnTo>
                    <a:pt x="1748410" y="452835"/>
                  </a:lnTo>
                  <a:lnTo>
                    <a:pt x="1744450" y="439341"/>
                  </a:lnTo>
                  <a:lnTo>
                    <a:pt x="1741282" y="425847"/>
                  </a:lnTo>
                  <a:lnTo>
                    <a:pt x="1738510" y="412353"/>
                  </a:lnTo>
                  <a:lnTo>
                    <a:pt x="1736530" y="398860"/>
                  </a:lnTo>
                  <a:lnTo>
                    <a:pt x="1735737" y="385366"/>
                  </a:lnTo>
                  <a:lnTo>
                    <a:pt x="1734945" y="371475"/>
                  </a:lnTo>
                  <a:lnTo>
                    <a:pt x="1735341" y="357981"/>
                  </a:lnTo>
                  <a:lnTo>
                    <a:pt x="1704451" y="350441"/>
                  </a:lnTo>
                  <a:lnTo>
                    <a:pt x="1644650" y="325438"/>
                  </a:lnTo>
                  <a:lnTo>
                    <a:pt x="1668412" y="235347"/>
                  </a:lnTo>
                  <a:lnTo>
                    <a:pt x="1730193" y="242094"/>
                  </a:lnTo>
                  <a:lnTo>
                    <a:pt x="1760687" y="250031"/>
                  </a:lnTo>
                  <a:lnTo>
                    <a:pt x="1766628" y="237331"/>
                  </a:lnTo>
                  <a:lnTo>
                    <a:pt x="1773361" y="225028"/>
                  </a:lnTo>
                  <a:lnTo>
                    <a:pt x="1781281" y="213519"/>
                  </a:lnTo>
                  <a:lnTo>
                    <a:pt x="1789202" y="201613"/>
                  </a:lnTo>
                  <a:lnTo>
                    <a:pt x="1797915" y="190500"/>
                  </a:lnTo>
                  <a:lnTo>
                    <a:pt x="1807023" y="179784"/>
                  </a:lnTo>
                  <a:lnTo>
                    <a:pt x="1816924" y="169069"/>
                  </a:lnTo>
                  <a:lnTo>
                    <a:pt x="1827221" y="159544"/>
                  </a:lnTo>
                  <a:lnTo>
                    <a:pt x="1812964" y="135334"/>
                  </a:lnTo>
                  <a:lnTo>
                    <a:pt x="1788410" y="75406"/>
                  </a:lnTo>
                  <a:lnTo>
                    <a:pt x="1868804" y="27781"/>
                  </a:lnTo>
                  <a:lnTo>
                    <a:pt x="1907219" y="76994"/>
                  </a:lnTo>
                  <a:lnTo>
                    <a:pt x="1923061" y="102791"/>
                  </a:lnTo>
                  <a:lnTo>
                    <a:pt x="1917516" y="105172"/>
                  </a:lnTo>
                  <a:lnTo>
                    <a:pt x="1912368" y="107156"/>
                  </a:lnTo>
                  <a:lnTo>
                    <a:pt x="1924249" y="102791"/>
                  </a:lnTo>
                  <a:lnTo>
                    <a:pt x="1935734" y="99219"/>
                  </a:lnTo>
                  <a:lnTo>
                    <a:pt x="1945239" y="96044"/>
                  </a:lnTo>
                  <a:lnTo>
                    <a:pt x="1961080" y="92869"/>
                  </a:lnTo>
                  <a:lnTo>
                    <a:pt x="1969001" y="91281"/>
                  </a:lnTo>
                  <a:lnTo>
                    <a:pt x="1977317" y="89694"/>
                  </a:lnTo>
                  <a:lnTo>
                    <a:pt x="1979297" y="89694"/>
                  </a:lnTo>
                  <a:lnTo>
                    <a:pt x="1994347" y="88106"/>
                  </a:lnTo>
                  <a:lnTo>
                    <a:pt x="2009792" y="87709"/>
                  </a:lnTo>
                  <a:lnTo>
                    <a:pt x="2013752" y="87709"/>
                  </a:lnTo>
                  <a:lnTo>
                    <a:pt x="2019693" y="87709"/>
                  </a:lnTo>
                  <a:lnTo>
                    <a:pt x="2031970" y="88503"/>
                  </a:lnTo>
                  <a:lnTo>
                    <a:pt x="2043455" y="89297"/>
                  </a:lnTo>
                  <a:lnTo>
                    <a:pt x="2034346" y="88503"/>
                  </a:lnTo>
                  <a:lnTo>
                    <a:pt x="2038306" y="72628"/>
                  </a:lnTo>
                  <a:lnTo>
                    <a:pt x="2066028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2400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" name="组合 6"/>
          <p:cNvGrpSpPr/>
          <p:nvPr/>
        </p:nvGrpSpPr>
        <p:grpSpPr>
          <a:xfrm>
            <a:off x="6003682" y="1182661"/>
            <a:ext cx="5326927" cy="1280491"/>
            <a:chOff x="6003678" y="1441071"/>
            <a:chExt cx="5073295" cy="1022080"/>
          </a:xfrm>
        </p:grpSpPr>
        <p:sp>
          <p:nvSpPr>
            <p:cNvPr id="76" name="任意多边形 75"/>
            <p:cNvSpPr/>
            <p:nvPr/>
          </p:nvSpPr>
          <p:spPr>
            <a:xfrm flipH="1">
              <a:off x="6003678" y="1753999"/>
              <a:ext cx="1772319" cy="709152"/>
            </a:xfrm>
            <a:custGeom>
              <a:avLst/>
              <a:gdLst>
                <a:gd name="connsiteX0" fmla="*/ 1282700 w 1282700"/>
                <a:gd name="connsiteY0" fmla="*/ 609600 h 609600"/>
                <a:gd name="connsiteX1" fmla="*/ 838200 w 1282700"/>
                <a:gd name="connsiteY1" fmla="*/ 0 h 609600"/>
                <a:gd name="connsiteX2" fmla="*/ 0 w 1282700"/>
                <a:gd name="connsiteY2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2700" h="609600">
                  <a:moveTo>
                    <a:pt x="1282700" y="609600"/>
                  </a:moveTo>
                  <a:lnTo>
                    <a:pt x="838200" y="0"/>
                  </a:lnTo>
                  <a:lnTo>
                    <a:pt x="0" y="0"/>
                  </a:lnTo>
                </a:path>
              </a:pathLst>
            </a:custGeom>
            <a:ln>
              <a:tailEnd type="oval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800" b="1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9" name="MH_Text_1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8013718" y="1441071"/>
              <a:ext cx="3063255" cy="573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  <a:defRPr/>
              </a:pPr>
              <a:r>
                <a:rPr lang="zh-CN" altLang="en-US" dirty="0">
                  <a:solidFill>
                    <a:schemeClr val="bg1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函数调用图数据结构最终设计</a:t>
              </a:r>
              <a:endParaRPr lang="en-US" altLang="zh-CN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zh-CN" altLang="en-US" dirty="0">
                  <a:solidFill>
                    <a:schemeClr val="bg1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实现共享内存以支持</a:t>
              </a:r>
              <a:r>
                <a:rPr lang="en-US" altLang="zh-CN" dirty="0">
                  <a:solidFill>
                    <a:schemeClr val="bg1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python</a:t>
              </a:r>
              <a:r>
                <a:rPr lang="zh-CN" altLang="en-US" dirty="0">
                  <a:solidFill>
                    <a:schemeClr val="bg1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和</a:t>
              </a:r>
              <a:r>
                <a:rPr lang="en-US" altLang="zh-CN" dirty="0">
                  <a:solidFill>
                    <a:schemeClr val="bg1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C</a:t>
              </a:r>
              <a:r>
                <a:rPr lang="zh-CN" altLang="en-US" dirty="0">
                  <a:solidFill>
                    <a:schemeClr val="bg1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的通讯</a:t>
              </a:r>
              <a:endParaRPr lang="zh-CN" altLang="en-US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9" name="组合 7"/>
          <p:cNvGrpSpPr/>
          <p:nvPr/>
        </p:nvGrpSpPr>
        <p:grpSpPr>
          <a:xfrm>
            <a:off x="504190" y="1494791"/>
            <a:ext cx="3724275" cy="1551939"/>
            <a:chOff x="254087" y="1833060"/>
            <a:chExt cx="3974540" cy="1213590"/>
          </a:xfrm>
        </p:grpSpPr>
        <p:sp>
          <p:nvSpPr>
            <p:cNvPr id="10" name="任意多边形 9"/>
            <p:cNvSpPr/>
            <p:nvPr/>
          </p:nvSpPr>
          <p:spPr>
            <a:xfrm>
              <a:off x="3655550" y="2272415"/>
              <a:ext cx="573077" cy="774235"/>
            </a:xfrm>
            <a:custGeom>
              <a:avLst/>
              <a:gdLst>
                <a:gd name="connsiteX0" fmla="*/ 1282700 w 1282700"/>
                <a:gd name="connsiteY0" fmla="*/ 609600 h 609600"/>
                <a:gd name="connsiteX1" fmla="*/ 838200 w 1282700"/>
                <a:gd name="connsiteY1" fmla="*/ 0 h 609600"/>
                <a:gd name="connsiteX2" fmla="*/ 0 w 1282700"/>
                <a:gd name="connsiteY2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2700" h="609600">
                  <a:moveTo>
                    <a:pt x="1282700" y="609600"/>
                  </a:moveTo>
                  <a:lnTo>
                    <a:pt x="838200" y="0"/>
                  </a:lnTo>
                  <a:lnTo>
                    <a:pt x="0" y="0"/>
                  </a:lnTo>
                </a:path>
              </a:pathLst>
            </a:custGeom>
            <a:ln>
              <a:tailEnd type="oval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0" name="MH_Text_1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54087" y="1833060"/>
              <a:ext cx="3063073" cy="819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lnSpc>
                  <a:spcPct val="150000"/>
                </a:lnSpc>
                <a:defRPr/>
              </a:pPr>
              <a:r>
                <a:rPr lang="zh-CN" altLang="en-US" dirty="0">
                  <a:solidFill>
                    <a:schemeClr val="bg1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项目开题，成员分工以及项目基本情况介绍</a:t>
              </a:r>
              <a:r>
                <a:rPr lang="zh-CN" altLang="en-US" sz="1400" b="1" dirty="0">
                  <a:solidFill>
                    <a:schemeClr val="bg1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。</a:t>
              </a:r>
              <a:endParaRPr lang="zh-CN" altLang="en-US" sz="14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1" name="组合 8"/>
          <p:cNvGrpSpPr/>
          <p:nvPr/>
        </p:nvGrpSpPr>
        <p:grpSpPr>
          <a:xfrm>
            <a:off x="332741" y="4803142"/>
            <a:ext cx="5108574" cy="1627506"/>
            <a:chOff x="489473" y="5036319"/>
            <a:chExt cx="3613019" cy="853410"/>
          </a:xfrm>
        </p:grpSpPr>
        <p:sp>
          <p:nvSpPr>
            <p:cNvPr id="77" name="任意多边形 76"/>
            <p:cNvSpPr/>
            <p:nvPr/>
          </p:nvSpPr>
          <p:spPr>
            <a:xfrm rot="5580000" flipH="1" flipV="1">
              <a:off x="3140470" y="4635543"/>
              <a:ext cx="156830" cy="958382"/>
            </a:xfrm>
            <a:custGeom>
              <a:avLst/>
              <a:gdLst>
                <a:gd name="connsiteX0" fmla="*/ 1282700 w 1282700"/>
                <a:gd name="connsiteY0" fmla="*/ 609600 h 609600"/>
                <a:gd name="connsiteX1" fmla="*/ 838200 w 1282700"/>
                <a:gd name="connsiteY1" fmla="*/ 0 h 609600"/>
                <a:gd name="connsiteX2" fmla="*/ 0 w 1282700"/>
                <a:gd name="connsiteY2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2700" h="609600">
                  <a:moveTo>
                    <a:pt x="1282700" y="609600"/>
                  </a:moveTo>
                  <a:lnTo>
                    <a:pt x="838200" y="0"/>
                  </a:lnTo>
                  <a:lnTo>
                    <a:pt x="0" y="0"/>
                  </a:lnTo>
                </a:path>
              </a:pathLst>
            </a:custGeom>
            <a:ln>
              <a:tailEnd type="oval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1" name="MH_Text_1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489473" y="5099584"/>
              <a:ext cx="3613019" cy="79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  <a:defRPr/>
              </a:pPr>
              <a:r>
                <a:rPr lang="zh-CN" altLang="en-US" dirty="0">
                  <a:solidFill>
                    <a:schemeClr val="bg1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增加函数调用分析功能实现自动化读取符号表和</a:t>
              </a:r>
              <a:r>
                <a:rPr lang="en-US" altLang="zh-CN" dirty="0">
                  <a:solidFill>
                    <a:schemeClr val="bg1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mangle</a:t>
              </a:r>
              <a:r>
                <a:rPr lang="zh-CN" altLang="en-US" dirty="0">
                  <a:solidFill>
                    <a:schemeClr val="bg1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名字映射；从符号表信息自动化生成函数原型即</a:t>
              </a:r>
              <a:r>
                <a:rPr lang="en-US" altLang="zh-CN" dirty="0">
                  <a:solidFill>
                    <a:schemeClr val="bg1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hook</a:t>
              </a:r>
              <a:r>
                <a:rPr lang="zh-CN" altLang="en-US" dirty="0">
                  <a:solidFill>
                    <a:schemeClr val="bg1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代码</a:t>
              </a:r>
              <a:endParaRPr lang="zh-CN" altLang="en-US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2" name="组合 9"/>
          <p:cNvGrpSpPr/>
          <p:nvPr/>
        </p:nvGrpSpPr>
        <p:grpSpPr>
          <a:xfrm>
            <a:off x="7037969" y="5520484"/>
            <a:ext cx="4794250" cy="573405"/>
            <a:chOff x="6254549" y="5137740"/>
            <a:chExt cx="4794250" cy="573405"/>
          </a:xfrm>
        </p:grpSpPr>
        <p:sp>
          <p:nvSpPr>
            <p:cNvPr id="78" name="任意多边形 77"/>
            <p:cNvSpPr/>
            <p:nvPr/>
          </p:nvSpPr>
          <p:spPr>
            <a:xfrm flipH="1" flipV="1">
              <a:off x="6254549" y="5137740"/>
              <a:ext cx="1172210" cy="472440"/>
            </a:xfrm>
            <a:custGeom>
              <a:avLst/>
              <a:gdLst>
                <a:gd name="connsiteX0" fmla="*/ 1282700 w 1282700"/>
                <a:gd name="connsiteY0" fmla="*/ 609600 h 609600"/>
                <a:gd name="connsiteX1" fmla="*/ 838200 w 1282700"/>
                <a:gd name="connsiteY1" fmla="*/ 0 h 609600"/>
                <a:gd name="connsiteX2" fmla="*/ 0 w 1282700"/>
                <a:gd name="connsiteY2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2700" h="609600">
                  <a:moveTo>
                    <a:pt x="1282700" y="609600"/>
                  </a:moveTo>
                  <a:lnTo>
                    <a:pt x="838200" y="0"/>
                  </a:lnTo>
                  <a:lnTo>
                    <a:pt x="0" y="0"/>
                  </a:lnTo>
                </a:path>
              </a:pathLst>
            </a:custGeom>
            <a:ln>
              <a:tailEnd type="oval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2" name="MH_Text_1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7596304" y="5137740"/>
              <a:ext cx="3452495" cy="573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  <a:defRPr/>
              </a:pPr>
              <a:r>
                <a:rPr lang="zh-CN" altLang="en-US" dirty="0">
                  <a:solidFill>
                    <a:schemeClr val="bg1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优化代码测试</a:t>
              </a:r>
              <a:endParaRPr lang="zh-CN" altLang="en-US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6" name="矩形 55"/>
          <p:cNvSpPr/>
          <p:nvPr/>
        </p:nvSpPr>
        <p:spPr>
          <a:xfrm>
            <a:off x="2277423" y="3669665"/>
            <a:ext cx="8228655" cy="2546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434340" y="361315"/>
            <a:ext cx="2940050" cy="821091"/>
            <a:chOff x="5292478" y="838789"/>
            <a:chExt cx="1973425" cy="549061"/>
          </a:xfrm>
        </p:grpSpPr>
        <p:sp>
          <p:nvSpPr>
            <p:cNvPr id="37" name="文本框 36"/>
            <p:cNvSpPr txBox="1"/>
            <p:nvPr/>
          </p:nvSpPr>
          <p:spPr>
            <a:xfrm>
              <a:off x="5306454" y="838789"/>
              <a:ext cx="1605280" cy="349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800" b="1" dirty="0">
                  <a:solidFill>
                    <a:schemeClr val="bg1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项目进展</a:t>
              </a:r>
              <a:endParaRPr lang="zh-CN" altLang="en-US" sz="28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5292478" y="1141569"/>
              <a:ext cx="1973425" cy="2462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逼格青春粗黑体简2.0" panose="02010604000000000000" pitchFamily="2" charset="-122"/>
                  <a:ea typeface="逼格青春粗黑体简2.0" panose="02010604000000000000" pitchFamily="2" charset="-122"/>
                  <a:cs typeface="+mn-ea"/>
                  <a:sym typeface="+mn-lt"/>
                </a:rPr>
                <a:t>Project</a:t>
              </a:r>
              <a:r>
                <a:rPr lang="zh-CN" altLang="en-US" dirty="0">
                  <a:solidFill>
                    <a:schemeClr val="bg1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逼格青春粗黑体简2.0" panose="02010604000000000000" pitchFamily="2" charset="-122"/>
                  <a:ea typeface="逼格青春粗黑体简2.0" panose="02010604000000000000" pitchFamily="2" charset="-122"/>
                  <a:cs typeface="+mn-ea"/>
                  <a:sym typeface="+mn-lt"/>
                </a:rPr>
                <a:t> </a:t>
              </a:r>
              <a:r>
                <a:rPr lang="en-US" altLang="zh-CN" dirty="0">
                  <a:solidFill>
                    <a:schemeClr val="bg1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逼格青春粗黑体简2.0" panose="02010604000000000000" pitchFamily="2" charset="-122"/>
                  <a:ea typeface="逼格青春粗黑体简2.0" panose="02010604000000000000" pitchFamily="2" charset="-122"/>
                  <a:cs typeface="+mn-ea"/>
                  <a:sym typeface="+mn-lt"/>
                </a:rPr>
                <a:t>Progress</a:t>
              </a:r>
              <a:endParaRPr lang="zh-CN" altLang="en-US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逼格青春粗黑体简2.0" panose="02010604000000000000" pitchFamily="2" charset="-122"/>
                <a:ea typeface="逼格青春粗黑体简2.0" panose="02010604000000000000" pitchFamily="2" charset="-122"/>
                <a:cs typeface="+mn-ea"/>
                <a:sym typeface="+mn-lt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5034915" y="4229100"/>
            <a:ext cx="9410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11.20</a:t>
            </a:r>
            <a:endParaRPr lang="en-US" altLang="zh-CN" sz="16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473315" y="4503420"/>
            <a:ext cx="7366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1.1</a:t>
            </a:r>
            <a:endParaRPr lang="en-US" altLang="zh-CN" sz="16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PA" val="v3.0.1"/>
</p:tagLst>
</file>

<file path=ppt/tags/tag10.xml><?xml version="1.0" encoding="utf-8"?>
<p:tagLst xmlns:p="http://schemas.openxmlformats.org/presentationml/2006/main">
  <p:tag name="MH" val="20151208221311"/>
  <p:tag name="MH_LIBRARY" val="GRAPHIC"/>
  <p:tag name="MH_TYPE" val="Text"/>
  <p:tag name="MH_ORDER" val="1"/>
</p:tagLst>
</file>

<file path=ppt/tags/tag11.xml><?xml version="1.0" encoding="utf-8"?>
<p:tagLst xmlns:p="http://schemas.openxmlformats.org/presentationml/2006/main">
  <p:tag name="MH" val="20151208221311"/>
  <p:tag name="MH_LIBRARY" val="GRAPHIC"/>
  <p:tag name="MH_TYPE" val="Text"/>
  <p:tag name="MH_ORDER" val="1"/>
</p:tagLst>
</file>

<file path=ppt/tags/tag12.xml><?xml version="1.0" encoding="utf-8"?>
<p:tagLst xmlns:p="http://schemas.openxmlformats.org/presentationml/2006/main">
  <p:tag name="MH" val="20151208221311"/>
  <p:tag name="MH_LIBRARY" val="GRAPHIC"/>
  <p:tag name="MH_TYPE" val="Text"/>
  <p:tag name="MH_ORDER" val="1"/>
</p:tagLst>
</file>

<file path=ppt/tags/tag13.xml><?xml version="1.0" encoding="utf-8"?>
<p:tagLst xmlns:p="http://schemas.openxmlformats.org/presentationml/2006/main">
  <p:tag name="PA" val="v3.0.1"/>
</p:tagLst>
</file>

<file path=ppt/tags/tag14.xml><?xml version="1.0" encoding="utf-8"?>
<p:tagLst xmlns:p="http://schemas.openxmlformats.org/presentationml/2006/main">
  <p:tag name="PA" val="v3.0.1"/>
</p:tagLst>
</file>

<file path=ppt/tags/tag15.xml><?xml version="1.0" encoding="utf-8"?>
<p:tagLst xmlns:p="http://schemas.openxmlformats.org/presentationml/2006/main">
  <p:tag name="PA" val="v3.0.1"/>
</p:tagLst>
</file>

<file path=ppt/tags/tag2.xml><?xml version="1.0" encoding="utf-8"?>
<p:tagLst xmlns:p="http://schemas.openxmlformats.org/presentationml/2006/main">
  <p:tag name="PA" val="v3.0.1"/>
</p:tagLst>
</file>

<file path=ppt/tags/tag3.xml><?xml version="1.0" encoding="utf-8"?>
<p:tagLst xmlns:p="http://schemas.openxmlformats.org/presentationml/2006/main">
  <p:tag name="PA" val="v3.0.1"/>
</p:tagLst>
</file>

<file path=ppt/tags/tag4.xml><?xml version="1.0" encoding="utf-8"?>
<p:tagLst xmlns:p="http://schemas.openxmlformats.org/presentationml/2006/main">
  <p:tag name="PA" val="v3.0.1"/>
</p:tagLst>
</file>

<file path=ppt/tags/tag5.xml><?xml version="1.0" encoding="utf-8"?>
<p:tagLst xmlns:p="http://schemas.openxmlformats.org/presentationml/2006/main">
  <p:tag name="MH" val="20151208212157"/>
  <p:tag name="MH_LIBRARY" val="GRAPHIC"/>
  <p:tag name="MH_TYPE" val="SubTitle"/>
  <p:tag name="MH_ORDER" val="1"/>
</p:tagLst>
</file>

<file path=ppt/tags/tag6.xml><?xml version="1.0" encoding="utf-8"?>
<p:tagLst xmlns:p="http://schemas.openxmlformats.org/presentationml/2006/main">
  <p:tag name="MH" val="20151208212157"/>
  <p:tag name="MH_LIBRARY" val="GRAPHIC"/>
  <p:tag name="MH_TYPE" val="SubTitle"/>
  <p:tag name="MH_ORDER" val="1"/>
</p:tagLst>
</file>

<file path=ppt/tags/tag7.xml><?xml version="1.0" encoding="utf-8"?>
<p:tagLst xmlns:p="http://schemas.openxmlformats.org/presentationml/2006/main">
  <p:tag name="MH" val="20151208212157"/>
  <p:tag name="MH_LIBRARY" val="GRAPHIC"/>
  <p:tag name="MH_TYPE" val="Other"/>
  <p:tag name="MH_ORDER" val="12"/>
</p:tagLst>
</file>

<file path=ppt/tags/tag8.xml><?xml version="1.0" encoding="utf-8"?>
<p:tagLst xmlns:p="http://schemas.openxmlformats.org/presentationml/2006/main">
  <p:tag name="MH" val="20151208212157"/>
  <p:tag name="MH_LIBRARY" val="GRAPHIC"/>
  <p:tag name="MH_TYPE" val="Other"/>
  <p:tag name="MH_ORDER" val="11"/>
</p:tagLst>
</file>

<file path=ppt/tags/tag9.xml><?xml version="1.0" encoding="utf-8"?>
<p:tagLst xmlns:p="http://schemas.openxmlformats.org/presentationml/2006/main">
  <p:tag name="MH" val="20151208221311"/>
  <p:tag name="MH_LIBRARY" val="GRAPHIC"/>
  <p:tag name="MH_TYPE" val="Text"/>
  <p:tag name="MH_ORDER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3700</Words>
  <Application>WPS 演示</Application>
  <PresentationFormat>宽屏</PresentationFormat>
  <Paragraphs>379</Paragraphs>
  <Slides>25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25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51" baseType="lpstr">
      <vt:lpstr>Arial</vt:lpstr>
      <vt:lpstr>宋体</vt:lpstr>
      <vt:lpstr>Wingdings</vt:lpstr>
      <vt:lpstr>微软雅黑 Light</vt:lpstr>
      <vt:lpstr>微软雅黑</vt:lpstr>
      <vt:lpstr>Tahoma</vt:lpstr>
      <vt:lpstr>Calibri</vt:lpstr>
      <vt:lpstr>逼格青春粗黑体简2.0</vt:lpstr>
      <vt:lpstr>Helvetica</vt:lpstr>
      <vt:lpstr>Roboto condensed</vt:lpstr>
      <vt:lpstr>等线</vt:lpstr>
      <vt:lpstr>Arial Unicode MS</vt:lpstr>
      <vt:lpstr>黑体</vt:lpstr>
      <vt:lpstr>Segoe Print</vt:lpstr>
      <vt:lpstr>等线 Light</vt:lpstr>
      <vt:lpstr>Arial</vt:lpstr>
      <vt:lpstr>Verdana</vt:lpstr>
      <vt:lpstr>Lato Light</vt:lpstr>
      <vt:lpstr>Lato Bold</vt:lpstr>
      <vt:lpstr>Gill Sans</vt:lpstr>
      <vt:lpstr>Times New Roman</vt:lpstr>
      <vt:lpstr>Arial Unicode MS</vt:lpstr>
      <vt:lpstr>字体管家元旦</vt:lpstr>
      <vt:lpstr>仿宋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龙时富</dc:creator>
  <cp:lastModifiedBy>Wiger</cp:lastModifiedBy>
  <cp:revision>46</cp:revision>
  <dcterms:created xsi:type="dcterms:W3CDTF">2017-07-13T05:14:00Z</dcterms:created>
  <dcterms:modified xsi:type="dcterms:W3CDTF">2019-01-11T14:32:26Z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