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34" r:id="rId1"/>
    <p:sldMasterId id="2147483892" r:id="rId2"/>
  </p:sldMasterIdLst>
  <p:notesMasterIdLst>
    <p:notesMasterId r:id="rId28"/>
  </p:notesMasterIdLst>
  <p:handoutMasterIdLst>
    <p:handoutMasterId r:id="rId29"/>
  </p:handoutMasterIdLst>
  <p:sldIdLst>
    <p:sldId id="385" r:id="rId3"/>
    <p:sldId id="548" r:id="rId4"/>
    <p:sldId id="568" r:id="rId5"/>
    <p:sldId id="550" r:id="rId6"/>
    <p:sldId id="531" r:id="rId7"/>
    <p:sldId id="549" r:id="rId8"/>
    <p:sldId id="564" r:id="rId9"/>
    <p:sldId id="555" r:id="rId10"/>
    <p:sldId id="551" r:id="rId11"/>
    <p:sldId id="558" r:id="rId12"/>
    <p:sldId id="552" r:id="rId13"/>
    <p:sldId id="576" r:id="rId14"/>
    <p:sldId id="563" r:id="rId15"/>
    <p:sldId id="562" r:id="rId16"/>
    <p:sldId id="565" r:id="rId17"/>
    <p:sldId id="566" r:id="rId18"/>
    <p:sldId id="567" r:id="rId19"/>
    <p:sldId id="577" r:id="rId20"/>
    <p:sldId id="573" r:id="rId21"/>
    <p:sldId id="557" r:id="rId22"/>
    <p:sldId id="569" r:id="rId23"/>
    <p:sldId id="574" r:id="rId24"/>
    <p:sldId id="560" r:id="rId25"/>
    <p:sldId id="561" r:id="rId26"/>
    <p:sldId id="572" r:id="rId27"/>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Verdana" pitchFamily="34" charset="0"/>
        <a:ea typeface="宋体" charset="-122"/>
        <a:cs typeface="+mn-cs"/>
      </a:defRPr>
    </a:lvl1pPr>
    <a:lvl2pPr marL="457200" algn="l" rtl="0" fontAlgn="base">
      <a:spcBef>
        <a:spcPct val="0"/>
      </a:spcBef>
      <a:spcAft>
        <a:spcPct val="0"/>
      </a:spcAft>
      <a:defRPr kern="1200">
        <a:solidFill>
          <a:schemeClr val="tx1"/>
        </a:solidFill>
        <a:latin typeface="Verdana" pitchFamily="34" charset="0"/>
        <a:ea typeface="宋体" charset="-122"/>
        <a:cs typeface="+mn-cs"/>
      </a:defRPr>
    </a:lvl2pPr>
    <a:lvl3pPr marL="914400" algn="l" rtl="0" fontAlgn="base">
      <a:spcBef>
        <a:spcPct val="0"/>
      </a:spcBef>
      <a:spcAft>
        <a:spcPct val="0"/>
      </a:spcAft>
      <a:defRPr kern="1200">
        <a:solidFill>
          <a:schemeClr val="tx1"/>
        </a:solidFill>
        <a:latin typeface="Verdana" pitchFamily="34" charset="0"/>
        <a:ea typeface="宋体" charset="-122"/>
        <a:cs typeface="+mn-cs"/>
      </a:defRPr>
    </a:lvl3pPr>
    <a:lvl4pPr marL="1371600" algn="l" rtl="0" fontAlgn="base">
      <a:spcBef>
        <a:spcPct val="0"/>
      </a:spcBef>
      <a:spcAft>
        <a:spcPct val="0"/>
      </a:spcAft>
      <a:defRPr kern="1200">
        <a:solidFill>
          <a:schemeClr val="tx1"/>
        </a:solidFill>
        <a:latin typeface="Verdana" pitchFamily="34" charset="0"/>
        <a:ea typeface="宋体" charset="-122"/>
        <a:cs typeface="+mn-cs"/>
      </a:defRPr>
    </a:lvl4pPr>
    <a:lvl5pPr marL="1828800" algn="l" rtl="0" fontAlgn="base">
      <a:spcBef>
        <a:spcPct val="0"/>
      </a:spcBef>
      <a:spcAft>
        <a:spcPct val="0"/>
      </a:spcAft>
      <a:defRPr kern="1200">
        <a:solidFill>
          <a:schemeClr val="tx1"/>
        </a:solidFill>
        <a:latin typeface="Verdana" pitchFamily="34" charset="0"/>
        <a:ea typeface="宋体" charset="-122"/>
        <a:cs typeface="+mn-cs"/>
      </a:defRPr>
    </a:lvl5pPr>
    <a:lvl6pPr marL="2286000" algn="l" defTabSz="914400" rtl="0" eaLnBrk="1" latinLnBrk="0" hangingPunct="1">
      <a:defRPr kern="1200">
        <a:solidFill>
          <a:schemeClr val="tx1"/>
        </a:solidFill>
        <a:latin typeface="Verdana" pitchFamily="34" charset="0"/>
        <a:ea typeface="宋体" charset="-122"/>
        <a:cs typeface="+mn-cs"/>
      </a:defRPr>
    </a:lvl6pPr>
    <a:lvl7pPr marL="2743200" algn="l" defTabSz="914400" rtl="0" eaLnBrk="1" latinLnBrk="0" hangingPunct="1">
      <a:defRPr kern="1200">
        <a:solidFill>
          <a:schemeClr val="tx1"/>
        </a:solidFill>
        <a:latin typeface="Verdana" pitchFamily="34" charset="0"/>
        <a:ea typeface="宋体" charset="-122"/>
        <a:cs typeface="+mn-cs"/>
      </a:defRPr>
    </a:lvl7pPr>
    <a:lvl8pPr marL="3200400" algn="l" defTabSz="914400" rtl="0" eaLnBrk="1" latinLnBrk="0" hangingPunct="1">
      <a:defRPr kern="1200">
        <a:solidFill>
          <a:schemeClr val="tx1"/>
        </a:solidFill>
        <a:latin typeface="Verdana" pitchFamily="34" charset="0"/>
        <a:ea typeface="宋体" charset="-122"/>
        <a:cs typeface="+mn-cs"/>
      </a:defRPr>
    </a:lvl8pPr>
    <a:lvl9pPr marL="3657600" algn="l" defTabSz="914400" rtl="0" eaLnBrk="1" latinLnBrk="0" hangingPunct="1">
      <a:defRPr kern="1200">
        <a:solidFill>
          <a:schemeClr val="tx1"/>
        </a:solidFill>
        <a:latin typeface="Verdana" pitchFamily="34" charset="0"/>
        <a:ea typeface="宋体"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0C0"/>
    <a:srgbClr val="0066FF"/>
    <a:srgbClr val="3333FF"/>
    <a:srgbClr val="CC3300"/>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E3FDE45-AF77-4B5C-9715-49D594BDF05E}" styleName="浅色样式 1 - 强调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DA37D80-6434-44D0-A028-1B22A696006F}" styleName="浅色样式 3 - 强调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10A1B5D5-9B99-4C35-A422-299274C87663}" styleName="中度样式 1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031" autoAdjust="0"/>
    <p:restoredTop sz="52886" autoAdjust="0"/>
  </p:normalViewPr>
  <p:slideViewPr>
    <p:cSldViewPr>
      <p:cViewPr varScale="1">
        <p:scale>
          <a:sx n="29" d="100"/>
          <a:sy n="29" d="100"/>
        </p:scale>
        <p:origin x="2227" y="43"/>
      </p:cViewPr>
      <p:guideLst>
        <p:guide orient="horz" pos="2160"/>
        <p:guide pos="2880"/>
      </p:guideLst>
    </p:cSldViewPr>
  </p:slideViewPr>
  <p:notesTextViewPr>
    <p:cViewPr>
      <p:scale>
        <a:sx n="125" d="100"/>
        <a:sy n="125" d="100"/>
      </p:scale>
      <p:origin x="0" y="0"/>
    </p:cViewPr>
  </p:notesTextViewPr>
  <p:sorterViewPr>
    <p:cViewPr>
      <p:scale>
        <a:sx n="100" d="100"/>
        <a:sy n="100" d="100"/>
      </p:scale>
      <p:origin x="0" y="2904"/>
    </p:cViewPr>
  </p:sorterViewPr>
  <p:notesViewPr>
    <p:cSldViewPr>
      <p:cViewPr varScale="1">
        <p:scale>
          <a:sx n="52" d="100"/>
          <a:sy n="52" d="100"/>
        </p:scale>
        <p:origin x="-1602"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926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atin typeface="Arial" charset="0"/>
                <a:ea typeface="宋体" pitchFamily="2" charset="-122"/>
              </a:defRPr>
            </a:lvl1pPr>
          </a:lstStyle>
          <a:p>
            <a:pPr>
              <a:defRPr/>
            </a:pPr>
            <a:endParaRPr lang="en-US" altLang="zh-CN"/>
          </a:p>
        </p:txBody>
      </p:sp>
      <p:sp>
        <p:nvSpPr>
          <p:cNvPr id="139267"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atin typeface="Arial" charset="0"/>
                <a:ea typeface="宋体" pitchFamily="2" charset="-122"/>
              </a:defRPr>
            </a:lvl1pPr>
          </a:lstStyle>
          <a:p>
            <a:pPr>
              <a:defRPr/>
            </a:pPr>
            <a:endParaRPr lang="en-US" altLang="zh-CN"/>
          </a:p>
        </p:txBody>
      </p:sp>
      <p:sp>
        <p:nvSpPr>
          <p:cNvPr id="139268"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atin typeface="Arial" charset="0"/>
                <a:ea typeface="宋体" pitchFamily="2" charset="-122"/>
              </a:defRPr>
            </a:lvl1pPr>
          </a:lstStyle>
          <a:p>
            <a:pPr>
              <a:defRPr/>
            </a:pPr>
            <a:endParaRPr lang="en-US" altLang="zh-CN"/>
          </a:p>
        </p:txBody>
      </p:sp>
      <p:sp>
        <p:nvSpPr>
          <p:cNvPr id="139269"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Arial" charset="0"/>
                <a:ea typeface="宋体" pitchFamily="2" charset="-122"/>
              </a:defRPr>
            </a:lvl1pPr>
          </a:lstStyle>
          <a:p>
            <a:pPr>
              <a:defRPr/>
            </a:pPr>
            <a:fld id="{DAA89467-DEC1-401B-8933-D95C24E3282D}" type="slidenum">
              <a:rPr lang="en-US" altLang="zh-CN"/>
              <a:pPr>
                <a:defRPr/>
              </a:pPr>
              <a:t>‹#›</a:t>
            </a:fld>
            <a:endParaRPr lang="en-US" altLang="zh-CN"/>
          </a:p>
        </p:txBody>
      </p:sp>
    </p:spTree>
    <p:extLst>
      <p:ext uri="{BB962C8B-B14F-4D97-AF65-F5344CB8AC3E}">
        <p14:creationId xmlns:p14="http://schemas.microsoft.com/office/powerpoint/2010/main" val="350799356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233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atin typeface="Arial" charset="0"/>
                <a:ea typeface="宋体" pitchFamily="2" charset="-122"/>
              </a:defRPr>
            </a:lvl1pPr>
          </a:lstStyle>
          <a:p>
            <a:pPr>
              <a:defRPr/>
            </a:pPr>
            <a:endParaRPr lang="en-US" altLang="zh-CN"/>
          </a:p>
        </p:txBody>
      </p:sp>
      <p:sp>
        <p:nvSpPr>
          <p:cNvPr id="142339"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atin typeface="Arial" charset="0"/>
                <a:ea typeface="宋体" pitchFamily="2" charset="-122"/>
              </a:defRPr>
            </a:lvl1pPr>
          </a:lstStyle>
          <a:p>
            <a:pPr>
              <a:defRPr/>
            </a:pPr>
            <a:endParaRPr lang="en-US" altLang="zh-CN"/>
          </a:p>
        </p:txBody>
      </p:sp>
      <p:sp>
        <p:nvSpPr>
          <p:cNvPr id="3891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42341"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142342"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atin typeface="Arial" charset="0"/>
                <a:ea typeface="宋体" pitchFamily="2" charset="-122"/>
              </a:defRPr>
            </a:lvl1pPr>
          </a:lstStyle>
          <a:p>
            <a:pPr>
              <a:defRPr/>
            </a:pPr>
            <a:endParaRPr lang="en-US" altLang="zh-CN"/>
          </a:p>
        </p:txBody>
      </p:sp>
      <p:sp>
        <p:nvSpPr>
          <p:cNvPr id="142343"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Arial" charset="0"/>
                <a:ea typeface="宋体" pitchFamily="2" charset="-122"/>
              </a:defRPr>
            </a:lvl1pPr>
          </a:lstStyle>
          <a:p>
            <a:pPr>
              <a:defRPr/>
            </a:pPr>
            <a:fld id="{A7892096-2A7D-40B0-9FB2-AE1B1BC02E5A}" type="slidenum">
              <a:rPr lang="en-US" altLang="zh-CN"/>
              <a:pPr>
                <a:defRPr/>
              </a:pPr>
              <a:t>‹#›</a:t>
            </a:fld>
            <a:endParaRPr lang="en-US" altLang="zh-CN"/>
          </a:p>
        </p:txBody>
      </p:sp>
    </p:spTree>
    <p:extLst>
      <p:ext uri="{BB962C8B-B14F-4D97-AF65-F5344CB8AC3E}">
        <p14:creationId xmlns:p14="http://schemas.microsoft.com/office/powerpoint/2010/main" val="379400748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这种错误我相信大家都不是第一次遇到，就算自己没遇到过也一定看到周围的人遇到过这种错误。</a:t>
            </a:r>
          </a:p>
        </p:txBody>
      </p:sp>
      <p:sp>
        <p:nvSpPr>
          <p:cNvPr id="4" name="灯片编号占位符 3"/>
          <p:cNvSpPr>
            <a:spLocks noGrp="1"/>
          </p:cNvSpPr>
          <p:nvPr>
            <p:ph type="sldNum" sz="quarter" idx="5"/>
          </p:nvPr>
        </p:nvSpPr>
        <p:spPr/>
        <p:txBody>
          <a:bodyPr/>
          <a:lstStyle/>
          <a:p>
            <a:pPr>
              <a:defRPr/>
            </a:pPr>
            <a:fld id="{A7892096-2A7D-40B0-9FB2-AE1B1BC02E5A}" type="slidenum">
              <a:rPr lang="en-US" altLang="zh-CN" smtClean="0"/>
              <a:pPr>
                <a:defRPr/>
              </a:pPr>
              <a:t>3</a:t>
            </a:fld>
            <a:endParaRPr lang="en-US" altLang="zh-CN"/>
          </a:p>
        </p:txBody>
      </p:sp>
    </p:spTree>
    <p:extLst>
      <p:ext uri="{BB962C8B-B14F-4D97-AF65-F5344CB8AC3E}">
        <p14:creationId xmlns:p14="http://schemas.microsoft.com/office/powerpoint/2010/main" val="1872912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a:t>众所周知，在</a:t>
            </a:r>
            <a:r>
              <a:rPr lang="en-US" altLang="zh-CN" dirty="0"/>
              <a:t>C</a:t>
            </a:r>
            <a:r>
              <a:rPr lang="zh-CN" altLang="en-US" dirty="0"/>
              <a:t>语言中，</a:t>
            </a:r>
            <a:r>
              <a:rPr lang="en-US" altLang="zh-CN" dirty="0"/>
              <a:t>if</a:t>
            </a:r>
            <a:r>
              <a:rPr lang="zh-CN" altLang="en-US" dirty="0"/>
              <a:t>语句条件中如果发生赋值行为，那么赋值语句的</a:t>
            </a:r>
            <a:r>
              <a:rPr lang="en-US" altLang="zh-CN" dirty="0"/>
              <a:t>RHS</a:t>
            </a:r>
            <a:r>
              <a:rPr lang="zh-CN" altLang="en-US" dirty="0"/>
              <a:t>将会作为这个语句的值，也会作为一个合法的布尔表达式，因此是一个合法的条件，能正常编译通过。但是，通常程序员希望的其实是进行等于关系的检查（</a:t>
            </a:r>
            <a:r>
              <a:rPr lang="en-US" altLang="zh-CN" dirty="0"/>
              <a:t>`==`)</a:t>
            </a:r>
            <a:r>
              <a:rPr lang="zh-CN" altLang="en-US" dirty="0"/>
              <a:t>，而并不想进行赋值操作。这样的错误往往很难检查出来，需要花费大量不必要的时间精力，大幅降低程序员的生产效率。因此我们希望设计一个</a:t>
            </a:r>
            <a:r>
              <a:rPr lang="en-US" altLang="zh-CN" dirty="0"/>
              <a:t>checker</a:t>
            </a:r>
            <a:r>
              <a:rPr lang="zh-CN" altLang="en-US" dirty="0"/>
              <a:t>，能够自动检查并提醒程序员在</a:t>
            </a:r>
            <a:r>
              <a:rPr lang="en-US" altLang="zh-CN" dirty="0"/>
              <a:t>if</a:t>
            </a:r>
            <a:r>
              <a:rPr lang="zh-CN" altLang="en-US" dirty="0"/>
              <a:t>语句中发生的赋值。 </a:t>
            </a:r>
            <a:endParaRPr lang="en-US" altLang="zh-CN" dirty="0"/>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a:t>当然了，这里并非说这样子的命名不合法，但是会严重影响可读性，而且这里程序员无心插柳导致的错误比有意为之的概率要高得多，所以</a:t>
            </a:r>
          </a:p>
          <a:p>
            <a:endParaRPr lang="zh-CN" altLang="en-US" dirty="0"/>
          </a:p>
        </p:txBody>
      </p:sp>
      <p:sp>
        <p:nvSpPr>
          <p:cNvPr id="4" name="灯片编号占位符 3"/>
          <p:cNvSpPr>
            <a:spLocks noGrp="1"/>
          </p:cNvSpPr>
          <p:nvPr>
            <p:ph type="sldNum" sz="quarter" idx="5"/>
          </p:nvPr>
        </p:nvSpPr>
        <p:spPr/>
        <p:txBody>
          <a:bodyPr/>
          <a:lstStyle/>
          <a:p>
            <a:pPr>
              <a:defRPr/>
            </a:pPr>
            <a:fld id="{A7892096-2A7D-40B0-9FB2-AE1B1BC02E5A}" type="slidenum">
              <a:rPr lang="en-US" altLang="zh-CN" smtClean="0"/>
              <a:pPr>
                <a:defRPr/>
              </a:pPr>
              <a:t>13</a:t>
            </a:fld>
            <a:endParaRPr lang="en-US" altLang="zh-CN"/>
          </a:p>
        </p:txBody>
      </p:sp>
    </p:spTree>
    <p:extLst>
      <p:ext uri="{BB962C8B-B14F-4D97-AF65-F5344CB8AC3E}">
        <p14:creationId xmlns:p14="http://schemas.microsoft.com/office/powerpoint/2010/main" val="30763362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这样使得我们可以在进行</a:t>
            </a:r>
            <a:r>
              <a:rPr lang="en-US" altLang="zh-CN" dirty="0"/>
              <a:t>if</a:t>
            </a:r>
            <a:r>
              <a:rPr lang="zh-CN" altLang="en-US" dirty="0"/>
              <a:t>语句赋值检查的同时顺带运行其他的</a:t>
            </a:r>
            <a:r>
              <a:rPr lang="en-US" altLang="zh-CN" dirty="0"/>
              <a:t>checkers</a:t>
            </a:r>
            <a:r>
              <a:rPr lang="zh-CN" altLang="en-US" dirty="0"/>
              <a:t>（例如是否给指针赋予立即数的地址，数组下标是否越界）。 </a:t>
            </a:r>
            <a:endParaRPr lang="en-US" altLang="zh-CN" dirty="0"/>
          </a:p>
          <a:p>
            <a:r>
              <a:rPr lang="en-US" altLang="zh-CN" dirty="0"/>
              <a:t>if</a:t>
            </a:r>
            <a:r>
              <a:rPr lang="zh-CN" altLang="en-US" dirty="0"/>
              <a:t>语句中的赋值是不提倡的，但在</a:t>
            </a:r>
            <a:r>
              <a:rPr lang="en-US" altLang="zh-CN" dirty="0"/>
              <a:t>while</a:t>
            </a:r>
            <a:r>
              <a:rPr lang="zh-CN" altLang="en-US" dirty="0"/>
              <a:t>这样的语句条件中进行赋值是合法的。有时这也正是我们所期望的行为，即在</a:t>
            </a:r>
            <a:r>
              <a:rPr lang="en-US" altLang="zh-CN" dirty="0"/>
              <a:t>while</a:t>
            </a:r>
            <a:r>
              <a:rPr lang="zh-CN" altLang="en-US" dirty="0"/>
              <a:t>的条件中更新循环变量。</a:t>
            </a:r>
          </a:p>
        </p:txBody>
      </p:sp>
      <p:sp>
        <p:nvSpPr>
          <p:cNvPr id="4" name="灯片编号占位符 3"/>
          <p:cNvSpPr>
            <a:spLocks noGrp="1"/>
          </p:cNvSpPr>
          <p:nvPr>
            <p:ph type="sldNum" sz="quarter" idx="5"/>
          </p:nvPr>
        </p:nvSpPr>
        <p:spPr/>
        <p:txBody>
          <a:bodyPr/>
          <a:lstStyle/>
          <a:p>
            <a:pPr>
              <a:defRPr/>
            </a:pPr>
            <a:fld id="{A7892096-2A7D-40B0-9FB2-AE1B1BC02E5A}" type="slidenum">
              <a:rPr lang="en-US" altLang="zh-CN" smtClean="0"/>
              <a:pPr>
                <a:defRPr/>
              </a:pPr>
              <a:t>14</a:t>
            </a:fld>
            <a:endParaRPr lang="en-US" altLang="zh-CN"/>
          </a:p>
        </p:txBody>
      </p:sp>
    </p:spTree>
    <p:extLst>
      <p:ext uri="{BB962C8B-B14F-4D97-AF65-F5344CB8AC3E}">
        <p14:creationId xmlns:p14="http://schemas.microsoft.com/office/powerpoint/2010/main" val="40999829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这里我们</a:t>
            </a:r>
          </a:p>
        </p:txBody>
      </p:sp>
      <p:sp>
        <p:nvSpPr>
          <p:cNvPr id="4" name="灯片编号占位符 3"/>
          <p:cNvSpPr>
            <a:spLocks noGrp="1"/>
          </p:cNvSpPr>
          <p:nvPr>
            <p:ph type="sldNum" sz="quarter" idx="5"/>
          </p:nvPr>
        </p:nvSpPr>
        <p:spPr/>
        <p:txBody>
          <a:bodyPr/>
          <a:lstStyle/>
          <a:p>
            <a:pPr>
              <a:defRPr/>
            </a:pPr>
            <a:fld id="{A7892096-2A7D-40B0-9FB2-AE1B1BC02E5A}" type="slidenum">
              <a:rPr lang="en-US" altLang="zh-CN" smtClean="0"/>
              <a:pPr>
                <a:defRPr/>
              </a:pPr>
              <a:t>15</a:t>
            </a:fld>
            <a:endParaRPr lang="en-US" altLang="zh-CN"/>
          </a:p>
        </p:txBody>
      </p:sp>
    </p:spTree>
    <p:extLst>
      <p:ext uri="{BB962C8B-B14F-4D97-AF65-F5344CB8AC3E}">
        <p14:creationId xmlns:p14="http://schemas.microsoft.com/office/powerpoint/2010/main" val="26013075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这一部分主要难度确实在</a:t>
            </a:r>
          </a:p>
        </p:txBody>
      </p:sp>
      <p:sp>
        <p:nvSpPr>
          <p:cNvPr id="4" name="灯片编号占位符 3"/>
          <p:cNvSpPr>
            <a:spLocks noGrp="1"/>
          </p:cNvSpPr>
          <p:nvPr>
            <p:ph type="sldNum" sz="quarter" idx="5"/>
          </p:nvPr>
        </p:nvSpPr>
        <p:spPr/>
        <p:txBody>
          <a:bodyPr/>
          <a:lstStyle/>
          <a:p>
            <a:pPr>
              <a:defRPr/>
            </a:pPr>
            <a:fld id="{A7892096-2A7D-40B0-9FB2-AE1B1BC02E5A}" type="slidenum">
              <a:rPr lang="en-US" altLang="zh-CN" smtClean="0"/>
              <a:pPr>
                <a:defRPr/>
              </a:pPr>
              <a:t>17</a:t>
            </a:fld>
            <a:endParaRPr lang="en-US" altLang="zh-CN"/>
          </a:p>
        </p:txBody>
      </p:sp>
    </p:spTree>
    <p:extLst>
      <p:ext uri="{BB962C8B-B14F-4D97-AF65-F5344CB8AC3E}">
        <p14:creationId xmlns:p14="http://schemas.microsoft.com/office/powerpoint/2010/main" val="1774031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在这里要感谢</a:t>
            </a:r>
            <a:r>
              <a:rPr lang="en-US" altLang="zh-CN" dirty="0"/>
              <a:t>G1</a:t>
            </a:r>
            <a:r>
              <a:rPr lang="zh-CN" altLang="en-US" dirty="0"/>
              <a:t>组的评测，对我们提出的一些宝贵的经验，这里的一些问题我们在实际的实现过程中也有意识到。</a:t>
            </a:r>
            <a:endParaRPr lang="en-US" altLang="zh-CN" dirty="0"/>
          </a:p>
          <a:p>
            <a:r>
              <a:rPr lang="zh-CN" altLang="en-US" dirty="0"/>
              <a:t>这里可以看出，</a:t>
            </a:r>
            <a:r>
              <a:rPr lang="en-US" altLang="zh-CN" dirty="0"/>
              <a:t>G1</a:t>
            </a:r>
            <a:r>
              <a:rPr lang="zh-CN" altLang="en-US" dirty="0"/>
              <a:t>组的</a:t>
            </a:r>
            <a:r>
              <a:rPr lang="en-US" altLang="zh-CN" dirty="0" err="1"/>
              <a:t>lyp</a:t>
            </a:r>
            <a:r>
              <a:rPr lang="zh-CN" altLang="en-US" dirty="0"/>
              <a:t>同学还是比较尖锐的，指出了我们的工程的存在的不少问题。</a:t>
            </a:r>
            <a:endParaRPr lang="en-US" altLang="zh-CN" dirty="0"/>
          </a:p>
          <a:p>
            <a:r>
              <a:rPr lang="zh-CN" altLang="en-US" dirty="0"/>
              <a:t>但是我们发现，有些问题是完全可以通过优化词典词项来解决的，比如说第三、第四条。</a:t>
            </a:r>
            <a:endParaRPr lang="en-US" altLang="zh-CN" dirty="0"/>
          </a:p>
          <a:p>
            <a:r>
              <a:rPr lang="zh-CN" altLang="en-US" dirty="0"/>
              <a:t>首先第三个、第四个都是可以通过扩大词典，加入一些常见的缩写和标识符来解决。</a:t>
            </a:r>
            <a:endParaRPr lang="en-US" altLang="zh-CN" dirty="0"/>
          </a:p>
          <a:p>
            <a:r>
              <a:rPr lang="zh-CN" altLang="en-US" dirty="0"/>
              <a:t>最后一个工程的组装，是我们希望用自己写的</a:t>
            </a:r>
            <a:r>
              <a:rPr lang="en-US" altLang="zh-CN" dirty="0" err="1"/>
              <a:t>Trie</a:t>
            </a:r>
            <a:r>
              <a:rPr lang="zh-CN" altLang="en-US" dirty="0"/>
              <a:t>树加到老师提供的工程的</a:t>
            </a:r>
            <a:r>
              <a:rPr lang="en-US" altLang="zh-CN" dirty="0" err="1"/>
              <a:t>isvalid</a:t>
            </a:r>
            <a:r>
              <a:rPr lang="zh-CN" altLang="en-US" dirty="0"/>
              <a:t>中，但是最后编译的时候似乎是由于某些文件的缺失</a:t>
            </a:r>
          </a:p>
        </p:txBody>
      </p:sp>
      <p:sp>
        <p:nvSpPr>
          <p:cNvPr id="4" name="灯片编号占位符 3"/>
          <p:cNvSpPr>
            <a:spLocks noGrp="1"/>
          </p:cNvSpPr>
          <p:nvPr>
            <p:ph type="sldNum" sz="quarter" idx="5"/>
          </p:nvPr>
        </p:nvSpPr>
        <p:spPr/>
        <p:txBody>
          <a:bodyPr/>
          <a:lstStyle/>
          <a:p>
            <a:pPr>
              <a:defRPr/>
            </a:pPr>
            <a:fld id="{A7892096-2A7D-40B0-9FB2-AE1B1BC02E5A}" type="slidenum">
              <a:rPr lang="en-US" altLang="zh-CN" smtClean="0"/>
              <a:pPr>
                <a:defRPr/>
              </a:pPr>
              <a:t>19</a:t>
            </a:fld>
            <a:endParaRPr lang="en-US" altLang="zh-CN"/>
          </a:p>
        </p:txBody>
      </p:sp>
    </p:spTree>
    <p:extLst>
      <p:ext uri="{BB962C8B-B14F-4D97-AF65-F5344CB8AC3E}">
        <p14:creationId xmlns:p14="http://schemas.microsoft.com/office/powerpoint/2010/main" val="14337675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而且结构体的特征，我们通常能做的比较少，而且对于空间的节省价值比较少，因此在组员时间有限的情况下，我们对最终目标进行了调整。</a:t>
            </a:r>
            <a:endParaRPr kumimoji="1" lang="en-US" altLang="zh-CN" dirty="0"/>
          </a:p>
          <a:p>
            <a:r>
              <a:rPr kumimoji="1" lang="zh-CN" altLang="en-US" dirty="0"/>
              <a:t>首先我们的初始目标有三个，第一个是对变量名的检查并提出修改建议，这个是我们成功实现的。</a:t>
            </a:r>
            <a:endParaRPr kumimoji="1" lang="en-US" altLang="zh-CN" dirty="0"/>
          </a:p>
          <a:p>
            <a:r>
              <a:rPr kumimoji="1" lang="zh-CN" altLang="en-US" dirty="0"/>
              <a:t>第二个是想进行结构体的优化。</a:t>
            </a:r>
            <a:endParaRPr kumimoji="1" lang="en-US" altLang="zh-CN" dirty="0"/>
          </a:p>
          <a:p>
            <a:r>
              <a:rPr kumimoji="1" lang="zh-CN" altLang="en-US" dirty="0"/>
              <a:t>第三个是将较长的</a:t>
            </a:r>
            <a:r>
              <a:rPr kumimoji="1" lang="en-US" altLang="zh-CN" dirty="0"/>
              <a:t>if</a:t>
            </a:r>
            <a:r>
              <a:rPr kumimoji="1" lang="zh-CN" altLang="en-US" dirty="0"/>
              <a:t>条件判断的</a:t>
            </a:r>
            <a:r>
              <a:rPr kumimoji="1" lang="en-US" altLang="zh-CN" dirty="0"/>
              <a:t>bool</a:t>
            </a:r>
            <a:r>
              <a:rPr kumimoji="1" lang="zh-CN" altLang="en-US" dirty="0"/>
              <a:t>表达式进行换行，如</a:t>
            </a:r>
            <a:r>
              <a:rPr kumimoji="1" lang="en-US" altLang="zh-CN" dirty="0"/>
              <a:t>if a==5||b==6|| c ==7</a:t>
            </a:r>
            <a:r>
              <a:rPr kumimoji="1" lang="zh-CN" altLang="en-US" dirty="0"/>
              <a:t>我们就可以换行以增加可读性。</a:t>
            </a:r>
            <a:endParaRPr kumimoji="1" lang="en-US" altLang="zh-CN" dirty="0"/>
          </a:p>
          <a:p>
            <a:endParaRPr kumimoji="1" lang="en-US" altLang="zh-CN" dirty="0"/>
          </a:p>
        </p:txBody>
      </p:sp>
      <p:sp>
        <p:nvSpPr>
          <p:cNvPr id="4" name="灯片编号占位符 3"/>
          <p:cNvSpPr>
            <a:spLocks noGrp="1"/>
          </p:cNvSpPr>
          <p:nvPr>
            <p:ph type="sldNum" sz="quarter" idx="5"/>
          </p:nvPr>
        </p:nvSpPr>
        <p:spPr/>
        <p:txBody>
          <a:bodyPr/>
          <a:lstStyle/>
          <a:p>
            <a:pPr>
              <a:defRPr/>
            </a:pPr>
            <a:fld id="{A7892096-2A7D-40B0-9FB2-AE1B1BC02E5A}" type="slidenum">
              <a:rPr lang="en-US" altLang="zh-CN" smtClean="0"/>
              <a:pPr>
                <a:defRPr/>
              </a:pPr>
              <a:t>20</a:t>
            </a:fld>
            <a:endParaRPr lang="en-US" altLang="zh-CN"/>
          </a:p>
        </p:txBody>
      </p:sp>
    </p:spTree>
    <p:extLst>
      <p:ext uri="{BB962C8B-B14F-4D97-AF65-F5344CB8AC3E}">
        <p14:creationId xmlns:p14="http://schemas.microsoft.com/office/powerpoint/2010/main" val="38177778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这里是一个对于上课时讲过的案例的回顾，我们这里可以看出这里的</a:t>
            </a:r>
            <a:r>
              <a:rPr lang="en-US" altLang="zh-CN" dirty="0"/>
              <a:t>size</a:t>
            </a:r>
            <a:r>
              <a:rPr lang="zh-CN" altLang="en-US" dirty="0"/>
              <a:t>的结构会明显影响存储空间不足，这也是我们的一个初衷，想将我们上课例题中遇到的问题优化，但是后来我们经过讨论和具体的实现过程中，发现这一部分的实现有一些难度，并且反复衡量之后，觉得这一部分的意义相对不大，因为结构体的存储优化的优化空间确实有限。</a:t>
            </a:r>
          </a:p>
        </p:txBody>
      </p:sp>
      <p:sp>
        <p:nvSpPr>
          <p:cNvPr id="4" name="灯片编号占位符 3"/>
          <p:cNvSpPr>
            <a:spLocks noGrp="1"/>
          </p:cNvSpPr>
          <p:nvPr>
            <p:ph type="sldNum" sz="quarter" idx="5"/>
          </p:nvPr>
        </p:nvSpPr>
        <p:spPr/>
        <p:txBody>
          <a:bodyPr/>
          <a:lstStyle/>
          <a:p>
            <a:pPr>
              <a:defRPr/>
            </a:pPr>
            <a:fld id="{A7892096-2A7D-40B0-9FB2-AE1B1BC02E5A}" type="slidenum">
              <a:rPr lang="en-US" altLang="zh-CN" smtClean="0"/>
              <a:pPr>
                <a:defRPr/>
              </a:pPr>
              <a:t>21</a:t>
            </a:fld>
            <a:endParaRPr lang="en-US" altLang="zh-CN"/>
          </a:p>
        </p:txBody>
      </p:sp>
    </p:spTree>
    <p:extLst>
      <p:ext uri="{BB962C8B-B14F-4D97-AF65-F5344CB8AC3E}">
        <p14:creationId xmlns:p14="http://schemas.microsoft.com/office/powerpoint/2010/main" val="27448470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而且结构体的特征，我们通常能做的比较少，而且对于空间的节省价值比较少，因此在组员时间有限的情况下，我们对最终目标进行了调整。</a:t>
            </a:r>
            <a:endParaRPr kumimoji="1" lang="en-US" altLang="zh-CN" dirty="0"/>
          </a:p>
          <a:p>
            <a:r>
              <a:rPr kumimoji="1" lang="zh-CN" altLang="en-US" dirty="0"/>
              <a:t>首先我们的初始目标有三个，第一个是对变量名的检查并提出修改建议，这个是我们成功实现的。</a:t>
            </a:r>
            <a:endParaRPr kumimoji="1" lang="en-US" altLang="zh-CN" dirty="0"/>
          </a:p>
          <a:p>
            <a:r>
              <a:rPr kumimoji="1" lang="zh-CN" altLang="en-US" dirty="0"/>
              <a:t>第二个是想进行结构体的优化。</a:t>
            </a:r>
            <a:endParaRPr kumimoji="1" lang="en-US" altLang="zh-CN" dirty="0"/>
          </a:p>
          <a:p>
            <a:r>
              <a:rPr kumimoji="1" lang="zh-CN" altLang="en-US" dirty="0"/>
              <a:t>但是我们日常编写程序中的</a:t>
            </a:r>
            <a:r>
              <a:rPr kumimoji="1" lang="en-US" altLang="zh-CN" dirty="0"/>
              <a:t>if</a:t>
            </a:r>
            <a:r>
              <a:rPr kumimoji="1" lang="zh-CN" altLang="en-US" dirty="0"/>
              <a:t>中非常容易出现这一类的问题，这个问题相对来讲更加普遍，而且对于像我一样马大哈的人很容易看了半天也看不出来是这里出了问题</a:t>
            </a:r>
            <a:endParaRPr kumimoji="1" lang="en-US" altLang="zh-CN" dirty="0"/>
          </a:p>
        </p:txBody>
      </p:sp>
      <p:sp>
        <p:nvSpPr>
          <p:cNvPr id="4" name="灯片编号占位符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7892096-2A7D-40B0-9FB2-AE1B1BC02E5A}" type="slidenum">
              <a:rPr kumimoji="0" lang="en-US" altLang="zh-CN" sz="1200" b="0" i="0" u="none" strike="noStrike" kern="1200" cap="none" spc="0" normalizeH="0" baseline="0" noProof="0" smtClean="0">
                <a:ln>
                  <a:noFill/>
                </a:ln>
                <a:solidFill>
                  <a:srgbClr val="000000"/>
                </a:solidFill>
                <a:effectLst/>
                <a:uLnTx/>
                <a:uFillTx/>
                <a:latin typeface="Arial"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22</a:t>
            </a:fld>
            <a:endParaRPr kumimoji="0" lang="en-US" altLang="zh-CN" sz="12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Tree>
    <p:extLst>
      <p:ext uri="{BB962C8B-B14F-4D97-AF65-F5344CB8AC3E}">
        <p14:creationId xmlns:p14="http://schemas.microsoft.com/office/powerpoint/2010/main" val="34631498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我们当前采用的模式是非常朴素的分词方法</a:t>
            </a:r>
            <a:endParaRPr kumimoji="1" lang="en-US" altLang="zh-CN" dirty="0"/>
          </a:p>
          <a:p>
            <a:r>
              <a:rPr kumimoji="1" lang="zh-CN" altLang="en-US" dirty="0"/>
              <a:t>针对某一领域来对</a:t>
            </a:r>
            <a:r>
              <a:rPr kumimoji="1" lang="en-US" altLang="zh-CN" dirty="0"/>
              <a:t>identifier</a:t>
            </a:r>
            <a:r>
              <a:rPr kumimoji="1" lang="zh-CN" altLang="en-US" dirty="0"/>
              <a:t>进行辨识，需要该方面的特定词典。因此需要较为良好的、体现领域特征的词典。</a:t>
            </a:r>
            <a:endParaRPr kumimoji="1" lang="en-US" altLang="zh-CN" dirty="0"/>
          </a:p>
          <a:p>
            <a:endParaRPr kumimoji="1" lang="en-US" altLang="zh-CN" dirty="0"/>
          </a:p>
          <a:p>
            <a:r>
              <a:rPr kumimoji="1" lang="zh-CN" altLang="en-US" dirty="0"/>
              <a:t>我们使用的词典是一个通用词典，不太能体现领域特征。对特定领域的效果可能未达到理想状态。因为某些领域的特定代码的变量命名风格会有所不同，如果能根据特定场景构造不同的词典，效果会理想的多。</a:t>
            </a:r>
            <a:endParaRPr kumimoji="1" lang="en-US" altLang="zh-CN" dirty="0"/>
          </a:p>
          <a:p>
            <a:endParaRPr kumimoji="1" lang="en-US" altLang="zh-CN" dirty="0"/>
          </a:p>
          <a:p>
            <a:r>
              <a:rPr kumimoji="1" lang="zh-CN" altLang="en-US" dirty="0"/>
              <a:t>条件语句的检查，我们的功能还有待进一步的提升和学习，</a:t>
            </a:r>
            <a:endParaRPr kumimoji="1" lang="en-US" altLang="zh-CN" dirty="0"/>
          </a:p>
          <a:p>
            <a:endParaRPr kumimoji="1" lang="en-US" altLang="zh-CN" dirty="0"/>
          </a:p>
          <a:p>
            <a:r>
              <a:rPr kumimoji="1" lang="zh-CN" altLang="en-US" dirty="0"/>
              <a:t>在</a:t>
            </a:r>
            <a:r>
              <a:rPr kumimoji="1" lang="en-US" altLang="zh-CN" dirty="0"/>
              <a:t>GNU</a:t>
            </a:r>
            <a:r>
              <a:rPr kumimoji="1" lang="zh-CN" altLang="en-US" dirty="0"/>
              <a:t>这部分，我们和之前的想法差距比较大，首先我们想到做结构体的原因是因为我们上课时说过这方面的相关例子，觉得这方面我们可以进行相关的优化策略，因为在这一部分的原理和结论我们非常清楚，</a:t>
            </a:r>
            <a:endParaRPr kumimoji="1" lang="en-US" altLang="zh-CN" dirty="0"/>
          </a:p>
        </p:txBody>
      </p:sp>
      <p:sp>
        <p:nvSpPr>
          <p:cNvPr id="4" name="灯片编号占位符 3"/>
          <p:cNvSpPr>
            <a:spLocks noGrp="1"/>
          </p:cNvSpPr>
          <p:nvPr>
            <p:ph type="sldNum" sz="quarter" idx="5"/>
          </p:nvPr>
        </p:nvSpPr>
        <p:spPr/>
        <p:txBody>
          <a:bodyPr/>
          <a:lstStyle/>
          <a:p>
            <a:pPr>
              <a:defRPr/>
            </a:pPr>
            <a:fld id="{A7892096-2A7D-40B0-9FB2-AE1B1BC02E5A}" type="slidenum">
              <a:rPr lang="en-US" altLang="zh-CN" smtClean="0"/>
              <a:pPr>
                <a:defRPr/>
              </a:pPr>
              <a:t>23</a:t>
            </a:fld>
            <a:endParaRPr lang="en-US" altLang="zh-CN"/>
          </a:p>
        </p:txBody>
      </p:sp>
    </p:spTree>
    <p:extLst>
      <p:ext uri="{BB962C8B-B14F-4D97-AF65-F5344CB8AC3E}">
        <p14:creationId xmlns:p14="http://schemas.microsoft.com/office/powerpoint/2010/main" val="7628021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比如说，我们在确定课题的时候，有人想过利用</a:t>
            </a:r>
            <a:r>
              <a:rPr lang="en-US" altLang="zh-CN" dirty="0"/>
              <a:t>google</a:t>
            </a:r>
            <a:r>
              <a:rPr lang="zh-CN" altLang="en-US" dirty="0"/>
              <a:t>、微软等公司公开的文档来进行命名规范的检查，</a:t>
            </a:r>
            <a:endParaRPr lang="en-US" altLang="zh-CN" dirty="0"/>
          </a:p>
          <a:p>
            <a:r>
              <a:rPr lang="zh-CN" altLang="en-US" dirty="0"/>
              <a:t>提到对于变量名的时候，我们组员一开始觉得正则表达式比较靠谱，但是后来也想到可以利用</a:t>
            </a:r>
            <a:r>
              <a:rPr lang="en-US" altLang="zh-CN" dirty="0"/>
              <a:t>web</a:t>
            </a:r>
            <a:r>
              <a:rPr lang="zh-CN" altLang="en-US" dirty="0"/>
              <a:t>课上讲过的分词方法来进行检查，进而想到了数据结构和</a:t>
            </a:r>
            <a:r>
              <a:rPr lang="en-US" altLang="zh-CN" dirty="0"/>
              <a:t>Web</a:t>
            </a:r>
            <a:r>
              <a:rPr lang="zh-CN" altLang="en-US" dirty="0"/>
              <a:t>课上都提到了</a:t>
            </a:r>
            <a:r>
              <a:rPr lang="en-US" altLang="zh-CN" dirty="0" err="1"/>
              <a:t>Trie</a:t>
            </a:r>
            <a:r>
              <a:rPr lang="zh-CN" altLang="en-US" dirty="0"/>
              <a:t>树的思想，结合了多门课程上所学的知识来实现功能。</a:t>
            </a:r>
            <a:endParaRPr lang="en-US" altLang="zh-CN" dirty="0"/>
          </a:p>
          <a:p>
            <a:r>
              <a:rPr lang="zh-CN" altLang="en-US" dirty="0"/>
              <a:t>之后，我们也综合考虑了同学的课业情况，决定</a:t>
            </a:r>
            <a:r>
              <a:rPr lang="en-US" altLang="zh-CN" dirty="0"/>
              <a:t>1</a:t>
            </a:r>
            <a:r>
              <a:rPr lang="zh-CN" altLang="en-US" dirty="0"/>
              <a:t>月</a:t>
            </a:r>
            <a:r>
              <a:rPr lang="en-US" altLang="zh-CN" dirty="0"/>
              <a:t>8</a:t>
            </a:r>
            <a:r>
              <a:rPr lang="zh-CN" altLang="en-US" dirty="0"/>
              <a:t>日之前实现一个正相匹配的算法，之后考试结束之后再进行双向匹配的实现和提升。</a:t>
            </a:r>
            <a:endParaRPr lang="en-US" altLang="zh-CN" dirty="0"/>
          </a:p>
          <a:p>
            <a:endParaRPr lang="en-US" altLang="zh-CN" dirty="0"/>
          </a:p>
          <a:p>
            <a:r>
              <a:rPr lang="zh-CN" altLang="en-US" dirty="0"/>
              <a:t>但是我们的问题，我们的两个分工确实是存在着一定的割裂，因为第二个部分的目标进行了一些调整，导致最终实现的东西呈现出了两种比较割裂的状态，我们最初的一个想法是对变量的定义和使用做一个较完善的优化，也就是包括结构体定义和结构体内部的排布在内的变量定义的一个实现。</a:t>
            </a:r>
            <a:endParaRPr lang="en-US" altLang="zh-CN" dirty="0"/>
          </a:p>
          <a:p>
            <a:r>
              <a:rPr lang="zh-CN" altLang="en-US" dirty="0"/>
              <a:t>但是后来，我们发现基于语法树来进行</a:t>
            </a:r>
            <a:endParaRPr lang="en-US" altLang="zh-CN" dirty="0"/>
          </a:p>
          <a:p>
            <a:endParaRPr lang="en-US" altLang="zh-CN" dirty="0"/>
          </a:p>
          <a:p>
            <a:endParaRPr lang="en-US" altLang="zh-CN" dirty="0"/>
          </a:p>
          <a:p>
            <a:r>
              <a:rPr lang="zh-CN" altLang="en-US" dirty="0"/>
              <a:t>本次实验中，我们的工作流程也相对比较完善。</a:t>
            </a:r>
            <a:endParaRPr lang="en-US" altLang="zh-CN" dirty="0"/>
          </a:p>
          <a:p>
            <a:endParaRPr lang="en-US" altLang="zh-CN" dirty="0"/>
          </a:p>
          <a:p>
            <a:endParaRPr lang="en-US" altLang="zh-CN" dirty="0"/>
          </a:p>
          <a:p>
            <a:r>
              <a:rPr lang="zh-CN" altLang="en-US" dirty="0"/>
              <a:t>这里的缺点也体现出来了，在最初的构想之中，我们的想法是对所有的变量定义和使用进行一次检查，包括了结构体、条件判断中的布尔表达式的表示。这一点刚才也说了，我们的预期目标进行了一个相当大的调整。</a:t>
            </a:r>
            <a:endParaRPr lang="en-US" altLang="zh-CN" dirty="0"/>
          </a:p>
          <a:p>
            <a:endParaRPr lang="en-US" altLang="zh-CN" dirty="0"/>
          </a:p>
          <a:p>
            <a:r>
              <a:rPr lang="zh-CN" altLang="en-US" dirty="0"/>
              <a:t>这也是我们整个工程中需要进行较大反思的一点，也就是我们的工程的目标和切入点的寻找过程，由于一开始的调研不充分，导致我们在实现过程中进行了目标的重新选取。</a:t>
            </a:r>
            <a:endParaRPr lang="en-US" altLang="zh-CN" dirty="0"/>
          </a:p>
        </p:txBody>
      </p:sp>
      <p:sp>
        <p:nvSpPr>
          <p:cNvPr id="4" name="灯片编号占位符 3"/>
          <p:cNvSpPr>
            <a:spLocks noGrp="1"/>
          </p:cNvSpPr>
          <p:nvPr>
            <p:ph type="sldNum" sz="quarter" idx="5"/>
          </p:nvPr>
        </p:nvSpPr>
        <p:spPr/>
        <p:txBody>
          <a:bodyPr/>
          <a:lstStyle/>
          <a:p>
            <a:pPr>
              <a:defRPr/>
            </a:pPr>
            <a:fld id="{A7892096-2A7D-40B0-9FB2-AE1B1BC02E5A}" type="slidenum">
              <a:rPr lang="en-US" altLang="zh-CN" smtClean="0"/>
              <a:pPr>
                <a:defRPr/>
              </a:pPr>
              <a:t>24</a:t>
            </a:fld>
            <a:endParaRPr lang="en-US" altLang="zh-CN"/>
          </a:p>
        </p:txBody>
      </p:sp>
    </p:spTree>
    <p:extLst>
      <p:ext uri="{BB962C8B-B14F-4D97-AF65-F5344CB8AC3E}">
        <p14:creationId xmlns:p14="http://schemas.microsoft.com/office/powerpoint/2010/main" val="26574890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我们的第一个实现部分，是变量名的替换和修改，由于编写代码时，通常会出现拼写错误等问题，从而影响可读性，</a:t>
            </a:r>
            <a:endParaRPr kumimoji="1" lang="en-US" altLang="zh-CN" dirty="0"/>
          </a:p>
          <a:p>
            <a:r>
              <a:rPr kumimoji="1" lang="zh-CN" altLang="en-US" dirty="0"/>
              <a:t>我们的目标主要是检测出一些不当的命名，并且给出对应的修改建议。但是很多单词不是由单个单词拼成，比如我们的队名就是两个单词的组合，这样子我们就需要将不同的单词</a:t>
            </a:r>
            <a:r>
              <a:rPr kumimoji="1" lang="zh-CN" altLang="en-US"/>
              <a:t>分开来。</a:t>
            </a:r>
            <a:endParaRPr kumimoji="1" lang="zh-CN" altLang="en-US" dirty="0"/>
          </a:p>
        </p:txBody>
      </p:sp>
      <p:sp>
        <p:nvSpPr>
          <p:cNvPr id="4" name="灯片编号占位符 3"/>
          <p:cNvSpPr>
            <a:spLocks noGrp="1"/>
          </p:cNvSpPr>
          <p:nvPr>
            <p:ph type="sldNum" sz="quarter" idx="5"/>
          </p:nvPr>
        </p:nvSpPr>
        <p:spPr/>
        <p:txBody>
          <a:bodyPr/>
          <a:lstStyle/>
          <a:p>
            <a:pPr>
              <a:defRPr/>
            </a:pPr>
            <a:fld id="{A7892096-2A7D-40B0-9FB2-AE1B1BC02E5A}" type="slidenum">
              <a:rPr lang="en-US" altLang="zh-CN" smtClean="0"/>
              <a:pPr>
                <a:defRPr/>
              </a:pPr>
              <a:t>4</a:t>
            </a:fld>
            <a:endParaRPr lang="en-US" altLang="zh-CN"/>
          </a:p>
        </p:txBody>
      </p:sp>
    </p:spTree>
    <p:extLst>
      <p:ext uri="{BB962C8B-B14F-4D97-AF65-F5344CB8AC3E}">
        <p14:creationId xmlns:p14="http://schemas.microsoft.com/office/powerpoint/2010/main" val="13938372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Identifier</a:t>
            </a:r>
            <a:r>
              <a:rPr lang="zh-CN" altLang="en-US" dirty="0"/>
              <a:t>中，空格的定义是不合法的，因此我们想到将原本用于中文的分词技术挪用到这里来对变量名进行检查。</a:t>
            </a:r>
            <a:endParaRPr lang="en-US" altLang="zh-CN" dirty="0"/>
          </a:p>
          <a:p>
            <a:r>
              <a:rPr lang="zh-CN" altLang="en-US" dirty="0"/>
              <a:t>（先等你们笑</a:t>
            </a:r>
            <a:r>
              <a:rPr lang="en-US" altLang="zh-CN" dirty="0"/>
              <a:t>30s</a:t>
            </a:r>
            <a:r>
              <a:rPr lang="zh-CN" altLang="en-US" dirty="0"/>
              <a:t>）</a:t>
            </a:r>
            <a:endParaRPr lang="en-US" altLang="zh-CN" dirty="0"/>
          </a:p>
          <a:p>
            <a:r>
              <a:rPr lang="zh-CN" altLang="en-US" dirty="0"/>
              <a:t>这里我们觉得在</a:t>
            </a:r>
            <a:r>
              <a:rPr lang="en-US" altLang="zh-CN" dirty="0"/>
              <a:t>Identifier</a:t>
            </a:r>
            <a:r>
              <a:rPr lang="zh-CN" altLang="en-US" dirty="0"/>
              <a:t>的定义中，没有显式的分隔符，所以可以利用类似于中文分词的策略来进行解析。</a:t>
            </a:r>
          </a:p>
        </p:txBody>
      </p:sp>
      <p:sp>
        <p:nvSpPr>
          <p:cNvPr id="4" name="灯片编号占位符 3"/>
          <p:cNvSpPr>
            <a:spLocks noGrp="1"/>
          </p:cNvSpPr>
          <p:nvPr>
            <p:ph type="sldNum" sz="quarter" idx="5"/>
          </p:nvPr>
        </p:nvSpPr>
        <p:spPr/>
        <p:txBody>
          <a:bodyPr/>
          <a:lstStyle/>
          <a:p>
            <a:pPr>
              <a:defRPr/>
            </a:pPr>
            <a:fld id="{A7892096-2A7D-40B0-9FB2-AE1B1BC02E5A}" type="slidenum">
              <a:rPr lang="en-US" altLang="zh-CN" smtClean="0"/>
              <a:pPr>
                <a:defRPr/>
              </a:pPr>
              <a:t>5</a:t>
            </a:fld>
            <a:endParaRPr lang="en-US" altLang="zh-CN"/>
          </a:p>
        </p:txBody>
      </p:sp>
    </p:spTree>
    <p:extLst>
      <p:ext uri="{BB962C8B-B14F-4D97-AF65-F5344CB8AC3E}">
        <p14:creationId xmlns:p14="http://schemas.microsoft.com/office/powerpoint/2010/main" val="30826407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这个例子只是用来说明问题的，具体南京市长是该分成两个词还是作为一个整体还是要看使用的词典，这里只是为了说明正向和反向的特点。</a:t>
            </a:r>
          </a:p>
        </p:txBody>
      </p:sp>
      <p:sp>
        <p:nvSpPr>
          <p:cNvPr id="4" name="灯片编号占位符 3"/>
          <p:cNvSpPr>
            <a:spLocks noGrp="1"/>
          </p:cNvSpPr>
          <p:nvPr>
            <p:ph type="sldNum" sz="quarter" idx="5"/>
          </p:nvPr>
        </p:nvSpPr>
        <p:spPr/>
        <p:txBody>
          <a:bodyPr/>
          <a:lstStyle/>
          <a:p>
            <a:pPr>
              <a:defRPr/>
            </a:pPr>
            <a:fld id="{A7892096-2A7D-40B0-9FB2-AE1B1BC02E5A}" type="slidenum">
              <a:rPr lang="en-US" altLang="zh-CN" smtClean="0"/>
              <a:pPr>
                <a:defRPr/>
              </a:pPr>
              <a:t>6</a:t>
            </a:fld>
            <a:endParaRPr lang="en-US" altLang="zh-CN"/>
          </a:p>
        </p:txBody>
      </p:sp>
    </p:spTree>
    <p:extLst>
      <p:ext uri="{BB962C8B-B14F-4D97-AF65-F5344CB8AC3E}">
        <p14:creationId xmlns:p14="http://schemas.microsoft.com/office/powerpoint/2010/main" val="12090639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这里借用了金老师的</a:t>
            </a:r>
            <a:r>
              <a:rPr lang="en-US" altLang="zh-CN" dirty="0"/>
              <a:t>PPT</a:t>
            </a:r>
            <a:r>
              <a:rPr lang="zh-CN" altLang="en-US" dirty="0"/>
              <a:t>来具体说明一下正向最大匹配和方向最大匹配的关系，这里大部分人都上过了</a:t>
            </a:r>
            <a:r>
              <a:rPr lang="en-US" altLang="zh-CN" dirty="0"/>
              <a:t>web</a:t>
            </a:r>
            <a:r>
              <a:rPr lang="zh-CN" altLang="en-US" dirty="0"/>
              <a:t>，然后这里的定义又是比较显然的，所以我就简单一点说，由于正向匹配比较符合我们一般阅读的语句流，所以速度较快，但是错误率相对较高。所以我们在最终实现版本中，采用了正向和反相相结合的双向匹配的做法。</a:t>
            </a:r>
          </a:p>
        </p:txBody>
      </p:sp>
      <p:sp>
        <p:nvSpPr>
          <p:cNvPr id="4" name="灯片编号占位符 3"/>
          <p:cNvSpPr>
            <a:spLocks noGrp="1"/>
          </p:cNvSpPr>
          <p:nvPr>
            <p:ph type="sldNum" sz="quarter" idx="5"/>
          </p:nvPr>
        </p:nvSpPr>
        <p:spPr/>
        <p:txBody>
          <a:bodyPr/>
          <a:lstStyle/>
          <a:p>
            <a:pPr>
              <a:defRPr/>
            </a:pPr>
            <a:fld id="{A7892096-2A7D-40B0-9FB2-AE1B1BC02E5A}" type="slidenum">
              <a:rPr lang="en-US" altLang="zh-CN" smtClean="0"/>
              <a:pPr>
                <a:defRPr/>
              </a:pPr>
              <a:t>7</a:t>
            </a:fld>
            <a:endParaRPr lang="en-US" altLang="zh-CN"/>
          </a:p>
        </p:txBody>
      </p:sp>
    </p:spTree>
    <p:extLst>
      <p:ext uri="{BB962C8B-B14F-4D97-AF65-F5344CB8AC3E}">
        <p14:creationId xmlns:p14="http://schemas.microsoft.com/office/powerpoint/2010/main" val="4644600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接下来我们要说的是我们在分词基础上的</a:t>
            </a:r>
            <a:r>
              <a:rPr kumimoji="1" lang="en-US" altLang="zh-CN" dirty="0" err="1"/>
              <a:t>Trie</a:t>
            </a:r>
            <a:r>
              <a:rPr kumimoji="1" lang="zh-CN" altLang="en-US" dirty="0"/>
              <a:t>树构造。</a:t>
            </a:r>
            <a:endParaRPr kumimoji="1" lang="en-US" altLang="zh-CN" dirty="0"/>
          </a:p>
          <a:p>
            <a:r>
              <a:rPr kumimoji="1" lang="zh-CN" altLang="en-US" dirty="0"/>
              <a:t>这里也是借用了金老师的</a:t>
            </a:r>
            <a:r>
              <a:rPr kumimoji="1" lang="en-US" altLang="zh-CN" dirty="0"/>
              <a:t>PPT</a:t>
            </a:r>
            <a:r>
              <a:rPr kumimoji="1" lang="zh-CN" altLang="en-US" dirty="0"/>
              <a:t>中对</a:t>
            </a:r>
            <a:r>
              <a:rPr kumimoji="1" lang="en-US" altLang="zh-CN" dirty="0" err="1"/>
              <a:t>Trie</a:t>
            </a:r>
            <a:r>
              <a:rPr kumimoji="1" lang="zh-CN" altLang="en-US" dirty="0"/>
              <a:t>树的解释，</a:t>
            </a:r>
            <a:r>
              <a:rPr kumimoji="1" lang="en-US" altLang="zh-CN" dirty="0" err="1"/>
              <a:t>trie</a:t>
            </a:r>
            <a:r>
              <a:rPr kumimoji="1" lang="zh-CN" altLang="en-US" dirty="0"/>
              <a:t>树我记得在数据结构课上我们也讲过，这里给一个简单的案例，大家回顾一下就好。</a:t>
            </a:r>
            <a:endParaRPr kumimoji="1" lang="en-US" altLang="zh-CN" dirty="0"/>
          </a:p>
        </p:txBody>
      </p:sp>
      <p:sp>
        <p:nvSpPr>
          <p:cNvPr id="4" name="灯片编号占位符 3"/>
          <p:cNvSpPr>
            <a:spLocks noGrp="1"/>
          </p:cNvSpPr>
          <p:nvPr>
            <p:ph type="sldNum" sz="quarter" idx="5"/>
          </p:nvPr>
        </p:nvSpPr>
        <p:spPr/>
        <p:txBody>
          <a:bodyPr/>
          <a:lstStyle/>
          <a:p>
            <a:pPr>
              <a:defRPr/>
            </a:pPr>
            <a:fld id="{A7892096-2A7D-40B0-9FB2-AE1B1BC02E5A}" type="slidenum">
              <a:rPr lang="en-US" altLang="zh-CN" smtClean="0"/>
              <a:pPr>
                <a:defRPr/>
              </a:pPr>
              <a:t>8</a:t>
            </a:fld>
            <a:endParaRPr lang="en-US" altLang="zh-CN"/>
          </a:p>
        </p:txBody>
      </p:sp>
    </p:spTree>
    <p:extLst>
      <p:ext uri="{BB962C8B-B14F-4D97-AF65-F5344CB8AC3E}">
        <p14:creationId xmlns:p14="http://schemas.microsoft.com/office/powerpoint/2010/main" val="4596912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在这里实际上金老师的课中也是提到过的，</a:t>
            </a:r>
            <a:endParaRPr lang="en-US" altLang="zh-CN" dirty="0"/>
          </a:p>
          <a:p>
            <a:r>
              <a:rPr lang="zh-CN" altLang="en-US" dirty="0"/>
              <a:t>我们之所以选择</a:t>
            </a:r>
            <a:r>
              <a:rPr lang="en-US" altLang="zh-CN" dirty="0" err="1"/>
              <a:t>trie</a:t>
            </a:r>
            <a:r>
              <a:rPr lang="zh-CN" altLang="en-US" dirty="0"/>
              <a:t>树，而不是用二分查找等其他方法进行分词结果的匹配，一是二分查找</a:t>
            </a:r>
            <a:r>
              <a:rPr lang="en-US" altLang="zh-CN" dirty="0" err="1"/>
              <a:t>Ologn</a:t>
            </a:r>
            <a:r>
              <a:rPr lang="zh-CN" altLang="en-US" dirty="0"/>
              <a:t>在词典非常大的时候效果很差，而且在选择</a:t>
            </a:r>
            <a:r>
              <a:rPr lang="en-US" altLang="zh-CN" dirty="0"/>
              <a:t>Identifier</a:t>
            </a:r>
            <a:r>
              <a:rPr lang="zh-CN" altLang="en-US" dirty="0"/>
              <a:t>的拆分点的时候也比较困难。所以我们就将目标锁定在了</a:t>
            </a:r>
            <a:r>
              <a:rPr lang="en-US" altLang="zh-CN" dirty="0" err="1"/>
              <a:t>Trie</a:t>
            </a:r>
            <a:r>
              <a:rPr lang="zh-CN" altLang="en-US" dirty="0"/>
              <a:t>树上。利用</a:t>
            </a:r>
            <a:r>
              <a:rPr lang="en-US" altLang="zh-CN" dirty="0" err="1"/>
              <a:t>Trie</a:t>
            </a:r>
            <a:r>
              <a:rPr lang="zh-CN" altLang="en-US" dirty="0"/>
              <a:t>树的性质，我们的匹配速度可以和</a:t>
            </a:r>
            <a:r>
              <a:rPr lang="en-US" altLang="zh-CN" dirty="0"/>
              <a:t>Identifier</a:t>
            </a:r>
            <a:r>
              <a:rPr lang="zh-CN" altLang="en-US" dirty="0"/>
              <a:t>的速度一致，同时，我们也进一步的采用了双向匹配的方式来提高准确率。</a:t>
            </a:r>
            <a:endParaRPr lang="en-US" altLang="zh-CN" dirty="0"/>
          </a:p>
        </p:txBody>
      </p:sp>
      <p:sp>
        <p:nvSpPr>
          <p:cNvPr id="4" name="灯片编号占位符 3"/>
          <p:cNvSpPr>
            <a:spLocks noGrp="1"/>
          </p:cNvSpPr>
          <p:nvPr>
            <p:ph type="sldNum" sz="quarter" idx="5"/>
          </p:nvPr>
        </p:nvSpPr>
        <p:spPr/>
        <p:txBody>
          <a:bodyPr/>
          <a:lstStyle/>
          <a:p>
            <a:pPr>
              <a:defRPr/>
            </a:pPr>
            <a:fld id="{A7892096-2A7D-40B0-9FB2-AE1B1BC02E5A}" type="slidenum">
              <a:rPr lang="en-US" altLang="zh-CN" smtClean="0"/>
              <a:pPr>
                <a:defRPr/>
              </a:pPr>
              <a:t>9</a:t>
            </a:fld>
            <a:endParaRPr lang="en-US" altLang="zh-CN"/>
          </a:p>
        </p:txBody>
      </p:sp>
    </p:spTree>
    <p:extLst>
      <p:ext uri="{BB962C8B-B14F-4D97-AF65-F5344CB8AC3E}">
        <p14:creationId xmlns:p14="http://schemas.microsoft.com/office/powerpoint/2010/main" val="36229587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但是正向匹配符合我们日常中对于语句流的认识，所以我们首先采用了正向匹配的模式进行测试，提交了最初的测试版本，之后我们将代码进行了进一步的改进，将整体的策略从单一的正向匹配提高到双向匹配，并且以反向匹配的匹配结果为主要参考。经过实际测试，我们也发现，和中文分词中的结果一样，反向匹配通常效果要好过正向匹配。</a:t>
            </a:r>
          </a:p>
        </p:txBody>
      </p:sp>
      <p:sp>
        <p:nvSpPr>
          <p:cNvPr id="4" name="灯片编号占位符 3"/>
          <p:cNvSpPr>
            <a:spLocks noGrp="1"/>
          </p:cNvSpPr>
          <p:nvPr>
            <p:ph type="sldNum" sz="quarter" idx="5"/>
          </p:nvPr>
        </p:nvSpPr>
        <p:spPr/>
        <p:txBody>
          <a:bodyPr/>
          <a:lstStyle/>
          <a:p>
            <a:pPr>
              <a:defRPr/>
            </a:pPr>
            <a:fld id="{A7892096-2A7D-40B0-9FB2-AE1B1BC02E5A}" type="slidenum">
              <a:rPr lang="en-US" altLang="zh-CN" smtClean="0"/>
              <a:pPr>
                <a:defRPr/>
              </a:pPr>
              <a:t>10</a:t>
            </a:fld>
            <a:endParaRPr lang="en-US" altLang="zh-CN"/>
          </a:p>
        </p:txBody>
      </p:sp>
    </p:spTree>
    <p:extLst>
      <p:ext uri="{BB962C8B-B14F-4D97-AF65-F5344CB8AC3E}">
        <p14:creationId xmlns:p14="http://schemas.microsoft.com/office/powerpoint/2010/main" val="27187384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这一部分的代码由王浩宇和邵军阳实现，主要体现在我们的一个</a:t>
            </a:r>
            <a:r>
              <a:rPr lang="en-US" altLang="zh-CN" dirty="0"/>
              <a:t>demo</a:t>
            </a:r>
            <a:r>
              <a:rPr lang="zh-CN" altLang="en-US" dirty="0"/>
              <a:t>里面，包含测试中词典的</a:t>
            </a:r>
            <a:r>
              <a:rPr lang="en-US" altLang="zh-CN" dirty="0"/>
              <a:t>txt</a:t>
            </a:r>
            <a:r>
              <a:rPr lang="zh-CN" altLang="en-US" dirty="0"/>
              <a:t>也在该目录下。</a:t>
            </a:r>
            <a:endParaRPr lang="en-US" altLang="zh-CN" dirty="0"/>
          </a:p>
          <a:p>
            <a:r>
              <a:rPr lang="zh-CN" altLang="en-US" dirty="0"/>
              <a:t>通过对该</a:t>
            </a:r>
            <a:r>
              <a:rPr lang="en-US" altLang="zh-CN" dirty="0" err="1"/>
              <a:t>trie</a:t>
            </a:r>
            <a:r>
              <a:rPr lang="zh-CN" altLang="en-US" dirty="0"/>
              <a:t>树文件进行的简单测试结果，实际</a:t>
            </a:r>
            <a:r>
              <a:rPr lang="en-US" altLang="zh-CN" dirty="0"/>
              <a:t>G1</a:t>
            </a:r>
            <a:r>
              <a:rPr lang="zh-CN" altLang="en-US" dirty="0"/>
              <a:t>组和我们自己测试的时候使用了更加复杂的例子。</a:t>
            </a:r>
          </a:p>
        </p:txBody>
      </p:sp>
      <p:sp>
        <p:nvSpPr>
          <p:cNvPr id="4" name="灯片编号占位符 3"/>
          <p:cNvSpPr>
            <a:spLocks noGrp="1"/>
          </p:cNvSpPr>
          <p:nvPr>
            <p:ph type="sldNum" sz="quarter" idx="5"/>
          </p:nvPr>
        </p:nvSpPr>
        <p:spPr/>
        <p:txBody>
          <a:bodyPr/>
          <a:lstStyle/>
          <a:p>
            <a:pPr>
              <a:defRPr/>
            </a:pPr>
            <a:fld id="{A7892096-2A7D-40B0-9FB2-AE1B1BC02E5A}" type="slidenum">
              <a:rPr lang="en-US" altLang="zh-CN" smtClean="0"/>
              <a:pPr>
                <a:defRPr/>
              </a:pPr>
              <a:t>11</a:t>
            </a:fld>
            <a:endParaRPr lang="en-US" altLang="zh-CN"/>
          </a:p>
        </p:txBody>
      </p:sp>
    </p:spTree>
    <p:extLst>
      <p:ext uri="{BB962C8B-B14F-4D97-AF65-F5344CB8AC3E}">
        <p14:creationId xmlns:p14="http://schemas.microsoft.com/office/powerpoint/2010/main" val="351496380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sp>
        <p:nvSpPr>
          <p:cNvPr id="20" name="Rectangle 5"/>
          <p:cNvSpPr>
            <a:spLocks noChangeArrowheads="1"/>
          </p:cNvSpPr>
          <p:nvPr userDrawn="1"/>
        </p:nvSpPr>
        <p:spPr bwMode="auto">
          <a:xfrm>
            <a:off x="3493" y="3955415"/>
            <a:ext cx="9137332" cy="137795"/>
          </a:xfrm>
          <a:prstGeom prst="rect">
            <a:avLst/>
          </a:prstGeom>
          <a:solidFill>
            <a:srgbClr val="0070C0"/>
          </a:solidFill>
          <a:ln>
            <a:noFill/>
          </a:ln>
        </p:spPr>
        <p:txBody>
          <a:bodyPr anchor="ctr"/>
          <a:lstStyle/>
          <a:p>
            <a:pPr algn="ctr" eaLnBrk="1" latinLnBrk="1" hangingPunct="1"/>
            <a:endParaRPr lang="zh-CN" altLang="en-US">
              <a:solidFill>
                <a:srgbClr val="FFFFFF"/>
              </a:solidFill>
              <a:sym typeface="Calibri" pitchFamily="34" charset="0"/>
            </a:endParaRPr>
          </a:p>
        </p:txBody>
      </p:sp>
      <p:sp>
        <p:nvSpPr>
          <p:cNvPr id="21" name="Rectangle 6"/>
          <p:cNvSpPr>
            <a:spLocks noChangeArrowheads="1"/>
          </p:cNvSpPr>
          <p:nvPr userDrawn="1"/>
        </p:nvSpPr>
        <p:spPr bwMode="auto">
          <a:xfrm>
            <a:off x="1588" y="2320925"/>
            <a:ext cx="9138602" cy="1548130"/>
          </a:xfrm>
          <a:prstGeom prst="rect">
            <a:avLst/>
          </a:prstGeom>
          <a:solidFill>
            <a:srgbClr val="0070C0"/>
          </a:solidFill>
          <a:ln>
            <a:noFill/>
          </a:ln>
        </p:spPr>
        <p:txBody>
          <a:bodyPr anchor="ctr"/>
          <a:lstStyle/>
          <a:p>
            <a:pPr algn="ctr" eaLnBrk="1" latinLnBrk="1" hangingPunct="1"/>
            <a:endParaRPr lang="zh-CN" altLang="en-US">
              <a:solidFill>
                <a:srgbClr val="FFFFFF"/>
              </a:solidFill>
              <a:sym typeface="Calibri" pitchFamily="34" charset="0"/>
            </a:endParaRPr>
          </a:p>
        </p:txBody>
      </p:sp>
      <p:sp>
        <p:nvSpPr>
          <p:cNvPr id="131075" name="Rectangle 3"/>
          <p:cNvSpPr>
            <a:spLocks noGrp="1" noChangeArrowheads="1"/>
          </p:cNvSpPr>
          <p:nvPr>
            <p:ph type="subTitle" idx="1"/>
          </p:nvPr>
        </p:nvSpPr>
        <p:spPr>
          <a:xfrm>
            <a:off x="1403648" y="3265138"/>
            <a:ext cx="7012632" cy="576064"/>
          </a:xfrm>
        </p:spPr>
        <p:txBody>
          <a:bodyPr/>
          <a:lstStyle>
            <a:lvl1pPr marL="0" indent="0" algn="ctr">
              <a:buFont typeface="Wingdings" pitchFamily="2" charset="2"/>
              <a:buNone/>
              <a:defRPr sz="2800">
                <a:solidFill>
                  <a:schemeClr val="bg1"/>
                </a:solidFill>
              </a:defRPr>
            </a:lvl1pPr>
          </a:lstStyle>
          <a:p>
            <a:pPr lvl="0"/>
            <a:r>
              <a:rPr lang="zh-CN" altLang="en-US" noProof="0" dirty="0"/>
              <a:t>单击此处编辑母版副标题样式</a:t>
            </a:r>
          </a:p>
        </p:txBody>
      </p:sp>
      <p:pic>
        <p:nvPicPr>
          <p:cNvPr id="24" name="Picture 8"/>
          <p:cNvPicPr>
            <a:picLocks noChangeArrowheads="1"/>
          </p:cNvPicPr>
          <p:nvPr userDrawn="1"/>
        </p:nvPicPr>
        <p:blipFill>
          <a:blip r:embed="rId2">
            <a:extLst>
              <a:ext uri="{28A0092B-C50C-407E-A947-70E740481C1C}">
                <a14:useLocalDpi xmlns:a14="http://schemas.microsoft.com/office/drawing/2010/main" val="0"/>
              </a:ext>
            </a:extLst>
          </a:blip>
          <a:srcRect l="4332" t="36876" r="-4361" b="37546"/>
          <a:stretch>
            <a:fillRect/>
          </a:stretch>
        </p:blipFill>
        <p:spPr bwMode="auto">
          <a:xfrm>
            <a:off x="25400" y="101600"/>
            <a:ext cx="4781550" cy="931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Content Placeholder 25"/>
          <p:cNvSpPr>
            <a:spLocks noGrp="1"/>
          </p:cNvSpPr>
          <p:nvPr>
            <p:ph sz="quarter" idx="10" hasCustomPrompt="1"/>
          </p:nvPr>
        </p:nvSpPr>
        <p:spPr>
          <a:xfrm>
            <a:off x="2123728" y="4135161"/>
            <a:ext cx="5112568" cy="589983"/>
          </a:xfrm>
        </p:spPr>
        <p:txBody>
          <a:bodyPr/>
          <a:lstStyle>
            <a:lvl1pPr marL="0" indent="0" algn="ctr">
              <a:buNone/>
              <a:defRPr>
                <a:latin typeface="Arial Unicode MS" pitchFamily="34" charset="-122"/>
                <a:ea typeface="Arial Unicode MS" pitchFamily="34" charset="-122"/>
                <a:cs typeface="Arial Unicode MS" pitchFamily="34" charset="-122"/>
              </a:defRPr>
            </a:lvl1pPr>
            <a:lvl2pPr marL="4763" indent="0" algn="ctr">
              <a:buNone/>
              <a:tabLst/>
              <a:defRPr sz="3200" b="1"/>
            </a:lvl2pPr>
            <a:lvl3pPr marL="909637" indent="0">
              <a:buNone/>
              <a:defRPr/>
            </a:lvl3pPr>
            <a:lvl4pPr marL="1306513" indent="0">
              <a:buNone/>
              <a:defRPr/>
            </a:lvl4pPr>
            <a:lvl5pPr marL="1695450" indent="0">
              <a:buNone/>
              <a:defRPr/>
            </a:lvl5pPr>
          </a:lstStyle>
          <a:p>
            <a:pPr lvl="1"/>
            <a:r>
              <a:rPr lang="zh-CN" altLang="en-US" dirty="0"/>
              <a:t>单击此处编辑讲者姓名</a:t>
            </a:r>
          </a:p>
        </p:txBody>
      </p:sp>
      <p:sp>
        <p:nvSpPr>
          <p:cNvPr id="29" name="Content Placeholder 25"/>
          <p:cNvSpPr>
            <a:spLocks noGrp="1"/>
          </p:cNvSpPr>
          <p:nvPr>
            <p:ph sz="quarter" idx="11" hasCustomPrompt="1"/>
          </p:nvPr>
        </p:nvSpPr>
        <p:spPr>
          <a:xfrm>
            <a:off x="2123728" y="4869160"/>
            <a:ext cx="5112568" cy="589983"/>
          </a:xfrm>
        </p:spPr>
        <p:txBody>
          <a:bodyPr/>
          <a:lstStyle>
            <a:lvl1pPr marL="0" indent="0" algn="ctr">
              <a:buNone/>
              <a:defRPr>
                <a:latin typeface="Arial Unicode MS" pitchFamily="34" charset="-122"/>
                <a:ea typeface="Arial Unicode MS" pitchFamily="34" charset="-122"/>
                <a:cs typeface="Arial Unicode MS" pitchFamily="34" charset="-122"/>
              </a:defRPr>
            </a:lvl1pPr>
            <a:lvl2pPr marL="4763" indent="0" algn="ctr">
              <a:buNone/>
              <a:tabLst/>
              <a:defRPr lang="zh-CN" altLang="en-US" dirty="0" smtClean="0"/>
            </a:lvl2pPr>
            <a:lvl3pPr marL="909637" indent="0">
              <a:buNone/>
              <a:defRPr/>
            </a:lvl3pPr>
            <a:lvl4pPr marL="1306513" indent="0">
              <a:buNone/>
              <a:defRPr/>
            </a:lvl4pPr>
            <a:lvl5pPr marL="1695450" indent="0">
              <a:buNone/>
              <a:defRPr/>
            </a:lvl5pPr>
          </a:lstStyle>
          <a:p>
            <a:pPr lvl="1"/>
            <a:r>
              <a:rPr lang="zh-CN" altLang="en-US" dirty="0"/>
              <a:t>单击此处编辑单位</a:t>
            </a:r>
          </a:p>
        </p:txBody>
      </p:sp>
      <p:sp>
        <p:nvSpPr>
          <p:cNvPr id="30" name="Content Placeholder 25"/>
          <p:cNvSpPr>
            <a:spLocks noGrp="1"/>
          </p:cNvSpPr>
          <p:nvPr>
            <p:ph sz="quarter" idx="12" hasCustomPrompt="1"/>
          </p:nvPr>
        </p:nvSpPr>
        <p:spPr>
          <a:xfrm>
            <a:off x="2123728" y="5935361"/>
            <a:ext cx="5112568" cy="589983"/>
          </a:xfrm>
        </p:spPr>
        <p:txBody>
          <a:bodyPr/>
          <a:lstStyle>
            <a:lvl1pPr marL="0" indent="0" algn="ctr">
              <a:buNone/>
              <a:defRPr>
                <a:latin typeface="Arial Unicode MS" pitchFamily="34" charset="-122"/>
                <a:ea typeface="Arial Unicode MS" pitchFamily="34" charset="-122"/>
                <a:cs typeface="Arial Unicode MS" pitchFamily="34" charset="-122"/>
              </a:defRPr>
            </a:lvl1pPr>
            <a:lvl2pPr marL="4763" indent="0" algn="ctr">
              <a:buNone/>
              <a:tabLst/>
              <a:defRPr sz="2400" b="1">
                <a:solidFill>
                  <a:srgbClr val="0070C0"/>
                </a:solidFill>
              </a:defRPr>
            </a:lvl2pPr>
            <a:lvl3pPr marL="909637" indent="0">
              <a:buNone/>
              <a:defRPr/>
            </a:lvl3pPr>
            <a:lvl4pPr marL="1306513" indent="0">
              <a:buNone/>
              <a:defRPr/>
            </a:lvl4pPr>
            <a:lvl5pPr marL="1695450" indent="0">
              <a:buNone/>
              <a:defRPr/>
            </a:lvl5pPr>
          </a:lstStyle>
          <a:p>
            <a:pPr lvl="1"/>
            <a:r>
              <a:rPr lang="zh-CN" altLang="en-US" dirty="0"/>
              <a:t>单击此处编辑日期</a:t>
            </a:r>
            <a:r>
              <a:rPr lang="en-US" altLang="zh-CN" dirty="0"/>
              <a:t>·</a:t>
            </a:r>
            <a:r>
              <a:rPr lang="zh-CN" altLang="en-US" dirty="0"/>
              <a:t>地点</a:t>
            </a:r>
          </a:p>
        </p:txBody>
      </p:sp>
      <p:sp>
        <p:nvSpPr>
          <p:cNvPr id="10" name="Rectangle 2"/>
          <p:cNvSpPr>
            <a:spLocks noGrp="1" noChangeArrowheads="1"/>
          </p:cNvSpPr>
          <p:nvPr>
            <p:ph type="ctrTitle" hasCustomPrompt="1"/>
          </p:nvPr>
        </p:nvSpPr>
        <p:spPr>
          <a:xfrm>
            <a:off x="179512" y="2420887"/>
            <a:ext cx="8784976" cy="1296145"/>
          </a:xfrm>
        </p:spPr>
        <p:txBody>
          <a:bodyPr anchor="ctr" anchorCtr="0"/>
          <a:lstStyle>
            <a:lvl1pPr algn="ctr">
              <a:defRPr sz="4000">
                <a:solidFill>
                  <a:schemeClr val="bg1"/>
                </a:solidFill>
                <a:latin typeface="黑体" pitchFamily="49" charset="-122"/>
                <a:ea typeface="黑体" pitchFamily="49" charset="-122"/>
              </a:defRPr>
            </a:lvl1pPr>
          </a:lstStyle>
          <a:p>
            <a:pPr lvl="0"/>
            <a:r>
              <a:rPr lang="zh-CN" altLang="en-US" noProof="0" dirty="0"/>
              <a:t>单击此处编辑母版标题样式</a:t>
            </a:r>
          </a:p>
        </p:txBody>
      </p:sp>
    </p:spTree>
    <p:extLst>
      <p:ext uri="{BB962C8B-B14F-4D97-AF65-F5344CB8AC3E}">
        <p14:creationId xmlns:p14="http://schemas.microsoft.com/office/powerpoint/2010/main" val="131803995"/>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1_空白">
    <p:spTree>
      <p:nvGrpSpPr>
        <p:cNvPr id="1" name=""/>
        <p:cNvGrpSpPr/>
        <p:nvPr/>
      </p:nvGrpSpPr>
      <p:grpSpPr>
        <a:xfrm>
          <a:off x="0" y="0"/>
          <a:ext cx="0" cy="0"/>
          <a:chOff x="0" y="0"/>
          <a:chExt cx="0" cy="0"/>
        </a:xfrm>
      </p:grpSpPr>
      <p:pic>
        <p:nvPicPr>
          <p:cNvPr id="2" name="Picture 9"/>
          <p:cNvPicPr>
            <a:picLocks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3" name="灯片编号占位符 1"/>
          <p:cNvSpPr txBox="1">
            <a:spLocks/>
          </p:cNvSpPr>
          <p:nvPr userDrawn="1"/>
        </p:nvSpPr>
        <p:spPr>
          <a:xfrm>
            <a:off x="8215313" y="6429375"/>
            <a:ext cx="765175" cy="333375"/>
          </a:xfrm>
          <a:prstGeom prst="rect">
            <a:avLst/>
          </a:prstGeom>
        </p:spPr>
        <p:txBody>
          <a:bodyPr/>
          <a:lstStyle>
            <a:lvl1pPr>
              <a:defRPr/>
            </a:lvl1pPr>
          </a:lstStyle>
          <a:p>
            <a:pPr>
              <a:defRPr/>
            </a:pPr>
            <a:endParaRPr lang="en-US" altLang="ko-KR" sz="2400" dirty="0">
              <a:solidFill>
                <a:prstClr val="black"/>
              </a:solidFill>
              <a:latin typeface="Times New Roman" pitchFamily="18" charset="0"/>
              <a:ea typeface="宋体" pitchFamily="2" charset="-122"/>
            </a:endParaRPr>
          </a:p>
        </p:txBody>
      </p:sp>
      <p:sp>
        <p:nvSpPr>
          <p:cNvPr id="4" name="页脚占位符 4"/>
          <p:cNvSpPr>
            <a:spLocks noGrp="1"/>
          </p:cNvSpPr>
          <p:nvPr>
            <p:ph type="ftr" sz="quarter" idx="10"/>
          </p:nvPr>
        </p:nvSpPr>
        <p:spPr/>
        <p:txBody>
          <a:bodyPr/>
          <a:lstStyle>
            <a:lvl1pPr>
              <a:defRPr/>
            </a:lvl1pPr>
          </a:lstStyle>
          <a:p>
            <a:pPr>
              <a:defRPr/>
            </a:pPr>
            <a:endParaRPr lang="zh-CN" altLang="en-US">
              <a:solidFill>
                <a:prstClr val="black">
                  <a:tint val="75000"/>
                </a:prstClr>
              </a:solidFill>
            </a:endParaRPr>
          </a:p>
        </p:txBody>
      </p:sp>
      <p:sp>
        <p:nvSpPr>
          <p:cNvPr id="5" name="灯片编号占位符 5"/>
          <p:cNvSpPr>
            <a:spLocks noGrp="1"/>
          </p:cNvSpPr>
          <p:nvPr>
            <p:ph type="sldNum" sz="quarter" idx="11"/>
          </p:nvPr>
        </p:nvSpPr>
        <p:spPr/>
        <p:txBody>
          <a:bodyPr/>
          <a:lstStyle>
            <a:lvl1pPr>
              <a:defRPr/>
            </a:lvl1pPr>
          </a:lstStyle>
          <a:p>
            <a:pPr>
              <a:defRPr/>
            </a:pPr>
            <a:fld id="{52FFA9C9-708D-4A0E-982A-D609664FA277}" type="slidenum">
              <a:rPr lang="zh-CN" altLang="en-US">
                <a:solidFill>
                  <a:prstClr val="white"/>
                </a:solidFill>
              </a:rPr>
              <a:pPr>
                <a:defRPr/>
              </a:pPr>
              <a:t>‹#›</a:t>
            </a:fld>
            <a:endParaRPr lang="zh-CN" altLang="en-US" dirty="0">
              <a:solidFill>
                <a:prstClr val="white"/>
              </a:solidFill>
            </a:endParaRPr>
          </a:p>
        </p:txBody>
      </p:sp>
    </p:spTree>
    <p:extLst>
      <p:ext uri="{BB962C8B-B14F-4D97-AF65-F5344CB8AC3E}">
        <p14:creationId xmlns:p14="http://schemas.microsoft.com/office/powerpoint/2010/main" val="11573777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43"/>
            <a:ext cx="6544408" cy="511175"/>
          </a:xfrm>
        </p:spPr>
        <p:txBody>
          <a:bodyPr/>
          <a:lstStyle/>
          <a:p>
            <a:r>
              <a:rPr lang="zh-CN" altLang="en-US"/>
              <a:t>单击此处编辑母版标题样式</a:t>
            </a:r>
          </a:p>
        </p:txBody>
      </p:sp>
      <p:sp>
        <p:nvSpPr>
          <p:cNvPr id="3" name="内容占位符 2"/>
          <p:cNvSpPr>
            <a:spLocks noGrp="1"/>
          </p:cNvSpPr>
          <p:nvPr>
            <p:ph sz="half" idx="1"/>
          </p:nvPr>
        </p:nvSpPr>
        <p:spPr>
          <a:xfrm>
            <a:off x="457202" y="1214441"/>
            <a:ext cx="4044462" cy="4911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2338" y="1214441"/>
            <a:ext cx="4044462" cy="4911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p:cNvSpPr>
          <p:nvPr>
            <p:ph type="dt" sz="half" idx="10"/>
          </p:nvPr>
        </p:nvSpPr>
        <p:spPr/>
        <p:txBody>
          <a:bodyPr/>
          <a:lstStyle>
            <a:lvl1pPr>
              <a:defRPr/>
            </a:lvl1pPr>
          </a:lstStyle>
          <a:p>
            <a:pPr>
              <a:defRPr/>
            </a:pPr>
            <a:endParaRPr lang="zh-CN" altLang="en-US" dirty="0">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pPr>
              <a:defRPr/>
            </a:pPr>
            <a:fld id="{4FCB23E0-F3F7-4C32-975E-C91148DC0C21}" type="slidenum">
              <a:rPr lang="zh-CN" altLang="en-US">
                <a:solidFill>
                  <a:prstClr val="white"/>
                </a:solidFill>
              </a:rPr>
              <a:pPr>
                <a:defRPr/>
              </a:pPr>
              <a:t>‹#›</a:t>
            </a:fld>
            <a:endParaRPr lang="zh-CN" altLang="en-US" dirty="0">
              <a:solidFill>
                <a:prstClr val="white"/>
              </a:solidFill>
            </a:endParaRPr>
          </a:p>
        </p:txBody>
      </p:sp>
    </p:spTree>
    <p:extLst>
      <p:ext uri="{BB962C8B-B14F-4D97-AF65-F5344CB8AC3E}">
        <p14:creationId xmlns:p14="http://schemas.microsoft.com/office/powerpoint/2010/main" val="12034488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34925" y="44450"/>
            <a:ext cx="7970838" cy="692150"/>
          </a:xfrm>
        </p:spPr>
        <p:txBody>
          <a:bodyPr/>
          <a:lstStyle/>
          <a:p>
            <a:r>
              <a:rPr lang="zh-CN" altLang="en-US"/>
              <a:t>单击此处编辑母版标题样式</a:t>
            </a:r>
          </a:p>
        </p:txBody>
      </p:sp>
      <p:sp>
        <p:nvSpPr>
          <p:cNvPr id="3" name="表格占位符 2"/>
          <p:cNvSpPr>
            <a:spLocks noGrp="1"/>
          </p:cNvSpPr>
          <p:nvPr>
            <p:ph type="tbl" idx="1"/>
          </p:nvPr>
        </p:nvSpPr>
        <p:spPr>
          <a:xfrm>
            <a:off x="611188" y="1295400"/>
            <a:ext cx="8077200" cy="4876800"/>
          </a:xfrm>
        </p:spPr>
        <p:txBody>
          <a:bodyPr/>
          <a:lstStyle/>
          <a:p>
            <a:pPr lvl="0"/>
            <a:endParaRPr lang="zh-CN" altLang="en-US" noProof="0"/>
          </a:p>
        </p:txBody>
      </p:sp>
      <p:sp>
        <p:nvSpPr>
          <p:cNvPr id="4" name="灯片编号占位符 3"/>
          <p:cNvSpPr>
            <a:spLocks noGrp="1"/>
          </p:cNvSpPr>
          <p:nvPr>
            <p:ph type="sldNum" sz="quarter" idx="10"/>
          </p:nvPr>
        </p:nvSpPr>
        <p:spPr>
          <a:xfrm>
            <a:off x="8302625" y="6524625"/>
            <a:ext cx="765175" cy="333375"/>
          </a:xfrm>
        </p:spPr>
        <p:txBody>
          <a:bodyPr/>
          <a:lstStyle>
            <a:lvl1pPr>
              <a:defRPr/>
            </a:lvl1pPr>
          </a:lstStyle>
          <a:p>
            <a:pPr>
              <a:defRPr/>
            </a:pPr>
            <a:fld id="{CF8428B1-3EB5-46BD-96E1-CBD991DC3B50}" type="slidenum">
              <a:rPr lang="en-US" altLang="ko-KR">
                <a:solidFill>
                  <a:prstClr val="white"/>
                </a:solidFill>
              </a:rPr>
              <a:pPr>
                <a:defRPr/>
              </a:pPr>
              <a:t>‹#›</a:t>
            </a:fld>
            <a:endParaRPr lang="en-US" altLang="ko-KR">
              <a:solidFill>
                <a:prstClr val="white"/>
              </a:solidFill>
            </a:endParaRPr>
          </a:p>
        </p:txBody>
      </p:sp>
      <p:sp>
        <p:nvSpPr>
          <p:cNvPr id="5" name="页脚占位符 4"/>
          <p:cNvSpPr>
            <a:spLocks noGrp="1"/>
          </p:cNvSpPr>
          <p:nvPr>
            <p:ph type="ftr" sz="quarter" idx="11"/>
          </p:nvPr>
        </p:nvSpPr>
        <p:spPr>
          <a:xfrm>
            <a:off x="76200" y="6445250"/>
            <a:ext cx="2895600" cy="358775"/>
          </a:xfrm>
        </p:spPr>
        <p:txBody>
          <a:bodyPr/>
          <a:lstStyle>
            <a:lvl1pPr>
              <a:defRPr/>
            </a:lvl1pPr>
          </a:lstStyle>
          <a:p>
            <a:pPr>
              <a:defRPr/>
            </a:pPr>
            <a:endParaRPr lang="en-US" altLang="ko-KR">
              <a:solidFill>
                <a:prstClr val="black">
                  <a:tint val="75000"/>
                </a:prstClr>
              </a:solidFill>
            </a:endParaRPr>
          </a:p>
        </p:txBody>
      </p:sp>
    </p:spTree>
    <p:extLst>
      <p:ext uri="{BB962C8B-B14F-4D97-AF65-F5344CB8AC3E}">
        <p14:creationId xmlns:p14="http://schemas.microsoft.com/office/powerpoint/2010/main" val="1210828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微软雅黑" pitchFamily="34" charset="-122"/>
                <a:ea typeface="微软雅黑" pitchFamily="34" charset="-122"/>
              </a:defRPr>
            </a:lvl1pPr>
          </a:lstStyle>
          <a:p>
            <a:r>
              <a:rPr lang="zh-CN" altLang="en-US" dirty="0"/>
              <a:t>单击此处编辑母版标题样式</a:t>
            </a:r>
          </a:p>
        </p:txBody>
      </p:sp>
      <p:sp>
        <p:nvSpPr>
          <p:cNvPr id="3" name="内容占位符 2"/>
          <p:cNvSpPr>
            <a:spLocks noGrp="1"/>
          </p:cNvSpPr>
          <p:nvPr>
            <p:ph idx="1"/>
          </p:nvPr>
        </p:nvSpPr>
        <p:spPr/>
        <p:txBody>
          <a:bodyPr/>
          <a:lstStyle>
            <a:lvl1pPr>
              <a:defRPr b="1">
                <a:latin typeface="Times New Roman" pitchFamily="18" charset="0"/>
                <a:ea typeface="黑体" pitchFamily="49" charset="-122"/>
                <a:cs typeface="Times New Roman" pitchFamily="18" charset="0"/>
              </a:defRPr>
            </a:lvl1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Rectangle 6"/>
          <p:cNvSpPr>
            <a:spLocks noGrp="1" noChangeArrowheads="1"/>
          </p:cNvSpPr>
          <p:nvPr>
            <p:ph type="dt" sz="half" idx="10"/>
          </p:nvPr>
        </p:nvSpPr>
        <p:spPr>
          <a:ln/>
        </p:spPr>
        <p:txBody>
          <a:bodyPr/>
          <a:lstStyle>
            <a:lvl1pPr>
              <a:defRPr/>
            </a:lvl1pPr>
          </a:lstStyle>
          <a:p>
            <a:pPr>
              <a:defRPr/>
            </a:pPr>
            <a:endParaRPr lang="en-US" altLang="zh-CN" dirty="0"/>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zh-CN" dirty="0"/>
          </a:p>
        </p:txBody>
      </p:sp>
      <p:sp>
        <p:nvSpPr>
          <p:cNvPr id="6" name="Rectangle 8"/>
          <p:cNvSpPr>
            <a:spLocks noGrp="1" noChangeArrowheads="1"/>
          </p:cNvSpPr>
          <p:nvPr>
            <p:ph type="sldNum" sz="quarter" idx="12"/>
          </p:nvPr>
        </p:nvSpPr>
        <p:spPr>
          <a:ln/>
        </p:spPr>
        <p:txBody>
          <a:bodyPr/>
          <a:lstStyle>
            <a:lvl1pPr>
              <a:defRPr/>
            </a:lvl1pPr>
          </a:lstStyle>
          <a:p>
            <a:pPr>
              <a:defRPr/>
            </a:pPr>
            <a:fld id="{83A6FEE2-EC87-43D0-A503-157B80D650A6}" type="slidenum">
              <a:rPr lang="en-US" altLang="zh-CN"/>
              <a:pPr>
                <a:defRPr/>
              </a:pPr>
              <a:t>‹#›</a:t>
            </a:fld>
            <a:endParaRPr lang="en-US" altLang="zh-CN"/>
          </a:p>
        </p:txBody>
      </p:sp>
    </p:spTree>
    <p:extLst>
      <p:ext uri="{BB962C8B-B14F-4D97-AF65-F5344CB8AC3E}">
        <p14:creationId xmlns:p14="http://schemas.microsoft.com/office/powerpoint/2010/main" val="672710721"/>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566738" y="1340768"/>
            <a:ext cx="3924300" cy="467903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3438" y="1340768"/>
            <a:ext cx="3924300" cy="467903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a:ln/>
        </p:spPr>
        <p:txBody>
          <a:bodyPr/>
          <a:lstStyle>
            <a:lvl1pPr>
              <a:defRPr/>
            </a:lvl1pPr>
          </a:lstStyle>
          <a:p>
            <a:pPr>
              <a:defRPr/>
            </a:pPr>
            <a:fld id="{0431504F-512F-45B8-B46A-70FDF6112D14}" type="slidenum">
              <a:rPr lang="en-US" altLang="zh-CN"/>
              <a:pPr>
                <a:defRPr/>
              </a:pPr>
              <a:t>‹#›</a:t>
            </a:fld>
            <a:endParaRPr lang="en-US" altLang="zh-CN"/>
          </a:p>
        </p:txBody>
      </p:sp>
    </p:spTree>
    <p:extLst>
      <p:ext uri="{BB962C8B-B14F-4D97-AF65-F5344CB8AC3E}">
        <p14:creationId xmlns:p14="http://schemas.microsoft.com/office/powerpoint/2010/main" val="359582060"/>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p>
        </p:txBody>
      </p:sp>
      <p:sp>
        <p:nvSpPr>
          <p:cNvPr id="3"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8"/>
          <p:cNvSpPr>
            <a:spLocks noGrp="1" noChangeArrowheads="1"/>
          </p:cNvSpPr>
          <p:nvPr>
            <p:ph type="sldNum" sz="quarter" idx="12"/>
          </p:nvPr>
        </p:nvSpPr>
        <p:spPr>
          <a:ln/>
        </p:spPr>
        <p:txBody>
          <a:bodyPr/>
          <a:lstStyle>
            <a:lvl1pPr>
              <a:defRPr/>
            </a:lvl1pPr>
          </a:lstStyle>
          <a:p>
            <a:pPr>
              <a:defRPr/>
            </a:pPr>
            <a:fld id="{52276343-B258-45EE-A6A8-4D642283C3A1}" type="slidenum">
              <a:rPr lang="en-US" altLang="zh-CN"/>
              <a:pPr>
                <a:defRPr/>
              </a:pPr>
              <a:t>‹#›</a:t>
            </a:fld>
            <a:endParaRPr lang="en-US" altLang="zh-CN"/>
          </a:p>
        </p:txBody>
      </p:sp>
      <p:grpSp>
        <p:nvGrpSpPr>
          <p:cNvPr id="6" name="Group 30"/>
          <p:cNvGrpSpPr>
            <a:grpSpLocks/>
          </p:cNvGrpSpPr>
          <p:nvPr userDrawn="1"/>
        </p:nvGrpSpPr>
        <p:grpSpPr bwMode="auto">
          <a:xfrm>
            <a:off x="1714500" y="1507008"/>
            <a:ext cx="4610100" cy="657225"/>
            <a:chOff x="1080" y="799"/>
            <a:chExt cx="2904" cy="414"/>
          </a:xfrm>
        </p:grpSpPr>
        <p:pic>
          <p:nvPicPr>
            <p:cNvPr id="7" name="图片 4" descr="4.jpg"/>
            <p:cNvPicPr>
              <a:picLocks noChangeAspect="1"/>
            </p:cNvPicPr>
            <p:nvPr userDrawn="1"/>
          </p:nvPicPr>
          <p:blipFill>
            <a:blip r:embed="rId2">
              <a:extLst>
                <a:ext uri="{28A0092B-C50C-407E-A947-70E740481C1C}">
                  <a14:useLocalDpi xmlns:a14="http://schemas.microsoft.com/office/drawing/2010/main"/>
                </a:ext>
              </a:extLst>
            </a:blip>
            <a:srcRect/>
            <a:stretch>
              <a:fillRect/>
            </a:stretch>
          </p:blipFill>
          <p:spPr bwMode="auto">
            <a:xfrm>
              <a:off x="1080" y="799"/>
              <a:ext cx="2904" cy="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p:cNvSpPr txBox="1"/>
            <p:nvPr userDrawn="1"/>
          </p:nvSpPr>
          <p:spPr>
            <a:xfrm>
              <a:off x="1800" y="799"/>
              <a:ext cx="1800" cy="288"/>
            </a:xfrm>
            <a:prstGeom prst="rect">
              <a:avLst/>
            </a:prstGeom>
            <a:noFill/>
          </p:spPr>
          <p:txBody>
            <a:bodyPr>
              <a:spAutoFit/>
            </a:bodyPr>
            <a:lstStyle/>
            <a:p>
              <a:pPr>
                <a:defRPr/>
              </a:pPr>
              <a:r>
                <a:rPr lang="zh-CN" altLang="en-US" sz="2400" b="1" dirty="0">
                  <a:solidFill>
                    <a:prstClr val="black"/>
                  </a:solidFill>
                  <a:effectLst>
                    <a:outerShdw blurRad="38100" dist="38100" dir="2700000" algn="tl">
                      <a:srgbClr val="C0C0C0"/>
                    </a:outerShdw>
                  </a:effectLst>
                  <a:latin typeface="微软雅黑" pitchFamily="34" charset="-122"/>
                  <a:ea typeface="微软雅黑" pitchFamily="34" charset="-122"/>
                </a:rPr>
                <a:t>立项必要性分析</a:t>
              </a:r>
            </a:p>
          </p:txBody>
        </p:sp>
        <p:sp>
          <p:nvSpPr>
            <p:cNvPr id="9" name="TextBox 3"/>
            <p:cNvSpPr txBox="1">
              <a:spLocks noChangeArrowheads="1"/>
            </p:cNvSpPr>
            <p:nvPr userDrawn="1"/>
          </p:nvSpPr>
          <p:spPr bwMode="auto">
            <a:xfrm>
              <a:off x="1194" y="874"/>
              <a:ext cx="230" cy="291"/>
            </a:xfrm>
            <a:prstGeom prst="rect">
              <a:avLst/>
            </a:prstGeom>
            <a:noFill/>
            <a:ln>
              <a:noFill/>
            </a:ln>
            <a:extLst/>
          </p:spPr>
          <p:txBody>
            <a:bodyPr wrap="none">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defRPr/>
              </a:pPr>
              <a:r>
                <a:rPr lang="en-US" altLang="zh-CN" dirty="0">
                  <a:solidFill>
                    <a:prstClr val="white"/>
                  </a:solidFill>
                  <a:latin typeface="微软雅黑" pitchFamily="34" charset="-122"/>
                  <a:ea typeface="微软雅黑" pitchFamily="34" charset="-122"/>
                </a:rPr>
                <a:t>1</a:t>
              </a:r>
              <a:endParaRPr lang="zh-CN" altLang="en-US" dirty="0">
                <a:solidFill>
                  <a:prstClr val="white"/>
                </a:solidFill>
                <a:latin typeface="微软雅黑" pitchFamily="34" charset="-122"/>
                <a:ea typeface="微软雅黑" pitchFamily="34" charset="-122"/>
              </a:endParaRPr>
            </a:p>
          </p:txBody>
        </p:sp>
      </p:grpSp>
      <p:grpSp>
        <p:nvGrpSpPr>
          <p:cNvPr id="10" name="Group 31"/>
          <p:cNvGrpSpPr>
            <a:grpSpLocks/>
          </p:cNvGrpSpPr>
          <p:nvPr userDrawn="1"/>
        </p:nvGrpSpPr>
        <p:grpSpPr bwMode="auto">
          <a:xfrm>
            <a:off x="1714500" y="2149946"/>
            <a:ext cx="4610100" cy="657225"/>
            <a:chOff x="1080" y="1249"/>
            <a:chExt cx="2904" cy="414"/>
          </a:xfrm>
        </p:grpSpPr>
        <p:pic>
          <p:nvPicPr>
            <p:cNvPr id="11" name="图片 5" descr="4.jpg"/>
            <p:cNvPicPr>
              <a:picLocks noChangeAspect="1"/>
            </p:cNvPicPr>
            <p:nvPr userDrawn="1"/>
          </p:nvPicPr>
          <p:blipFill>
            <a:blip r:embed="rId2">
              <a:extLst>
                <a:ext uri="{28A0092B-C50C-407E-A947-70E740481C1C}">
                  <a14:useLocalDpi xmlns:a14="http://schemas.microsoft.com/office/drawing/2010/main"/>
                </a:ext>
              </a:extLst>
            </a:blip>
            <a:srcRect/>
            <a:stretch>
              <a:fillRect/>
            </a:stretch>
          </p:blipFill>
          <p:spPr bwMode="auto">
            <a:xfrm>
              <a:off x="1080" y="1249"/>
              <a:ext cx="2904" cy="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p:cNvSpPr txBox="1"/>
            <p:nvPr userDrawn="1"/>
          </p:nvSpPr>
          <p:spPr>
            <a:xfrm>
              <a:off x="1800" y="1249"/>
              <a:ext cx="1800" cy="288"/>
            </a:xfrm>
            <a:prstGeom prst="rect">
              <a:avLst/>
            </a:prstGeom>
            <a:noFill/>
          </p:spPr>
          <p:txBody>
            <a:bodyPr>
              <a:spAutoFit/>
            </a:bodyPr>
            <a:lstStyle/>
            <a:p>
              <a:pPr>
                <a:defRPr/>
              </a:pPr>
              <a:r>
                <a:rPr lang="zh-CN" altLang="en-US" sz="2400" b="1" dirty="0">
                  <a:solidFill>
                    <a:prstClr val="black"/>
                  </a:solidFill>
                  <a:effectLst>
                    <a:outerShdw blurRad="38100" dist="38100" dir="2700000" algn="tl">
                      <a:srgbClr val="C0C0C0"/>
                    </a:outerShdw>
                  </a:effectLst>
                  <a:latin typeface="微软雅黑" pitchFamily="34" charset="-122"/>
                  <a:ea typeface="微软雅黑" pitchFamily="34" charset="-122"/>
                </a:rPr>
                <a:t>目标与任务</a:t>
              </a:r>
            </a:p>
          </p:txBody>
        </p:sp>
        <p:sp>
          <p:nvSpPr>
            <p:cNvPr id="13" name="TextBox 12"/>
            <p:cNvSpPr txBox="1">
              <a:spLocks noChangeArrowheads="1"/>
            </p:cNvSpPr>
            <p:nvPr userDrawn="1"/>
          </p:nvSpPr>
          <p:spPr bwMode="auto">
            <a:xfrm>
              <a:off x="1194" y="1339"/>
              <a:ext cx="230" cy="291"/>
            </a:xfrm>
            <a:prstGeom prst="rect">
              <a:avLst/>
            </a:prstGeom>
            <a:noFill/>
            <a:ln>
              <a:noFill/>
            </a:ln>
            <a:extLst/>
          </p:spPr>
          <p:txBody>
            <a:bodyPr wrap="none">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defRPr/>
              </a:pPr>
              <a:r>
                <a:rPr lang="en-US" altLang="zh-CN">
                  <a:solidFill>
                    <a:prstClr val="white"/>
                  </a:solidFill>
                  <a:latin typeface="微软雅黑" pitchFamily="34" charset="-122"/>
                  <a:ea typeface="微软雅黑" pitchFamily="34" charset="-122"/>
                </a:rPr>
                <a:t>2</a:t>
              </a:r>
              <a:endParaRPr lang="zh-CN" altLang="en-US">
                <a:solidFill>
                  <a:prstClr val="white"/>
                </a:solidFill>
                <a:latin typeface="微软雅黑" pitchFamily="34" charset="-122"/>
                <a:ea typeface="微软雅黑" pitchFamily="34" charset="-122"/>
              </a:endParaRPr>
            </a:p>
          </p:txBody>
        </p:sp>
      </p:grpSp>
      <p:grpSp>
        <p:nvGrpSpPr>
          <p:cNvPr id="14" name="Group 32"/>
          <p:cNvGrpSpPr>
            <a:grpSpLocks/>
          </p:cNvGrpSpPr>
          <p:nvPr userDrawn="1"/>
        </p:nvGrpSpPr>
        <p:grpSpPr bwMode="auto">
          <a:xfrm>
            <a:off x="1714500" y="2792883"/>
            <a:ext cx="4610100" cy="657225"/>
            <a:chOff x="1080" y="1699"/>
            <a:chExt cx="2904" cy="414"/>
          </a:xfrm>
        </p:grpSpPr>
        <p:pic>
          <p:nvPicPr>
            <p:cNvPr id="15" name="图片 6" descr="4.jpg"/>
            <p:cNvPicPr>
              <a:picLocks noChangeAspect="1"/>
            </p:cNvPicPr>
            <p:nvPr userDrawn="1"/>
          </p:nvPicPr>
          <p:blipFill>
            <a:blip r:embed="rId2">
              <a:extLst>
                <a:ext uri="{28A0092B-C50C-407E-A947-70E740481C1C}">
                  <a14:useLocalDpi xmlns:a14="http://schemas.microsoft.com/office/drawing/2010/main"/>
                </a:ext>
              </a:extLst>
            </a:blip>
            <a:srcRect/>
            <a:stretch>
              <a:fillRect/>
            </a:stretch>
          </p:blipFill>
          <p:spPr bwMode="auto">
            <a:xfrm>
              <a:off x="1080" y="1699"/>
              <a:ext cx="2904" cy="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Box 15"/>
            <p:cNvSpPr txBox="1"/>
            <p:nvPr userDrawn="1"/>
          </p:nvSpPr>
          <p:spPr>
            <a:xfrm>
              <a:off x="1800" y="1723"/>
              <a:ext cx="1800" cy="288"/>
            </a:xfrm>
            <a:prstGeom prst="rect">
              <a:avLst/>
            </a:prstGeom>
            <a:noFill/>
          </p:spPr>
          <p:txBody>
            <a:bodyPr>
              <a:spAutoFit/>
            </a:bodyPr>
            <a:lstStyle/>
            <a:p>
              <a:pPr>
                <a:defRPr/>
              </a:pPr>
              <a:r>
                <a:rPr lang="zh-CN" altLang="en-US" sz="2400" b="1" dirty="0">
                  <a:solidFill>
                    <a:prstClr val="black"/>
                  </a:solidFill>
                  <a:effectLst>
                    <a:outerShdw blurRad="38100" dist="38100" dir="2700000" algn="tl">
                      <a:srgbClr val="C0C0C0"/>
                    </a:outerShdw>
                  </a:effectLst>
                  <a:latin typeface="微软雅黑" pitchFamily="34" charset="-122"/>
                  <a:ea typeface="微软雅黑" pitchFamily="34" charset="-122"/>
                </a:rPr>
                <a:t>技术方案</a:t>
              </a:r>
            </a:p>
          </p:txBody>
        </p:sp>
        <p:sp>
          <p:nvSpPr>
            <p:cNvPr id="17" name="TextBox 10"/>
            <p:cNvSpPr txBox="1">
              <a:spLocks noChangeArrowheads="1"/>
            </p:cNvSpPr>
            <p:nvPr userDrawn="1"/>
          </p:nvSpPr>
          <p:spPr bwMode="auto">
            <a:xfrm>
              <a:off x="1194" y="1789"/>
              <a:ext cx="230" cy="291"/>
            </a:xfrm>
            <a:prstGeom prst="rect">
              <a:avLst/>
            </a:prstGeom>
            <a:noFill/>
            <a:ln>
              <a:noFill/>
            </a:ln>
            <a:extLst/>
          </p:spPr>
          <p:txBody>
            <a:bodyPr wrap="none">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defRPr/>
              </a:pPr>
              <a:r>
                <a:rPr lang="en-US" altLang="zh-CN">
                  <a:solidFill>
                    <a:prstClr val="white"/>
                  </a:solidFill>
                  <a:latin typeface="微软雅黑" pitchFamily="34" charset="-122"/>
                  <a:ea typeface="微软雅黑" pitchFamily="34" charset="-122"/>
                </a:rPr>
                <a:t>3</a:t>
              </a:r>
              <a:endParaRPr lang="zh-CN" altLang="en-US">
                <a:solidFill>
                  <a:prstClr val="white"/>
                </a:solidFill>
                <a:latin typeface="微软雅黑" pitchFamily="34" charset="-122"/>
                <a:ea typeface="微软雅黑" pitchFamily="34" charset="-122"/>
              </a:endParaRPr>
            </a:p>
          </p:txBody>
        </p:sp>
      </p:grpSp>
      <p:grpSp>
        <p:nvGrpSpPr>
          <p:cNvPr id="18" name="Group 33"/>
          <p:cNvGrpSpPr>
            <a:grpSpLocks/>
          </p:cNvGrpSpPr>
          <p:nvPr userDrawn="1"/>
        </p:nvGrpSpPr>
        <p:grpSpPr bwMode="auto">
          <a:xfrm>
            <a:off x="1714500" y="3435821"/>
            <a:ext cx="6000750" cy="657225"/>
            <a:chOff x="1080" y="2149"/>
            <a:chExt cx="3780" cy="414"/>
          </a:xfrm>
        </p:grpSpPr>
        <p:pic>
          <p:nvPicPr>
            <p:cNvPr id="19" name="图片 7" descr="4.jpg"/>
            <p:cNvPicPr>
              <a:picLocks noChangeAspect="1"/>
            </p:cNvPicPr>
            <p:nvPr userDrawn="1"/>
          </p:nvPicPr>
          <p:blipFill>
            <a:blip r:embed="rId2">
              <a:extLst>
                <a:ext uri="{28A0092B-C50C-407E-A947-70E740481C1C}">
                  <a14:useLocalDpi xmlns:a14="http://schemas.microsoft.com/office/drawing/2010/main"/>
                </a:ext>
              </a:extLst>
            </a:blip>
            <a:srcRect/>
            <a:stretch>
              <a:fillRect/>
            </a:stretch>
          </p:blipFill>
          <p:spPr bwMode="auto">
            <a:xfrm>
              <a:off x="1080" y="2149"/>
              <a:ext cx="2904" cy="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TextBox 19"/>
            <p:cNvSpPr txBox="1"/>
            <p:nvPr userDrawn="1"/>
          </p:nvSpPr>
          <p:spPr>
            <a:xfrm>
              <a:off x="1800" y="2173"/>
              <a:ext cx="3060" cy="291"/>
            </a:xfrm>
            <a:prstGeom prst="rect">
              <a:avLst/>
            </a:prstGeom>
            <a:noFill/>
          </p:spPr>
          <p:txBody>
            <a:bodyPr>
              <a:spAutoFit/>
            </a:bodyPr>
            <a:lstStyle/>
            <a:p>
              <a:pPr>
                <a:defRPr/>
              </a:pPr>
              <a:r>
                <a:rPr lang="zh-CN" altLang="en-US" sz="2400" b="1" dirty="0">
                  <a:solidFill>
                    <a:prstClr val="black"/>
                  </a:solidFill>
                  <a:effectLst>
                    <a:outerShdw blurRad="38100" dist="38100" dir="2700000" algn="tl">
                      <a:srgbClr val="C0C0C0"/>
                    </a:outerShdw>
                  </a:effectLst>
                  <a:latin typeface="微软雅黑" pitchFamily="34" charset="-122"/>
                  <a:ea typeface="微软雅黑" pitchFamily="34" charset="-122"/>
                </a:rPr>
                <a:t>预期市场分析与产业化建设方案</a:t>
              </a:r>
            </a:p>
          </p:txBody>
        </p:sp>
        <p:sp>
          <p:nvSpPr>
            <p:cNvPr id="21" name="TextBox 11"/>
            <p:cNvSpPr txBox="1">
              <a:spLocks noChangeArrowheads="1"/>
            </p:cNvSpPr>
            <p:nvPr userDrawn="1"/>
          </p:nvSpPr>
          <p:spPr bwMode="auto">
            <a:xfrm>
              <a:off x="1194" y="2239"/>
              <a:ext cx="230" cy="291"/>
            </a:xfrm>
            <a:prstGeom prst="rect">
              <a:avLst/>
            </a:prstGeom>
            <a:noFill/>
            <a:ln>
              <a:noFill/>
            </a:ln>
            <a:extLst/>
          </p:spPr>
          <p:txBody>
            <a:bodyPr wrap="none">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defRPr/>
              </a:pPr>
              <a:r>
                <a:rPr lang="en-US" altLang="zh-CN">
                  <a:solidFill>
                    <a:prstClr val="white"/>
                  </a:solidFill>
                  <a:latin typeface="微软雅黑" pitchFamily="34" charset="-122"/>
                  <a:ea typeface="微软雅黑" pitchFamily="34" charset="-122"/>
                </a:rPr>
                <a:t>4</a:t>
              </a:r>
              <a:endParaRPr lang="zh-CN" altLang="en-US">
                <a:solidFill>
                  <a:prstClr val="white"/>
                </a:solidFill>
                <a:latin typeface="微软雅黑" pitchFamily="34" charset="-122"/>
                <a:ea typeface="微软雅黑" pitchFamily="34" charset="-122"/>
              </a:endParaRPr>
            </a:p>
          </p:txBody>
        </p:sp>
      </p:grpSp>
      <p:grpSp>
        <p:nvGrpSpPr>
          <p:cNvPr id="22" name="Group 34"/>
          <p:cNvGrpSpPr>
            <a:grpSpLocks/>
          </p:cNvGrpSpPr>
          <p:nvPr userDrawn="1"/>
        </p:nvGrpSpPr>
        <p:grpSpPr bwMode="auto">
          <a:xfrm>
            <a:off x="1714500" y="4078758"/>
            <a:ext cx="4610100" cy="657225"/>
            <a:chOff x="1080" y="2590"/>
            <a:chExt cx="2904" cy="414"/>
          </a:xfrm>
        </p:grpSpPr>
        <p:pic>
          <p:nvPicPr>
            <p:cNvPr id="23" name="图片 8" descr="4.jpg"/>
            <p:cNvPicPr>
              <a:picLocks noChangeAspect="1"/>
            </p:cNvPicPr>
            <p:nvPr userDrawn="1"/>
          </p:nvPicPr>
          <p:blipFill>
            <a:blip r:embed="rId2">
              <a:extLst>
                <a:ext uri="{28A0092B-C50C-407E-A947-70E740481C1C}">
                  <a14:useLocalDpi xmlns:a14="http://schemas.microsoft.com/office/drawing/2010/main"/>
                </a:ext>
              </a:extLst>
            </a:blip>
            <a:srcRect/>
            <a:stretch>
              <a:fillRect/>
            </a:stretch>
          </p:blipFill>
          <p:spPr bwMode="auto">
            <a:xfrm>
              <a:off x="1080" y="2590"/>
              <a:ext cx="2904" cy="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TextBox 23"/>
            <p:cNvSpPr txBox="1"/>
            <p:nvPr userDrawn="1"/>
          </p:nvSpPr>
          <p:spPr>
            <a:xfrm>
              <a:off x="1800" y="2623"/>
              <a:ext cx="1800" cy="288"/>
            </a:xfrm>
            <a:prstGeom prst="rect">
              <a:avLst/>
            </a:prstGeom>
            <a:noFill/>
          </p:spPr>
          <p:txBody>
            <a:bodyPr>
              <a:spAutoFit/>
            </a:bodyPr>
            <a:lstStyle/>
            <a:p>
              <a:pPr>
                <a:defRPr/>
              </a:pPr>
              <a:r>
                <a:rPr lang="zh-CN" altLang="en-US" sz="2400" b="1" dirty="0">
                  <a:solidFill>
                    <a:prstClr val="black"/>
                  </a:solidFill>
                  <a:effectLst>
                    <a:outerShdw blurRad="38100" dist="38100" dir="2700000" algn="tl">
                      <a:srgbClr val="C0C0C0"/>
                    </a:outerShdw>
                  </a:effectLst>
                  <a:latin typeface="微软雅黑" pitchFamily="34" charset="-122"/>
                  <a:ea typeface="微软雅黑" pitchFamily="34" charset="-122"/>
                </a:rPr>
                <a:t>基础与优势</a:t>
              </a:r>
            </a:p>
          </p:txBody>
        </p:sp>
        <p:sp>
          <p:nvSpPr>
            <p:cNvPr id="25" name="TextBox 12"/>
            <p:cNvSpPr txBox="1">
              <a:spLocks noChangeArrowheads="1"/>
            </p:cNvSpPr>
            <p:nvPr userDrawn="1"/>
          </p:nvSpPr>
          <p:spPr bwMode="auto">
            <a:xfrm>
              <a:off x="1194" y="2689"/>
              <a:ext cx="230" cy="291"/>
            </a:xfrm>
            <a:prstGeom prst="rect">
              <a:avLst/>
            </a:prstGeom>
            <a:noFill/>
            <a:ln>
              <a:noFill/>
            </a:ln>
            <a:extLst/>
          </p:spPr>
          <p:txBody>
            <a:bodyPr wrap="none">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defRPr/>
              </a:pPr>
              <a:r>
                <a:rPr lang="en-US" altLang="zh-CN">
                  <a:solidFill>
                    <a:prstClr val="white"/>
                  </a:solidFill>
                  <a:latin typeface="微软雅黑" pitchFamily="34" charset="-122"/>
                  <a:ea typeface="微软雅黑" pitchFamily="34" charset="-122"/>
                </a:rPr>
                <a:t>5</a:t>
              </a:r>
              <a:endParaRPr lang="zh-CN" altLang="en-US">
                <a:solidFill>
                  <a:prstClr val="white"/>
                </a:solidFill>
                <a:latin typeface="微软雅黑" pitchFamily="34" charset="-122"/>
                <a:ea typeface="微软雅黑" pitchFamily="34" charset="-122"/>
              </a:endParaRPr>
            </a:p>
          </p:txBody>
        </p:sp>
      </p:grpSp>
      <p:grpSp>
        <p:nvGrpSpPr>
          <p:cNvPr id="26" name="Group 35"/>
          <p:cNvGrpSpPr>
            <a:grpSpLocks/>
          </p:cNvGrpSpPr>
          <p:nvPr userDrawn="1"/>
        </p:nvGrpSpPr>
        <p:grpSpPr bwMode="auto">
          <a:xfrm>
            <a:off x="1714500" y="4793133"/>
            <a:ext cx="4610100" cy="657225"/>
            <a:chOff x="1080" y="3040"/>
            <a:chExt cx="2904" cy="414"/>
          </a:xfrm>
        </p:grpSpPr>
        <p:pic>
          <p:nvPicPr>
            <p:cNvPr id="27" name="图片 8" descr="4.jpg"/>
            <p:cNvPicPr>
              <a:picLocks noChangeAspect="1"/>
            </p:cNvPicPr>
            <p:nvPr userDrawn="1"/>
          </p:nvPicPr>
          <p:blipFill>
            <a:blip r:embed="rId2">
              <a:extLst>
                <a:ext uri="{28A0092B-C50C-407E-A947-70E740481C1C}">
                  <a14:useLocalDpi xmlns:a14="http://schemas.microsoft.com/office/drawing/2010/main"/>
                </a:ext>
              </a:extLst>
            </a:blip>
            <a:srcRect/>
            <a:stretch>
              <a:fillRect/>
            </a:stretch>
          </p:blipFill>
          <p:spPr bwMode="auto">
            <a:xfrm>
              <a:off x="1080" y="3040"/>
              <a:ext cx="2904" cy="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 name="TextBox 19"/>
            <p:cNvSpPr txBox="1"/>
            <p:nvPr userDrawn="1"/>
          </p:nvSpPr>
          <p:spPr>
            <a:xfrm>
              <a:off x="1800" y="3073"/>
              <a:ext cx="1800" cy="288"/>
            </a:xfrm>
            <a:prstGeom prst="rect">
              <a:avLst/>
            </a:prstGeom>
            <a:noFill/>
          </p:spPr>
          <p:txBody>
            <a:bodyPr>
              <a:spAutoFit/>
            </a:bodyPr>
            <a:lstStyle/>
            <a:p>
              <a:pPr>
                <a:defRPr/>
              </a:pPr>
              <a:r>
                <a:rPr lang="zh-CN" altLang="en-US" sz="2400" b="1" dirty="0">
                  <a:solidFill>
                    <a:prstClr val="black"/>
                  </a:solidFill>
                  <a:effectLst>
                    <a:outerShdw blurRad="38100" dist="38100" dir="2700000" algn="tl">
                      <a:srgbClr val="C0C0C0"/>
                    </a:outerShdw>
                  </a:effectLst>
                  <a:latin typeface="微软雅黑" pitchFamily="34" charset="-122"/>
                  <a:ea typeface="微软雅黑" pitchFamily="34" charset="-122"/>
                </a:rPr>
                <a:t>组织与管理</a:t>
              </a:r>
            </a:p>
          </p:txBody>
        </p:sp>
        <p:sp>
          <p:nvSpPr>
            <p:cNvPr id="29" name="TextBox 13"/>
            <p:cNvSpPr txBox="1">
              <a:spLocks noChangeArrowheads="1"/>
            </p:cNvSpPr>
            <p:nvPr userDrawn="1"/>
          </p:nvSpPr>
          <p:spPr bwMode="auto">
            <a:xfrm>
              <a:off x="1194" y="3139"/>
              <a:ext cx="230" cy="291"/>
            </a:xfrm>
            <a:prstGeom prst="rect">
              <a:avLst/>
            </a:prstGeom>
            <a:noFill/>
            <a:ln>
              <a:noFill/>
            </a:ln>
            <a:extLst/>
          </p:spPr>
          <p:txBody>
            <a:bodyPr wrap="none">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defRPr/>
              </a:pPr>
              <a:r>
                <a:rPr lang="en-US" altLang="zh-CN">
                  <a:solidFill>
                    <a:prstClr val="white"/>
                  </a:solidFill>
                  <a:latin typeface="微软雅黑" pitchFamily="34" charset="-122"/>
                  <a:ea typeface="微软雅黑" pitchFamily="34" charset="-122"/>
                </a:rPr>
                <a:t>6</a:t>
              </a:r>
              <a:endParaRPr lang="zh-CN" altLang="en-US">
                <a:solidFill>
                  <a:prstClr val="white"/>
                </a:solidFill>
                <a:latin typeface="微软雅黑" pitchFamily="34" charset="-122"/>
                <a:ea typeface="微软雅黑" pitchFamily="34" charset="-122"/>
              </a:endParaRPr>
            </a:p>
          </p:txBody>
        </p:sp>
      </p:grpSp>
      <p:grpSp>
        <p:nvGrpSpPr>
          <p:cNvPr id="30" name="Group 36"/>
          <p:cNvGrpSpPr>
            <a:grpSpLocks/>
          </p:cNvGrpSpPr>
          <p:nvPr userDrawn="1"/>
        </p:nvGrpSpPr>
        <p:grpSpPr bwMode="auto">
          <a:xfrm>
            <a:off x="1714500" y="5436071"/>
            <a:ext cx="4610100" cy="657225"/>
            <a:chOff x="1110" y="3448"/>
            <a:chExt cx="2904" cy="414"/>
          </a:xfrm>
        </p:grpSpPr>
        <p:pic>
          <p:nvPicPr>
            <p:cNvPr id="31" name="图片 8" descr="4.jpg"/>
            <p:cNvPicPr>
              <a:picLocks noChangeAspect="1"/>
            </p:cNvPicPr>
            <p:nvPr userDrawn="1"/>
          </p:nvPicPr>
          <p:blipFill>
            <a:blip r:embed="rId2">
              <a:extLst>
                <a:ext uri="{28A0092B-C50C-407E-A947-70E740481C1C}">
                  <a14:useLocalDpi xmlns:a14="http://schemas.microsoft.com/office/drawing/2010/main"/>
                </a:ext>
              </a:extLst>
            </a:blip>
            <a:srcRect/>
            <a:stretch>
              <a:fillRect/>
            </a:stretch>
          </p:blipFill>
          <p:spPr bwMode="auto">
            <a:xfrm>
              <a:off x="1110" y="3448"/>
              <a:ext cx="2904" cy="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 name="TextBox 31"/>
            <p:cNvSpPr txBox="1"/>
            <p:nvPr userDrawn="1"/>
          </p:nvSpPr>
          <p:spPr>
            <a:xfrm>
              <a:off x="1830" y="3481"/>
              <a:ext cx="2139" cy="288"/>
            </a:xfrm>
            <a:prstGeom prst="rect">
              <a:avLst/>
            </a:prstGeom>
            <a:noFill/>
          </p:spPr>
          <p:txBody>
            <a:bodyPr>
              <a:spAutoFit/>
            </a:bodyPr>
            <a:lstStyle/>
            <a:p>
              <a:pPr>
                <a:defRPr/>
              </a:pPr>
              <a:r>
                <a:rPr lang="zh-CN" altLang="en-US" sz="2400" b="1" dirty="0">
                  <a:solidFill>
                    <a:prstClr val="black"/>
                  </a:solidFill>
                  <a:effectLst>
                    <a:outerShdw blurRad="38100" dist="38100" dir="2700000" algn="tl">
                      <a:srgbClr val="C0C0C0"/>
                    </a:outerShdw>
                  </a:effectLst>
                  <a:latin typeface="微软雅黑" pitchFamily="34" charset="-122"/>
                  <a:ea typeface="微软雅黑" pitchFamily="34" charset="-122"/>
                </a:rPr>
                <a:t>经费预算与筹资方案</a:t>
              </a:r>
            </a:p>
          </p:txBody>
        </p:sp>
        <p:sp>
          <p:nvSpPr>
            <p:cNvPr id="33" name="TextBox 13"/>
            <p:cNvSpPr txBox="1">
              <a:spLocks noChangeArrowheads="1"/>
            </p:cNvSpPr>
            <p:nvPr userDrawn="1"/>
          </p:nvSpPr>
          <p:spPr bwMode="auto">
            <a:xfrm>
              <a:off x="1224" y="3547"/>
              <a:ext cx="230" cy="291"/>
            </a:xfrm>
            <a:prstGeom prst="rect">
              <a:avLst/>
            </a:prstGeom>
            <a:noFill/>
            <a:ln>
              <a:noFill/>
            </a:ln>
            <a:extLst/>
          </p:spPr>
          <p:txBody>
            <a:bodyPr wrap="none">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defRPr/>
              </a:pPr>
              <a:r>
                <a:rPr lang="en-US" altLang="zh-CN">
                  <a:solidFill>
                    <a:prstClr val="white"/>
                  </a:solidFill>
                  <a:latin typeface="微软雅黑" pitchFamily="34" charset="-122"/>
                  <a:ea typeface="微软雅黑" pitchFamily="34" charset="-122"/>
                </a:rPr>
                <a:t>7</a:t>
              </a:r>
              <a:endParaRPr lang="zh-CN" altLang="en-US">
                <a:solidFill>
                  <a:prstClr val="white"/>
                </a:solidFill>
                <a:latin typeface="微软雅黑" pitchFamily="34" charset="-122"/>
                <a:ea typeface="微软雅黑" pitchFamily="34" charset="-122"/>
              </a:endParaRPr>
            </a:p>
          </p:txBody>
        </p:sp>
      </p:grpSp>
    </p:spTree>
    <p:extLst>
      <p:ext uri="{BB962C8B-B14F-4D97-AF65-F5344CB8AC3E}">
        <p14:creationId xmlns:p14="http://schemas.microsoft.com/office/powerpoint/2010/main" val="1491255752"/>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8"/>
          <p:cNvSpPr>
            <a:spLocks noGrp="1" noChangeArrowheads="1"/>
          </p:cNvSpPr>
          <p:nvPr>
            <p:ph type="sldNum" sz="quarter" idx="12"/>
          </p:nvPr>
        </p:nvSpPr>
        <p:spPr>
          <a:ln/>
        </p:spPr>
        <p:txBody>
          <a:bodyPr/>
          <a:lstStyle>
            <a:lvl1pPr>
              <a:defRPr/>
            </a:lvl1pPr>
          </a:lstStyle>
          <a:p>
            <a:pPr>
              <a:defRPr/>
            </a:pPr>
            <a:fld id="{33DBE327-DA66-44E5-88F1-17F4096695B6}" type="slidenum">
              <a:rPr lang="en-US" altLang="zh-CN"/>
              <a:pPr>
                <a:defRPr/>
              </a:pPr>
              <a:t>‹#›</a:t>
            </a:fld>
            <a:endParaRPr lang="en-US" altLang="zh-CN"/>
          </a:p>
        </p:txBody>
      </p:sp>
    </p:spTree>
    <p:extLst>
      <p:ext uri="{BB962C8B-B14F-4D97-AF65-F5344CB8AC3E}">
        <p14:creationId xmlns:p14="http://schemas.microsoft.com/office/powerpoint/2010/main" val="3362011850"/>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a:ln/>
        </p:spPr>
        <p:txBody>
          <a:bodyPr/>
          <a:lstStyle>
            <a:lvl1pPr>
              <a:defRPr/>
            </a:lvl1pPr>
          </a:lstStyle>
          <a:p>
            <a:pPr>
              <a:defRPr/>
            </a:pPr>
            <a:fld id="{2F710875-4648-437C-AFAF-517E2046A201}" type="slidenum">
              <a:rPr lang="en-US" altLang="zh-CN"/>
              <a:pPr>
                <a:defRPr/>
              </a:pPr>
              <a:t>‹#›</a:t>
            </a:fld>
            <a:endParaRPr lang="en-US" altLang="zh-CN"/>
          </a:p>
        </p:txBody>
      </p:sp>
    </p:spTree>
    <p:extLst>
      <p:ext uri="{BB962C8B-B14F-4D97-AF65-F5344CB8AC3E}">
        <p14:creationId xmlns:p14="http://schemas.microsoft.com/office/powerpoint/2010/main" val="266356038"/>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目录">
    <p:spTree>
      <p:nvGrpSpPr>
        <p:cNvPr id="1" name=""/>
        <p:cNvGrpSpPr/>
        <p:nvPr/>
      </p:nvGrpSpPr>
      <p:grpSpPr>
        <a:xfrm>
          <a:off x="0" y="0"/>
          <a:ext cx="0" cy="0"/>
          <a:chOff x="0" y="0"/>
          <a:chExt cx="0" cy="0"/>
        </a:xfrm>
      </p:grpSpPr>
      <p:grpSp>
        <p:nvGrpSpPr>
          <p:cNvPr id="3" name="Group 30"/>
          <p:cNvGrpSpPr>
            <a:grpSpLocks/>
          </p:cNvGrpSpPr>
          <p:nvPr userDrawn="1"/>
        </p:nvGrpSpPr>
        <p:grpSpPr bwMode="auto">
          <a:xfrm>
            <a:off x="1714500" y="1000125"/>
            <a:ext cx="4610100" cy="657225"/>
            <a:chOff x="1080" y="799"/>
            <a:chExt cx="2904" cy="414"/>
          </a:xfrm>
        </p:grpSpPr>
        <p:pic>
          <p:nvPicPr>
            <p:cNvPr id="4" name="图片 4" descr="4.jpg"/>
            <p:cNvPicPr>
              <a:picLocks noChangeAspect="1"/>
            </p:cNvPicPr>
            <p:nvPr userDrawn="1"/>
          </p:nvPicPr>
          <p:blipFill>
            <a:blip r:embed="rId2">
              <a:extLst>
                <a:ext uri="{28A0092B-C50C-407E-A947-70E740481C1C}">
                  <a14:useLocalDpi xmlns:a14="http://schemas.microsoft.com/office/drawing/2010/main"/>
                </a:ext>
              </a:extLst>
            </a:blip>
            <a:srcRect/>
            <a:stretch>
              <a:fillRect/>
            </a:stretch>
          </p:blipFill>
          <p:spPr bwMode="auto">
            <a:xfrm>
              <a:off x="1080" y="799"/>
              <a:ext cx="2904" cy="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p:nvPr userDrawn="1"/>
          </p:nvSpPr>
          <p:spPr>
            <a:xfrm>
              <a:off x="1800" y="799"/>
              <a:ext cx="1800" cy="288"/>
            </a:xfrm>
            <a:prstGeom prst="rect">
              <a:avLst/>
            </a:prstGeom>
            <a:noFill/>
          </p:spPr>
          <p:txBody>
            <a:bodyPr>
              <a:spAutoFit/>
            </a:bodyPr>
            <a:lstStyle/>
            <a:p>
              <a:pPr>
                <a:defRPr/>
              </a:pPr>
              <a:r>
                <a:rPr lang="zh-CN" altLang="en-US" sz="2400" b="1" dirty="0">
                  <a:solidFill>
                    <a:prstClr val="black"/>
                  </a:solidFill>
                  <a:effectLst>
                    <a:outerShdw blurRad="38100" dist="38100" dir="2700000" algn="tl">
                      <a:srgbClr val="C0C0C0"/>
                    </a:outerShdw>
                  </a:effectLst>
                  <a:latin typeface="微软雅黑" pitchFamily="34" charset="-122"/>
                  <a:ea typeface="微软雅黑" pitchFamily="34" charset="-122"/>
                </a:rPr>
                <a:t>立项必要性分析</a:t>
              </a:r>
            </a:p>
          </p:txBody>
        </p:sp>
        <p:sp>
          <p:nvSpPr>
            <p:cNvPr id="6" name="TextBox 3"/>
            <p:cNvSpPr txBox="1">
              <a:spLocks noChangeArrowheads="1"/>
            </p:cNvSpPr>
            <p:nvPr userDrawn="1"/>
          </p:nvSpPr>
          <p:spPr bwMode="auto">
            <a:xfrm>
              <a:off x="1194" y="874"/>
              <a:ext cx="230" cy="291"/>
            </a:xfrm>
            <a:prstGeom prst="rect">
              <a:avLst/>
            </a:prstGeom>
            <a:noFill/>
            <a:ln>
              <a:noFill/>
            </a:ln>
            <a:extLst/>
          </p:spPr>
          <p:txBody>
            <a:bodyPr wrap="none">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defRPr/>
              </a:pPr>
              <a:r>
                <a:rPr lang="en-US" altLang="zh-CN" dirty="0">
                  <a:solidFill>
                    <a:prstClr val="white"/>
                  </a:solidFill>
                  <a:latin typeface="微软雅黑" pitchFamily="34" charset="-122"/>
                  <a:ea typeface="微软雅黑" pitchFamily="34" charset="-122"/>
                </a:rPr>
                <a:t>1</a:t>
              </a:r>
              <a:endParaRPr lang="zh-CN" altLang="en-US" dirty="0">
                <a:solidFill>
                  <a:prstClr val="white"/>
                </a:solidFill>
                <a:latin typeface="微软雅黑" pitchFamily="34" charset="-122"/>
                <a:ea typeface="微软雅黑" pitchFamily="34" charset="-122"/>
              </a:endParaRPr>
            </a:p>
          </p:txBody>
        </p:sp>
      </p:grpSp>
      <p:grpSp>
        <p:nvGrpSpPr>
          <p:cNvPr id="7" name="Group 31"/>
          <p:cNvGrpSpPr>
            <a:grpSpLocks/>
          </p:cNvGrpSpPr>
          <p:nvPr userDrawn="1"/>
        </p:nvGrpSpPr>
        <p:grpSpPr bwMode="auto">
          <a:xfrm>
            <a:off x="1714500" y="1643063"/>
            <a:ext cx="4610100" cy="657225"/>
            <a:chOff x="1080" y="1249"/>
            <a:chExt cx="2904" cy="414"/>
          </a:xfrm>
        </p:grpSpPr>
        <p:pic>
          <p:nvPicPr>
            <p:cNvPr id="8" name="图片 5" descr="4.jpg"/>
            <p:cNvPicPr>
              <a:picLocks noChangeAspect="1"/>
            </p:cNvPicPr>
            <p:nvPr userDrawn="1"/>
          </p:nvPicPr>
          <p:blipFill>
            <a:blip r:embed="rId2">
              <a:extLst>
                <a:ext uri="{28A0092B-C50C-407E-A947-70E740481C1C}">
                  <a14:useLocalDpi xmlns:a14="http://schemas.microsoft.com/office/drawing/2010/main"/>
                </a:ext>
              </a:extLst>
            </a:blip>
            <a:srcRect/>
            <a:stretch>
              <a:fillRect/>
            </a:stretch>
          </p:blipFill>
          <p:spPr bwMode="auto">
            <a:xfrm>
              <a:off x="1080" y="1249"/>
              <a:ext cx="2904" cy="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8"/>
            <p:cNvSpPr txBox="1"/>
            <p:nvPr userDrawn="1"/>
          </p:nvSpPr>
          <p:spPr>
            <a:xfrm>
              <a:off x="1800" y="1249"/>
              <a:ext cx="1800" cy="288"/>
            </a:xfrm>
            <a:prstGeom prst="rect">
              <a:avLst/>
            </a:prstGeom>
            <a:noFill/>
          </p:spPr>
          <p:txBody>
            <a:bodyPr>
              <a:spAutoFit/>
            </a:bodyPr>
            <a:lstStyle/>
            <a:p>
              <a:pPr>
                <a:defRPr/>
              </a:pPr>
              <a:r>
                <a:rPr lang="zh-CN" altLang="en-US" sz="2400" b="1" dirty="0">
                  <a:solidFill>
                    <a:prstClr val="black"/>
                  </a:solidFill>
                  <a:effectLst>
                    <a:outerShdw blurRad="38100" dist="38100" dir="2700000" algn="tl">
                      <a:srgbClr val="C0C0C0"/>
                    </a:outerShdw>
                  </a:effectLst>
                  <a:latin typeface="微软雅黑" pitchFamily="34" charset="-122"/>
                  <a:ea typeface="微软雅黑" pitchFamily="34" charset="-122"/>
                </a:rPr>
                <a:t>目标与任务</a:t>
              </a:r>
            </a:p>
          </p:txBody>
        </p:sp>
        <p:sp>
          <p:nvSpPr>
            <p:cNvPr id="10" name="TextBox 9"/>
            <p:cNvSpPr txBox="1">
              <a:spLocks noChangeArrowheads="1"/>
            </p:cNvSpPr>
            <p:nvPr userDrawn="1"/>
          </p:nvSpPr>
          <p:spPr bwMode="auto">
            <a:xfrm>
              <a:off x="1194" y="1339"/>
              <a:ext cx="230" cy="291"/>
            </a:xfrm>
            <a:prstGeom prst="rect">
              <a:avLst/>
            </a:prstGeom>
            <a:noFill/>
            <a:ln>
              <a:noFill/>
            </a:ln>
            <a:extLst/>
          </p:spPr>
          <p:txBody>
            <a:bodyPr wrap="none">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defRPr/>
              </a:pPr>
              <a:r>
                <a:rPr lang="en-US" altLang="zh-CN">
                  <a:solidFill>
                    <a:prstClr val="white"/>
                  </a:solidFill>
                  <a:latin typeface="微软雅黑" pitchFamily="34" charset="-122"/>
                  <a:ea typeface="微软雅黑" pitchFamily="34" charset="-122"/>
                </a:rPr>
                <a:t>2</a:t>
              </a:r>
              <a:endParaRPr lang="zh-CN" altLang="en-US">
                <a:solidFill>
                  <a:prstClr val="white"/>
                </a:solidFill>
                <a:latin typeface="微软雅黑" pitchFamily="34" charset="-122"/>
                <a:ea typeface="微软雅黑" pitchFamily="34" charset="-122"/>
              </a:endParaRPr>
            </a:p>
          </p:txBody>
        </p:sp>
      </p:grpSp>
      <p:grpSp>
        <p:nvGrpSpPr>
          <p:cNvPr id="11" name="Group 32"/>
          <p:cNvGrpSpPr>
            <a:grpSpLocks/>
          </p:cNvGrpSpPr>
          <p:nvPr userDrawn="1"/>
        </p:nvGrpSpPr>
        <p:grpSpPr bwMode="auto">
          <a:xfrm>
            <a:off x="1714500" y="2286000"/>
            <a:ext cx="4610100" cy="657225"/>
            <a:chOff x="1080" y="1699"/>
            <a:chExt cx="2904" cy="414"/>
          </a:xfrm>
        </p:grpSpPr>
        <p:pic>
          <p:nvPicPr>
            <p:cNvPr id="12" name="图片 6" descr="4.jpg"/>
            <p:cNvPicPr>
              <a:picLocks noChangeAspect="1"/>
            </p:cNvPicPr>
            <p:nvPr userDrawn="1"/>
          </p:nvPicPr>
          <p:blipFill>
            <a:blip r:embed="rId2">
              <a:extLst>
                <a:ext uri="{28A0092B-C50C-407E-A947-70E740481C1C}">
                  <a14:useLocalDpi xmlns:a14="http://schemas.microsoft.com/office/drawing/2010/main"/>
                </a:ext>
              </a:extLst>
            </a:blip>
            <a:srcRect/>
            <a:stretch>
              <a:fillRect/>
            </a:stretch>
          </p:blipFill>
          <p:spPr bwMode="auto">
            <a:xfrm>
              <a:off x="1080" y="1699"/>
              <a:ext cx="2904" cy="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12"/>
            <p:cNvSpPr txBox="1"/>
            <p:nvPr userDrawn="1"/>
          </p:nvSpPr>
          <p:spPr>
            <a:xfrm>
              <a:off x="1800" y="1723"/>
              <a:ext cx="1800" cy="288"/>
            </a:xfrm>
            <a:prstGeom prst="rect">
              <a:avLst/>
            </a:prstGeom>
            <a:noFill/>
          </p:spPr>
          <p:txBody>
            <a:bodyPr>
              <a:spAutoFit/>
            </a:bodyPr>
            <a:lstStyle/>
            <a:p>
              <a:pPr>
                <a:defRPr/>
              </a:pPr>
              <a:r>
                <a:rPr lang="zh-CN" altLang="en-US" sz="2400" b="1" dirty="0">
                  <a:solidFill>
                    <a:prstClr val="black"/>
                  </a:solidFill>
                  <a:effectLst>
                    <a:outerShdw blurRad="38100" dist="38100" dir="2700000" algn="tl">
                      <a:srgbClr val="C0C0C0"/>
                    </a:outerShdw>
                  </a:effectLst>
                  <a:latin typeface="微软雅黑" pitchFamily="34" charset="-122"/>
                  <a:ea typeface="微软雅黑" pitchFamily="34" charset="-122"/>
                </a:rPr>
                <a:t>技术方案</a:t>
              </a:r>
            </a:p>
          </p:txBody>
        </p:sp>
        <p:sp>
          <p:nvSpPr>
            <p:cNvPr id="14" name="TextBox 10"/>
            <p:cNvSpPr txBox="1">
              <a:spLocks noChangeArrowheads="1"/>
            </p:cNvSpPr>
            <p:nvPr userDrawn="1"/>
          </p:nvSpPr>
          <p:spPr bwMode="auto">
            <a:xfrm>
              <a:off x="1194" y="1789"/>
              <a:ext cx="230" cy="291"/>
            </a:xfrm>
            <a:prstGeom prst="rect">
              <a:avLst/>
            </a:prstGeom>
            <a:noFill/>
            <a:ln>
              <a:noFill/>
            </a:ln>
            <a:extLst/>
          </p:spPr>
          <p:txBody>
            <a:bodyPr wrap="none">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defRPr/>
              </a:pPr>
              <a:r>
                <a:rPr lang="en-US" altLang="zh-CN">
                  <a:solidFill>
                    <a:prstClr val="white"/>
                  </a:solidFill>
                  <a:latin typeface="微软雅黑" pitchFamily="34" charset="-122"/>
                  <a:ea typeface="微软雅黑" pitchFamily="34" charset="-122"/>
                </a:rPr>
                <a:t>3</a:t>
              </a:r>
              <a:endParaRPr lang="zh-CN" altLang="en-US">
                <a:solidFill>
                  <a:prstClr val="white"/>
                </a:solidFill>
                <a:latin typeface="微软雅黑" pitchFamily="34" charset="-122"/>
                <a:ea typeface="微软雅黑" pitchFamily="34" charset="-122"/>
              </a:endParaRPr>
            </a:p>
          </p:txBody>
        </p:sp>
      </p:grpSp>
      <p:grpSp>
        <p:nvGrpSpPr>
          <p:cNvPr id="15" name="Group 33"/>
          <p:cNvGrpSpPr>
            <a:grpSpLocks/>
          </p:cNvGrpSpPr>
          <p:nvPr userDrawn="1"/>
        </p:nvGrpSpPr>
        <p:grpSpPr bwMode="auto">
          <a:xfrm>
            <a:off x="1714500" y="2928938"/>
            <a:ext cx="6000750" cy="657225"/>
            <a:chOff x="1080" y="2149"/>
            <a:chExt cx="3780" cy="414"/>
          </a:xfrm>
        </p:grpSpPr>
        <p:pic>
          <p:nvPicPr>
            <p:cNvPr id="16" name="图片 7" descr="4.jpg"/>
            <p:cNvPicPr>
              <a:picLocks noChangeAspect="1"/>
            </p:cNvPicPr>
            <p:nvPr userDrawn="1"/>
          </p:nvPicPr>
          <p:blipFill>
            <a:blip r:embed="rId2">
              <a:extLst>
                <a:ext uri="{28A0092B-C50C-407E-A947-70E740481C1C}">
                  <a14:useLocalDpi xmlns:a14="http://schemas.microsoft.com/office/drawing/2010/main"/>
                </a:ext>
              </a:extLst>
            </a:blip>
            <a:srcRect/>
            <a:stretch>
              <a:fillRect/>
            </a:stretch>
          </p:blipFill>
          <p:spPr bwMode="auto">
            <a:xfrm>
              <a:off x="1080" y="2149"/>
              <a:ext cx="2904" cy="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TextBox 16"/>
            <p:cNvSpPr txBox="1"/>
            <p:nvPr userDrawn="1"/>
          </p:nvSpPr>
          <p:spPr>
            <a:xfrm>
              <a:off x="1800" y="2173"/>
              <a:ext cx="3060" cy="291"/>
            </a:xfrm>
            <a:prstGeom prst="rect">
              <a:avLst/>
            </a:prstGeom>
            <a:noFill/>
          </p:spPr>
          <p:txBody>
            <a:bodyPr>
              <a:spAutoFit/>
            </a:bodyPr>
            <a:lstStyle/>
            <a:p>
              <a:pPr>
                <a:defRPr/>
              </a:pPr>
              <a:r>
                <a:rPr lang="zh-CN" altLang="en-US" sz="2400" b="1" dirty="0">
                  <a:solidFill>
                    <a:prstClr val="black"/>
                  </a:solidFill>
                  <a:effectLst>
                    <a:outerShdw blurRad="38100" dist="38100" dir="2700000" algn="tl">
                      <a:srgbClr val="C0C0C0"/>
                    </a:outerShdw>
                  </a:effectLst>
                  <a:latin typeface="微软雅黑" pitchFamily="34" charset="-122"/>
                  <a:ea typeface="微软雅黑" pitchFamily="34" charset="-122"/>
                </a:rPr>
                <a:t>预期市场分析与产业化建设方案</a:t>
              </a:r>
            </a:p>
          </p:txBody>
        </p:sp>
        <p:sp>
          <p:nvSpPr>
            <p:cNvPr id="18" name="TextBox 11"/>
            <p:cNvSpPr txBox="1">
              <a:spLocks noChangeArrowheads="1"/>
            </p:cNvSpPr>
            <p:nvPr userDrawn="1"/>
          </p:nvSpPr>
          <p:spPr bwMode="auto">
            <a:xfrm>
              <a:off x="1194" y="2239"/>
              <a:ext cx="230" cy="291"/>
            </a:xfrm>
            <a:prstGeom prst="rect">
              <a:avLst/>
            </a:prstGeom>
            <a:noFill/>
            <a:ln>
              <a:noFill/>
            </a:ln>
            <a:extLst/>
          </p:spPr>
          <p:txBody>
            <a:bodyPr wrap="none">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defRPr/>
              </a:pPr>
              <a:r>
                <a:rPr lang="en-US" altLang="zh-CN">
                  <a:solidFill>
                    <a:prstClr val="white"/>
                  </a:solidFill>
                  <a:latin typeface="微软雅黑" pitchFamily="34" charset="-122"/>
                  <a:ea typeface="微软雅黑" pitchFamily="34" charset="-122"/>
                </a:rPr>
                <a:t>4</a:t>
              </a:r>
              <a:endParaRPr lang="zh-CN" altLang="en-US">
                <a:solidFill>
                  <a:prstClr val="white"/>
                </a:solidFill>
                <a:latin typeface="微软雅黑" pitchFamily="34" charset="-122"/>
                <a:ea typeface="微软雅黑" pitchFamily="34" charset="-122"/>
              </a:endParaRPr>
            </a:p>
          </p:txBody>
        </p:sp>
      </p:grpSp>
      <p:grpSp>
        <p:nvGrpSpPr>
          <p:cNvPr id="19" name="Group 34"/>
          <p:cNvGrpSpPr>
            <a:grpSpLocks/>
          </p:cNvGrpSpPr>
          <p:nvPr userDrawn="1"/>
        </p:nvGrpSpPr>
        <p:grpSpPr bwMode="auto">
          <a:xfrm>
            <a:off x="1714500" y="3571875"/>
            <a:ext cx="4610100" cy="657225"/>
            <a:chOff x="1080" y="2590"/>
            <a:chExt cx="2904" cy="414"/>
          </a:xfrm>
        </p:grpSpPr>
        <p:pic>
          <p:nvPicPr>
            <p:cNvPr id="20" name="图片 8" descr="4.jpg"/>
            <p:cNvPicPr>
              <a:picLocks noChangeAspect="1"/>
            </p:cNvPicPr>
            <p:nvPr userDrawn="1"/>
          </p:nvPicPr>
          <p:blipFill>
            <a:blip r:embed="rId2">
              <a:extLst>
                <a:ext uri="{28A0092B-C50C-407E-A947-70E740481C1C}">
                  <a14:useLocalDpi xmlns:a14="http://schemas.microsoft.com/office/drawing/2010/main"/>
                </a:ext>
              </a:extLst>
            </a:blip>
            <a:srcRect/>
            <a:stretch>
              <a:fillRect/>
            </a:stretch>
          </p:blipFill>
          <p:spPr bwMode="auto">
            <a:xfrm>
              <a:off x="1080" y="2590"/>
              <a:ext cx="2904" cy="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TextBox 20"/>
            <p:cNvSpPr txBox="1"/>
            <p:nvPr userDrawn="1"/>
          </p:nvSpPr>
          <p:spPr>
            <a:xfrm>
              <a:off x="1800" y="2623"/>
              <a:ext cx="1800" cy="288"/>
            </a:xfrm>
            <a:prstGeom prst="rect">
              <a:avLst/>
            </a:prstGeom>
            <a:noFill/>
          </p:spPr>
          <p:txBody>
            <a:bodyPr>
              <a:spAutoFit/>
            </a:bodyPr>
            <a:lstStyle/>
            <a:p>
              <a:pPr>
                <a:defRPr/>
              </a:pPr>
              <a:r>
                <a:rPr lang="zh-CN" altLang="en-US" sz="2400" b="1" dirty="0">
                  <a:solidFill>
                    <a:prstClr val="black"/>
                  </a:solidFill>
                  <a:effectLst>
                    <a:outerShdw blurRad="38100" dist="38100" dir="2700000" algn="tl">
                      <a:srgbClr val="C0C0C0"/>
                    </a:outerShdw>
                  </a:effectLst>
                  <a:latin typeface="微软雅黑" pitchFamily="34" charset="-122"/>
                  <a:ea typeface="微软雅黑" pitchFamily="34" charset="-122"/>
                </a:rPr>
                <a:t>基础与优势</a:t>
              </a:r>
            </a:p>
          </p:txBody>
        </p:sp>
        <p:sp>
          <p:nvSpPr>
            <p:cNvPr id="22" name="TextBox 12"/>
            <p:cNvSpPr txBox="1">
              <a:spLocks noChangeArrowheads="1"/>
            </p:cNvSpPr>
            <p:nvPr userDrawn="1"/>
          </p:nvSpPr>
          <p:spPr bwMode="auto">
            <a:xfrm>
              <a:off x="1194" y="2689"/>
              <a:ext cx="230" cy="291"/>
            </a:xfrm>
            <a:prstGeom prst="rect">
              <a:avLst/>
            </a:prstGeom>
            <a:noFill/>
            <a:ln>
              <a:noFill/>
            </a:ln>
            <a:extLst/>
          </p:spPr>
          <p:txBody>
            <a:bodyPr wrap="none">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defRPr/>
              </a:pPr>
              <a:r>
                <a:rPr lang="en-US" altLang="zh-CN">
                  <a:solidFill>
                    <a:prstClr val="white"/>
                  </a:solidFill>
                  <a:latin typeface="微软雅黑" pitchFamily="34" charset="-122"/>
                  <a:ea typeface="微软雅黑" pitchFamily="34" charset="-122"/>
                </a:rPr>
                <a:t>5</a:t>
              </a:r>
              <a:endParaRPr lang="zh-CN" altLang="en-US">
                <a:solidFill>
                  <a:prstClr val="white"/>
                </a:solidFill>
                <a:latin typeface="微软雅黑" pitchFamily="34" charset="-122"/>
                <a:ea typeface="微软雅黑" pitchFamily="34" charset="-122"/>
              </a:endParaRPr>
            </a:p>
          </p:txBody>
        </p:sp>
      </p:grpSp>
      <p:grpSp>
        <p:nvGrpSpPr>
          <p:cNvPr id="23" name="Group 35"/>
          <p:cNvGrpSpPr>
            <a:grpSpLocks/>
          </p:cNvGrpSpPr>
          <p:nvPr userDrawn="1"/>
        </p:nvGrpSpPr>
        <p:grpSpPr bwMode="auto">
          <a:xfrm>
            <a:off x="1714500" y="4286250"/>
            <a:ext cx="4610100" cy="657225"/>
            <a:chOff x="1080" y="3040"/>
            <a:chExt cx="2904" cy="414"/>
          </a:xfrm>
        </p:grpSpPr>
        <p:pic>
          <p:nvPicPr>
            <p:cNvPr id="24" name="图片 8" descr="4.jpg"/>
            <p:cNvPicPr>
              <a:picLocks noChangeAspect="1"/>
            </p:cNvPicPr>
            <p:nvPr userDrawn="1"/>
          </p:nvPicPr>
          <p:blipFill>
            <a:blip r:embed="rId2">
              <a:extLst>
                <a:ext uri="{28A0092B-C50C-407E-A947-70E740481C1C}">
                  <a14:useLocalDpi xmlns:a14="http://schemas.microsoft.com/office/drawing/2010/main"/>
                </a:ext>
              </a:extLst>
            </a:blip>
            <a:srcRect/>
            <a:stretch>
              <a:fillRect/>
            </a:stretch>
          </p:blipFill>
          <p:spPr bwMode="auto">
            <a:xfrm>
              <a:off x="1080" y="3040"/>
              <a:ext cx="2904" cy="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TextBox 19"/>
            <p:cNvSpPr txBox="1"/>
            <p:nvPr userDrawn="1"/>
          </p:nvSpPr>
          <p:spPr>
            <a:xfrm>
              <a:off x="1800" y="3073"/>
              <a:ext cx="1800" cy="288"/>
            </a:xfrm>
            <a:prstGeom prst="rect">
              <a:avLst/>
            </a:prstGeom>
            <a:noFill/>
          </p:spPr>
          <p:txBody>
            <a:bodyPr>
              <a:spAutoFit/>
            </a:bodyPr>
            <a:lstStyle/>
            <a:p>
              <a:pPr>
                <a:defRPr/>
              </a:pPr>
              <a:r>
                <a:rPr lang="zh-CN" altLang="en-US" sz="2400" b="1" dirty="0">
                  <a:solidFill>
                    <a:prstClr val="black"/>
                  </a:solidFill>
                  <a:effectLst>
                    <a:outerShdw blurRad="38100" dist="38100" dir="2700000" algn="tl">
                      <a:srgbClr val="C0C0C0"/>
                    </a:outerShdw>
                  </a:effectLst>
                  <a:latin typeface="微软雅黑" pitchFamily="34" charset="-122"/>
                  <a:ea typeface="微软雅黑" pitchFamily="34" charset="-122"/>
                </a:rPr>
                <a:t>组织与管理</a:t>
              </a:r>
            </a:p>
          </p:txBody>
        </p:sp>
        <p:sp>
          <p:nvSpPr>
            <p:cNvPr id="26" name="TextBox 13"/>
            <p:cNvSpPr txBox="1">
              <a:spLocks noChangeArrowheads="1"/>
            </p:cNvSpPr>
            <p:nvPr userDrawn="1"/>
          </p:nvSpPr>
          <p:spPr bwMode="auto">
            <a:xfrm>
              <a:off x="1194" y="3139"/>
              <a:ext cx="230" cy="291"/>
            </a:xfrm>
            <a:prstGeom prst="rect">
              <a:avLst/>
            </a:prstGeom>
            <a:noFill/>
            <a:ln>
              <a:noFill/>
            </a:ln>
            <a:extLst/>
          </p:spPr>
          <p:txBody>
            <a:bodyPr wrap="none">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defRPr/>
              </a:pPr>
              <a:r>
                <a:rPr lang="en-US" altLang="zh-CN">
                  <a:solidFill>
                    <a:prstClr val="white"/>
                  </a:solidFill>
                  <a:latin typeface="微软雅黑" pitchFamily="34" charset="-122"/>
                  <a:ea typeface="微软雅黑" pitchFamily="34" charset="-122"/>
                </a:rPr>
                <a:t>6</a:t>
              </a:r>
              <a:endParaRPr lang="zh-CN" altLang="en-US">
                <a:solidFill>
                  <a:prstClr val="white"/>
                </a:solidFill>
                <a:latin typeface="微软雅黑" pitchFamily="34" charset="-122"/>
                <a:ea typeface="微软雅黑" pitchFamily="34" charset="-122"/>
              </a:endParaRPr>
            </a:p>
          </p:txBody>
        </p:sp>
      </p:grpSp>
      <p:grpSp>
        <p:nvGrpSpPr>
          <p:cNvPr id="27" name="Group 36"/>
          <p:cNvGrpSpPr>
            <a:grpSpLocks/>
          </p:cNvGrpSpPr>
          <p:nvPr userDrawn="1"/>
        </p:nvGrpSpPr>
        <p:grpSpPr bwMode="auto">
          <a:xfrm>
            <a:off x="1714500" y="4929188"/>
            <a:ext cx="4610100" cy="657225"/>
            <a:chOff x="1110" y="3448"/>
            <a:chExt cx="2904" cy="414"/>
          </a:xfrm>
        </p:grpSpPr>
        <p:pic>
          <p:nvPicPr>
            <p:cNvPr id="28" name="图片 8" descr="4.jpg"/>
            <p:cNvPicPr>
              <a:picLocks noChangeAspect="1"/>
            </p:cNvPicPr>
            <p:nvPr userDrawn="1"/>
          </p:nvPicPr>
          <p:blipFill>
            <a:blip r:embed="rId2">
              <a:extLst>
                <a:ext uri="{28A0092B-C50C-407E-A947-70E740481C1C}">
                  <a14:useLocalDpi xmlns:a14="http://schemas.microsoft.com/office/drawing/2010/main"/>
                </a:ext>
              </a:extLst>
            </a:blip>
            <a:srcRect/>
            <a:stretch>
              <a:fillRect/>
            </a:stretch>
          </p:blipFill>
          <p:spPr bwMode="auto">
            <a:xfrm>
              <a:off x="1110" y="3448"/>
              <a:ext cx="2904" cy="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 name="TextBox 28"/>
            <p:cNvSpPr txBox="1"/>
            <p:nvPr userDrawn="1"/>
          </p:nvSpPr>
          <p:spPr>
            <a:xfrm>
              <a:off x="1830" y="3481"/>
              <a:ext cx="2139" cy="288"/>
            </a:xfrm>
            <a:prstGeom prst="rect">
              <a:avLst/>
            </a:prstGeom>
            <a:noFill/>
          </p:spPr>
          <p:txBody>
            <a:bodyPr>
              <a:spAutoFit/>
            </a:bodyPr>
            <a:lstStyle/>
            <a:p>
              <a:pPr>
                <a:defRPr/>
              </a:pPr>
              <a:r>
                <a:rPr lang="zh-CN" altLang="en-US" sz="2400" b="1" dirty="0">
                  <a:solidFill>
                    <a:prstClr val="black"/>
                  </a:solidFill>
                  <a:effectLst>
                    <a:outerShdw blurRad="38100" dist="38100" dir="2700000" algn="tl">
                      <a:srgbClr val="C0C0C0"/>
                    </a:outerShdw>
                  </a:effectLst>
                  <a:latin typeface="微软雅黑" pitchFamily="34" charset="-122"/>
                  <a:ea typeface="微软雅黑" pitchFamily="34" charset="-122"/>
                </a:rPr>
                <a:t>经费预算与筹资方案</a:t>
              </a:r>
            </a:p>
          </p:txBody>
        </p:sp>
        <p:sp>
          <p:nvSpPr>
            <p:cNvPr id="30" name="TextBox 13"/>
            <p:cNvSpPr txBox="1">
              <a:spLocks noChangeArrowheads="1"/>
            </p:cNvSpPr>
            <p:nvPr userDrawn="1"/>
          </p:nvSpPr>
          <p:spPr bwMode="auto">
            <a:xfrm>
              <a:off x="1224" y="3547"/>
              <a:ext cx="230" cy="291"/>
            </a:xfrm>
            <a:prstGeom prst="rect">
              <a:avLst/>
            </a:prstGeom>
            <a:noFill/>
            <a:ln>
              <a:noFill/>
            </a:ln>
            <a:extLst/>
          </p:spPr>
          <p:txBody>
            <a:bodyPr wrap="none">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defRPr/>
              </a:pPr>
              <a:r>
                <a:rPr lang="en-US" altLang="zh-CN">
                  <a:solidFill>
                    <a:prstClr val="white"/>
                  </a:solidFill>
                  <a:latin typeface="微软雅黑" pitchFamily="34" charset="-122"/>
                  <a:ea typeface="微软雅黑" pitchFamily="34" charset="-122"/>
                </a:rPr>
                <a:t>7</a:t>
              </a:r>
              <a:endParaRPr lang="zh-CN" altLang="en-US">
                <a:solidFill>
                  <a:prstClr val="white"/>
                </a:solidFill>
                <a:latin typeface="微软雅黑" pitchFamily="34" charset="-122"/>
                <a:ea typeface="微软雅黑" pitchFamily="34" charset="-122"/>
              </a:endParaRPr>
            </a:p>
          </p:txBody>
        </p:sp>
      </p:grpSp>
      <p:grpSp>
        <p:nvGrpSpPr>
          <p:cNvPr id="31" name="Group 36"/>
          <p:cNvGrpSpPr>
            <a:grpSpLocks/>
          </p:cNvGrpSpPr>
          <p:nvPr userDrawn="1"/>
        </p:nvGrpSpPr>
        <p:grpSpPr bwMode="auto">
          <a:xfrm>
            <a:off x="1714500" y="5557838"/>
            <a:ext cx="4610100" cy="657225"/>
            <a:chOff x="1110" y="3448"/>
            <a:chExt cx="2904" cy="414"/>
          </a:xfrm>
        </p:grpSpPr>
        <p:pic>
          <p:nvPicPr>
            <p:cNvPr id="32" name="图片 8" descr="4.jpg"/>
            <p:cNvPicPr>
              <a:picLocks noChangeAspect="1"/>
            </p:cNvPicPr>
            <p:nvPr userDrawn="1"/>
          </p:nvPicPr>
          <p:blipFill>
            <a:blip r:embed="rId2">
              <a:extLst>
                <a:ext uri="{28A0092B-C50C-407E-A947-70E740481C1C}">
                  <a14:useLocalDpi xmlns:a14="http://schemas.microsoft.com/office/drawing/2010/main"/>
                </a:ext>
              </a:extLst>
            </a:blip>
            <a:srcRect/>
            <a:stretch>
              <a:fillRect/>
            </a:stretch>
          </p:blipFill>
          <p:spPr bwMode="auto">
            <a:xfrm>
              <a:off x="1110" y="3448"/>
              <a:ext cx="2904" cy="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 name="TextBox 32"/>
            <p:cNvSpPr txBox="1"/>
            <p:nvPr userDrawn="1"/>
          </p:nvSpPr>
          <p:spPr>
            <a:xfrm>
              <a:off x="1830" y="3481"/>
              <a:ext cx="2139" cy="291"/>
            </a:xfrm>
            <a:prstGeom prst="rect">
              <a:avLst/>
            </a:prstGeom>
            <a:noFill/>
          </p:spPr>
          <p:txBody>
            <a:bodyPr>
              <a:spAutoFit/>
            </a:bodyPr>
            <a:lstStyle/>
            <a:p>
              <a:pPr>
                <a:defRPr/>
              </a:pPr>
              <a:r>
                <a:rPr lang="zh-CN" altLang="en-US" sz="2400" b="1" dirty="0">
                  <a:solidFill>
                    <a:prstClr val="black"/>
                  </a:solidFill>
                  <a:effectLst>
                    <a:outerShdw blurRad="38100" dist="38100" dir="2700000" algn="tl">
                      <a:srgbClr val="C0C0C0"/>
                    </a:outerShdw>
                  </a:effectLst>
                  <a:latin typeface="微软雅黑" pitchFamily="34" charset="-122"/>
                  <a:ea typeface="微软雅黑" pitchFamily="34" charset="-122"/>
                </a:rPr>
                <a:t>风险分析及对策</a:t>
              </a:r>
            </a:p>
          </p:txBody>
        </p:sp>
        <p:sp>
          <p:nvSpPr>
            <p:cNvPr id="34" name="TextBox 13"/>
            <p:cNvSpPr txBox="1">
              <a:spLocks noChangeArrowheads="1"/>
            </p:cNvSpPr>
            <p:nvPr userDrawn="1"/>
          </p:nvSpPr>
          <p:spPr bwMode="auto">
            <a:xfrm>
              <a:off x="1224" y="3547"/>
              <a:ext cx="230" cy="291"/>
            </a:xfrm>
            <a:prstGeom prst="rect">
              <a:avLst/>
            </a:prstGeom>
            <a:noFill/>
            <a:ln>
              <a:noFill/>
            </a:ln>
            <a:extLst/>
          </p:spPr>
          <p:txBody>
            <a:bodyPr wrap="none">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defRPr/>
              </a:pPr>
              <a:r>
                <a:rPr lang="en-US" altLang="zh-CN">
                  <a:solidFill>
                    <a:prstClr val="white"/>
                  </a:solidFill>
                  <a:latin typeface="微软雅黑" pitchFamily="34" charset="-122"/>
                  <a:ea typeface="微软雅黑" pitchFamily="34" charset="-122"/>
                </a:rPr>
                <a:t>8</a:t>
              </a:r>
              <a:endParaRPr lang="zh-CN" altLang="en-US">
                <a:solidFill>
                  <a:prstClr val="white"/>
                </a:solidFill>
                <a:latin typeface="微软雅黑" pitchFamily="34" charset="-122"/>
                <a:ea typeface="微软雅黑" pitchFamily="34" charset="-122"/>
              </a:endParaRPr>
            </a:p>
          </p:txBody>
        </p:sp>
      </p:grpSp>
      <p:sp>
        <p:nvSpPr>
          <p:cNvPr id="2" name="标题 1"/>
          <p:cNvSpPr>
            <a:spLocks noGrp="1"/>
          </p:cNvSpPr>
          <p:nvPr>
            <p:ph type="title"/>
          </p:nvPr>
        </p:nvSpPr>
        <p:spPr/>
        <p:txBody>
          <a:bodyPr/>
          <a:lstStyle/>
          <a:p>
            <a:r>
              <a:rPr lang="zh-CN" altLang="en-US"/>
              <a:t>单击此处编辑母版标题样式</a:t>
            </a:r>
          </a:p>
        </p:txBody>
      </p:sp>
      <p:sp>
        <p:nvSpPr>
          <p:cNvPr id="35" name="日期占位符 3"/>
          <p:cNvSpPr>
            <a:spLocks noGrp="1"/>
          </p:cNvSpPr>
          <p:nvPr>
            <p:ph type="dt" sz="half" idx="10"/>
          </p:nvPr>
        </p:nvSpPr>
        <p:spPr/>
        <p:txBody>
          <a:bodyPr/>
          <a:lstStyle>
            <a:lvl1pPr>
              <a:defRPr/>
            </a:lvl1pPr>
          </a:lstStyle>
          <a:p>
            <a:pPr>
              <a:defRPr/>
            </a:pPr>
            <a:endParaRPr lang="zh-CN" altLang="en-US">
              <a:solidFill>
                <a:prstClr val="black">
                  <a:tint val="75000"/>
                </a:prstClr>
              </a:solidFill>
            </a:endParaRPr>
          </a:p>
        </p:txBody>
      </p:sp>
      <p:sp>
        <p:nvSpPr>
          <p:cNvPr id="36"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37" name="灯片编号占位符 5"/>
          <p:cNvSpPr>
            <a:spLocks noGrp="1"/>
          </p:cNvSpPr>
          <p:nvPr>
            <p:ph type="sldNum" sz="quarter" idx="12"/>
          </p:nvPr>
        </p:nvSpPr>
        <p:spPr/>
        <p:txBody>
          <a:bodyPr/>
          <a:lstStyle>
            <a:lvl1pPr>
              <a:defRPr/>
            </a:lvl1pPr>
          </a:lstStyle>
          <a:p>
            <a:pPr>
              <a:defRPr/>
            </a:pPr>
            <a:fld id="{D0918CDF-5B3A-43A9-8935-2C6C7B63A070}" type="slidenum">
              <a:rPr lang="zh-CN" altLang="en-US">
                <a:solidFill>
                  <a:prstClr val="white"/>
                </a:solidFill>
              </a:rPr>
              <a:pPr>
                <a:defRPr/>
              </a:pPr>
              <a:t>‹#›</a:t>
            </a:fld>
            <a:endParaRPr lang="zh-CN" altLang="en-US">
              <a:solidFill>
                <a:prstClr val="white"/>
              </a:solidFill>
            </a:endParaRPr>
          </a:p>
        </p:txBody>
      </p:sp>
    </p:spTree>
    <p:extLst>
      <p:ext uri="{BB962C8B-B14F-4D97-AF65-F5344CB8AC3E}">
        <p14:creationId xmlns:p14="http://schemas.microsoft.com/office/powerpoint/2010/main" val="14631900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一般文本">
    <p:spTree>
      <p:nvGrpSpPr>
        <p:cNvPr id="1" name=""/>
        <p:cNvGrpSpPr/>
        <p:nvPr/>
      </p:nvGrpSpPr>
      <p:grpSpPr>
        <a:xfrm>
          <a:off x="0" y="0"/>
          <a:ext cx="0" cy="0"/>
          <a:chOff x="0" y="0"/>
          <a:chExt cx="0" cy="0"/>
        </a:xfrm>
      </p:grpSpPr>
      <p:sp>
        <p:nvSpPr>
          <p:cNvPr id="4" name="矩形 3"/>
          <p:cNvSpPr/>
          <p:nvPr userDrawn="1"/>
        </p:nvSpPr>
        <p:spPr>
          <a:xfrm>
            <a:off x="7596188" y="549275"/>
            <a:ext cx="1439862" cy="431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prstClr val="white"/>
              </a:solidFill>
            </a:endParaRPr>
          </a:p>
        </p:txBody>
      </p:sp>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lvl3pPr>
              <a:buFontTx/>
              <a:buBlip>
                <a:blip r:embed="rId2"/>
              </a:buBlip>
              <a:defRPr sz="1400" b="0"/>
            </a:lvl3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26034284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空白">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p:cNvSpPr>
            <a:spLocks noGrp="1"/>
          </p:cNvSpPr>
          <p:nvPr>
            <p:ph type="dt" sz="half" idx="10"/>
          </p:nvPr>
        </p:nvSpPr>
        <p:spPr/>
        <p:txBody>
          <a:bodyPr/>
          <a:lstStyle>
            <a:lvl1pPr>
              <a:defRPr/>
            </a:lvl1pPr>
          </a:lstStyle>
          <a:p>
            <a:pPr>
              <a:defRPr/>
            </a:pPr>
            <a:endParaRPr lang="zh-CN" altLang="en-US">
              <a:solidFill>
                <a:prstClr val="black">
                  <a:tint val="75000"/>
                </a:prstClr>
              </a:solidFill>
            </a:endParaRPr>
          </a:p>
        </p:txBody>
      </p:sp>
      <p:sp>
        <p:nvSpPr>
          <p:cNvPr id="4"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5" name="灯片编号占位符 5"/>
          <p:cNvSpPr>
            <a:spLocks noGrp="1"/>
          </p:cNvSpPr>
          <p:nvPr>
            <p:ph type="sldNum" sz="quarter" idx="12"/>
          </p:nvPr>
        </p:nvSpPr>
        <p:spPr>
          <a:xfrm>
            <a:off x="6653213" y="6500813"/>
            <a:ext cx="2276475" cy="365125"/>
          </a:xfrm>
        </p:spPr>
        <p:txBody>
          <a:bodyPr/>
          <a:lstStyle>
            <a:lvl1pPr>
              <a:defRPr/>
            </a:lvl1pPr>
          </a:lstStyle>
          <a:p>
            <a:pPr>
              <a:defRPr/>
            </a:pPr>
            <a:fld id="{994041F3-8607-45BC-AD88-CDA62AAEF76F}" type="slidenum">
              <a:rPr lang="zh-CN" altLang="en-US">
                <a:solidFill>
                  <a:prstClr val="white"/>
                </a:solidFill>
              </a:rPr>
              <a:pPr>
                <a:defRPr/>
              </a:pPr>
              <a:t>‹#›</a:t>
            </a:fld>
            <a:endParaRPr lang="zh-CN" altLang="en-US" dirty="0">
              <a:solidFill>
                <a:prstClr val="white"/>
              </a:solidFill>
            </a:endParaRPr>
          </a:p>
        </p:txBody>
      </p:sp>
    </p:spTree>
    <p:extLst>
      <p:ext uri="{BB962C8B-B14F-4D97-AF65-F5344CB8AC3E}">
        <p14:creationId xmlns:p14="http://schemas.microsoft.com/office/powerpoint/2010/main" val="18999134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slideLayout" Target="../slideLayouts/slideLayout9.xml"/><Relationship Id="rId7" Type="http://schemas.openxmlformats.org/officeDocument/2006/relationships/theme" Target="../theme/theme2.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5" Type="http://schemas.openxmlformats.org/officeDocument/2006/relationships/slideLayout" Target="../slideLayouts/slideLayout11.xml"/><Relationship Id="rId10" Type="http://schemas.openxmlformats.org/officeDocument/2006/relationships/image" Target="../media/image7.png"/><Relationship Id="rId4" Type="http://schemas.openxmlformats.org/officeDocument/2006/relationships/slideLayout" Target="../slideLayouts/slideLayout10.xml"/><Relationship Id="rId9" Type="http://schemas.openxmlformats.org/officeDocument/2006/relationships/image" Target="../media/image6.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036055" y="304801"/>
            <a:ext cx="7539620" cy="760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zh-CN" altLang="en-US" dirty="0"/>
              <a:t>单击此处编辑母版标题样式</a:t>
            </a:r>
          </a:p>
        </p:txBody>
      </p:sp>
      <p:sp>
        <p:nvSpPr>
          <p:cNvPr id="1027" name="Rectangle 3"/>
          <p:cNvSpPr>
            <a:spLocks noGrp="1" noChangeArrowheads="1"/>
          </p:cNvSpPr>
          <p:nvPr>
            <p:ph type="body" idx="1"/>
          </p:nvPr>
        </p:nvSpPr>
        <p:spPr bwMode="auto">
          <a:xfrm>
            <a:off x="566738" y="1412776"/>
            <a:ext cx="8001000" cy="46070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028" name="AutoShape 4"/>
          <p:cNvSpPr>
            <a:spLocks noChangeArrowheads="1"/>
          </p:cNvSpPr>
          <p:nvPr/>
        </p:nvSpPr>
        <p:spPr bwMode="auto">
          <a:xfrm>
            <a:off x="518027" y="1087215"/>
            <a:ext cx="7958138" cy="109537"/>
          </a:xfrm>
          <a:custGeom>
            <a:avLst/>
            <a:gdLst>
              <a:gd name="T0" fmla="*/ 0 w 1000"/>
              <a:gd name="T1" fmla="*/ 0 h 1000"/>
              <a:gd name="T2" fmla="*/ 2147483647 w 1000"/>
              <a:gd name="T3" fmla="*/ 0 h 1000"/>
              <a:gd name="T4" fmla="*/ 2147483647 w 1000"/>
              <a:gd name="T5" fmla="*/ 2147483647 h 1000"/>
              <a:gd name="T6" fmla="*/ 0 w 1000"/>
              <a:gd name="T7" fmla="*/ 2147483647 h 1000"/>
              <a:gd name="T8" fmla="*/ 0 w 1000"/>
              <a:gd name="T9" fmla="*/ 0 h 1000"/>
              <a:gd name="T10" fmla="*/ 2147483647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zh-CN" altLang="en-US"/>
          </a:p>
        </p:txBody>
      </p:sp>
      <p:sp>
        <p:nvSpPr>
          <p:cNvPr id="130054" name="Rectangle 6"/>
          <p:cNvSpPr>
            <a:spLocks noGrp="1" noChangeArrowheads="1"/>
          </p:cNvSpPr>
          <p:nvPr>
            <p:ph type="dt" sz="half" idx="2"/>
          </p:nvPr>
        </p:nvSpPr>
        <p:spPr bwMode="auto">
          <a:xfrm>
            <a:off x="609600" y="6381328"/>
            <a:ext cx="1981200" cy="4766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ea typeface="宋体" pitchFamily="2" charset="-122"/>
              </a:defRPr>
            </a:lvl1pPr>
          </a:lstStyle>
          <a:p>
            <a:pPr>
              <a:defRPr/>
            </a:pPr>
            <a:endParaRPr lang="en-US" altLang="zh-CN" dirty="0"/>
          </a:p>
        </p:txBody>
      </p:sp>
      <p:sp>
        <p:nvSpPr>
          <p:cNvPr id="130055" name="Rectangle 7"/>
          <p:cNvSpPr>
            <a:spLocks noGrp="1" noChangeArrowheads="1"/>
          </p:cNvSpPr>
          <p:nvPr>
            <p:ph type="ftr" sz="quarter" idx="3"/>
          </p:nvPr>
        </p:nvSpPr>
        <p:spPr bwMode="auto">
          <a:xfrm>
            <a:off x="2590800" y="6381328"/>
            <a:ext cx="4038600" cy="4766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200">
                <a:latin typeface="黑体" pitchFamily="49" charset="-122"/>
                <a:ea typeface="黑体" pitchFamily="49" charset="-122"/>
              </a:defRPr>
            </a:lvl1pPr>
          </a:lstStyle>
          <a:p>
            <a:pPr>
              <a:defRPr/>
            </a:pPr>
            <a:endParaRPr lang="en-US" altLang="zh-CN" dirty="0"/>
          </a:p>
        </p:txBody>
      </p:sp>
      <p:sp>
        <p:nvSpPr>
          <p:cNvPr id="130056" name="Rectangle 8"/>
          <p:cNvSpPr>
            <a:spLocks noGrp="1" noChangeArrowheads="1"/>
          </p:cNvSpPr>
          <p:nvPr>
            <p:ph type="sldNum" sz="quarter" idx="4"/>
          </p:nvPr>
        </p:nvSpPr>
        <p:spPr bwMode="auto">
          <a:xfrm>
            <a:off x="7086600" y="6381328"/>
            <a:ext cx="19812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ea typeface="宋体" pitchFamily="2" charset="-122"/>
              </a:defRPr>
            </a:lvl1pPr>
          </a:lstStyle>
          <a:p>
            <a:pPr>
              <a:defRPr/>
            </a:pPr>
            <a:fld id="{6975F9F9-0078-4BA9-A087-CB8FDAB51B99}" type="slidenum">
              <a:rPr lang="en-US" altLang="zh-CN"/>
              <a:pPr>
                <a:defRPr/>
              </a:pPr>
              <a:t>‹#›</a:t>
            </a:fld>
            <a:endParaRPr lang="en-US" altLang="zh-CN" dirty="0"/>
          </a:p>
        </p:txBody>
      </p:sp>
      <p:pic>
        <p:nvPicPr>
          <p:cNvPr id="9" name="Picture 2" descr="“中国科学技术大学”的图片搜索结果"/>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0" y="0"/>
            <a:ext cx="1036055" cy="1065064"/>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中国科学技术大学”的图片搜索结果"/>
          <p:cNvPicPr>
            <a:picLocks noChangeAspect="1" noChangeArrowheads="1"/>
          </p:cNvPicPr>
          <p:nvPr userDrawn="1"/>
        </p:nvPicPr>
        <p:blipFill>
          <a:blip r:embed="rId9" cstate="print">
            <a:extLst>
              <a:ext uri="{28A0092B-C50C-407E-A947-70E740481C1C}">
                <a14:useLocalDpi xmlns:a14="http://schemas.microsoft.com/office/drawing/2010/main" val="0"/>
              </a:ext>
            </a:extLst>
          </a:blip>
          <a:srcRect/>
          <a:stretch>
            <a:fillRect/>
          </a:stretch>
        </p:blipFill>
        <p:spPr bwMode="auto">
          <a:xfrm>
            <a:off x="6516216" y="86042"/>
            <a:ext cx="2520280" cy="486132"/>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877" r:id="rId1"/>
    <p:sldLayoutId id="2147483867" r:id="rId2"/>
    <p:sldLayoutId id="2147483869" r:id="rId3"/>
    <p:sldLayoutId id="2147483871" r:id="rId4"/>
    <p:sldLayoutId id="2147483872" r:id="rId5"/>
    <p:sldLayoutId id="2147483875" r:id="rId6"/>
  </p:sldLayoutIdLst>
  <p:transition/>
  <p:hf hdr="0" dt="0"/>
  <p:txStyles>
    <p:titleStyle>
      <a:lvl1pPr algn="l" rtl="0" eaLnBrk="0" fontAlgn="base" hangingPunct="0">
        <a:spcBef>
          <a:spcPct val="0"/>
        </a:spcBef>
        <a:spcAft>
          <a:spcPct val="0"/>
        </a:spcAft>
        <a:defRPr sz="3800" b="1">
          <a:solidFill>
            <a:schemeClr val="tx2"/>
          </a:solidFill>
          <a:latin typeface="微软雅黑" pitchFamily="34" charset="-122"/>
          <a:ea typeface="微软雅黑" pitchFamily="34" charset="-122"/>
          <a:cs typeface="+mj-cs"/>
        </a:defRPr>
      </a:lvl1pPr>
      <a:lvl2pPr algn="l" rtl="0" eaLnBrk="0" fontAlgn="base" hangingPunct="0">
        <a:spcBef>
          <a:spcPct val="0"/>
        </a:spcBef>
        <a:spcAft>
          <a:spcPct val="0"/>
        </a:spcAft>
        <a:defRPr sz="3800" b="1">
          <a:solidFill>
            <a:schemeClr val="tx2"/>
          </a:solidFill>
          <a:latin typeface="Verdana" pitchFamily="34" charset="0"/>
          <a:ea typeface="宋体" pitchFamily="2" charset="-122"/>
        </a:defRPr>
      </a:lvl2pPr>
      <a:lvl3pPr algn="l" rtl="0" eaLnBrk="0" fontAlgn="base" hangingPunct="0">
        <a:spcBef>
          <a:spcPct val="0"/>
        </a:spcBef>
        <a:spcAft>
          <a:spcPct val="0"/>
        </a:spcAft>
        <a:defRPr sz="3800" b="1">
          <a:solidFill>
            <a:schemeClr val="tx2"/>
          </a:solidFill>
          <a:latin typeface="Verdana" pitchFamily="34" charset="0"/>
          <a:ea typeface="宋体" pitchFamily="2" charset="-122"/>
        </a:defRPr>
      </a:lvl3pPr>
      <a:lvl4pPr algn="l" rtl="0" eaLnBrk="0" fontAlgn="base" hangingPunct="0">
        <a:spcBef>
          <a:spcPct val="0"/>
        </a:spcBef>
        <a:spcAft>
          <a:spcPct val="0"/>
        </a:spcAft>
        <a:defRPr sz="3800" b="1">
          <a:solidFill>
            <a:schemeClr val="tx2"/>
          </a:solidFill>
          <a:latin typeface="Verdana" pitchFamily="34" charset="0"/>
          <a:ea typeface="宋体" pitchFamily="2" charset="-122"/>
        </a:defRPr>
      </a:lvl4pPr>
      <a:lvl5pPr algn="l" rtl="0" eaLnBrk="0" fontAlgn="base" hangingPunct="0">
        <a:spcBef>
          <a:spcPct val="0"/>
        </a:spcBef>
        <a:spcAft>
          <a:spcPct val="0"/>
        </a:spcAft>
        <a:defRPr sz="3800" b="1">
          <a:solidFill>
            <a:schemeClr val="tx2"/>
          </a:solidFill>
          <a:latin typeface="Verdana" pitchFamily="34" charset="0"/>
          <a:ea typeface="宋体" pitchFamily="2" charset="-122"/>
        </a:defRPr>
      </a:lvl5pPr>
      <a:lvl6pPr marL="457200" algn="l" rtl="0" fontAlgn="base">
        <a:spcBef>
          <a:spcPct val="0"/>
        </a:spcBef>
        <a:spcAft>
          <a:spcPct val="0"/>
        </a:spcAft>
        <a:defRPr sz="3800" b="1">
          <a:solidFill>
            <a:schemeClr val="tx2"/>
          </a:solidFill>
          <a:latin typeface="Verdana" pitchFamily="34" charset="0"/>
          <a:ea typeface="宋体" pitchFamily="2" charset="-122"/>
        </a:defRPr>
      </a:lvl6pPr>
      <a:lvl7pPr marL="914400" algn="l" rtl="0" fontAlgn="base">
        <a:spcBef>
          <a:spcPct val="0"/>
        </a:spcBef>
        <a:spcAft>
          <a:spcPct val="0"/>
        </a:spcAft>
        <a:defRPr sz="3800" b="1">
          <a:solidFill>
            <a:schemeClr val="tx2"/>
          </a:solidFill>
          <a:latin typeface="Verdana" pitchFamily="34" charset="0"/>
          <a:ea typeface="宋体" pitchFamily="2" charset="-122"/>
        </a:defRPr>
      </a:lvl7pPr>
      <a:lvl8pPr marL="1371600" algn="l" rtl="0" fontAlgn="base">
        <a:spcBef>
          <a:spcPct val="0"/>
        </a:spcBef>
        <a:spcAft>
          <a:spcPct val="0"/>
        </a:spcAft>
        <a:defRPr sz="3800" b="1">
          <a:solidFill>
            <a:schemeClr val="tx2"/>
          </a:solidFill>
          <a:latin typeface="Verdana" pitchFamily="34" charset="0"/>
          <a:ea typeface="宋体" pitchFamily="2" charset="-122"/>
        </a:defRPr>
      </a:lvl8pPr>
      <a:lvl9pPr marL="1828800" algn="l" rtl="0" fontAlgn="base">
        <a:spcBef>
          <a:spcPct val="0"/>
        </a:spcBef>
        <a:spcAft>
          <a:spcPct val="0"/>
        </a:spcAft>
        <a:defRPr sz="3800" b="1">
          <a:solidFill>
            <a:schemeClr val="tx2"/>
          </a:solidFill>
          <a:latin typeface="Verdana" pitchFamily="34" charset="0"/>
          <a:ea typeface="宋体" pitchFamily="2" charset="-122"/>
        </a:defRPr>
      </a:lvl9pPr>
    </p:titleStyle>
    <p:bodyStyle>
      <a:lvl1pPr marL="469900" indent="-469900" algn="l" rtl="0" eaLnBrk="0" fontAlgn="base" hangingPunct="0">
        <a:lnSpc>
          <a:spcPct val="120000"/>
        </a:lnSpc>
        <a:spcBef>
          <a:spcPct val="20000"/>
        </a:spcBef>
        <a:spcAft>
          <a:spcPct val="0"/>
        </a:spcAft>
        <a:buClr>
          <a:schemeClr val="accent2"/>
        </a:buClr>
        <a:buFont typeface="Wingdings" pitchFamily="2" charset="2"/>
        <a:buChar char="o"/>
        <a:defRPr sz="3000" b="1">
          <a:solidFill>
            <a:schemeClr val="tx1"/>
          </a:solidFill>
          <a:latin typeface="黑体" pitchFamily="49" charset="-122"/>
          <a:ea typeface="黑体" pitchFamily="49" charset="-122"/>
          <a:cs typeface="+mn-cs"/>
        </a:defRPr>
      </a:lvl1pPr>
      <a:lvl2pPr marL="908050" indent="-436563" algn="l" rtl="0" eaLnBrk="0" fontAlgn="base" hangingPunct="0">
        <a:lnSpc>
          <a:spcPct val="120000"/>
        </a:lnSpc>
        <a:spcBef>
          <a:spcPct val="20000"/>
        </a:spcBef>
        <a:spcAft>
          <a:spcPct val="0"/>
        </a:spcAft>
        <a:buClr>
          <a:schemeClr val="accent2"/>
        </a:buClr>
        <a:buFont typeface="Wingdings" pitchFamily="2" charset="2"/>
        <a:buChar char="n"/>
        <a:defRPr sz="2600">
          <a:solidFill>
            <a:schemeClr val="tx1"/>
          </a:solidFill>
          <a:latin typeface="+mn-lt"/>
          <a:ea typeface="+mn-ea"/>
        </a:defRPr>
      </a:lvl2pPr>
      <a:lvl3pPr marL="1304925" indent="-395288" algn="l" rtl="0" eaLnBrk="0" fontAlgn="base" hangingPunct="0">
        <a:lnSpc>
          <a:spcPct val="120000"/>
        </a:lnSpc>
        <a:spcBef>
          <a:spcPct val="20000"/>
        </a:spcBef>
        <a:spcAft>
          <a:spcPct val="0"/>
        </a:spcAft>
        <a:buClr>
          <a:schemeClr val="accent2"/>
        </a:buClr>
        <a:buFont typeface="Wingdings" pitchFamily="2" charset="2"/>
        <a:buChar char="o"/>
        <a:defRPr sz="2300">
          <a:solidFill>
            <a:schemeClr val="tx1"/>
          </a:solidFill>
          <a:latin typeface="+mn-lt"/>
          <a:ea typeface="+mn-ea"/>
        </a:defRPr>
      </a:lvl3pPr>
      <a:lvl4pPr marL="1693863" indent="-387350" algn="l" rtl="0" eaLnBrk="0" fontAlgn="base" hangingPunct="0">
        <a:lnSpc>
          <a:spcPct val="120000"/>
        </a:lnSpc>
        <a:spcBef>
          <a:spcPct val="20000"/>
        </a:spcBef>
        <a:spcAft>
          <a:spcPct val="0"/>
        </a:spcAft>
        <a:buClr>
          <a:schemeClr val="accent2"/>
        </a:buClr>
        <a:buFont typeface="Wingdings" pitchFamily="2" charset="2"/>
        <a:buChar char="n"/>
        <a:defRPr sz="2000">
          <a:solidFill>
            <a:schemeClr val="tx1"/>
          </a:solidFill>
          <a:latin typeface="+mn-lt"/>
          <a:ea typeface="+mn-ea"/>
        </a:defRPr>
      </a:lvl4pPr>
      <a:lvl5pPr marL="2093913" indent="-398463" algn="l" rtl="0" eaLnBrk="0" fontAlgn="base" hangingPunct="0">
        <a:lnSpc>
          <a:spcPct val="120000"/>
        </a:lnSpc>
        <a:spcBef>
          <a:spcPct val="25000"/>
        </a:spcBef>
        <a:spcAft>
          <a:spcPct val="0"/>
        </a:spcAft>
        <a:buClr>
          <a:schemeClr val="accent2"/>
        </a:buClr>
        <a:buFont typeface="Wingdings" pitchFamily="2" charset="2"/>
        <a:buChar char="§"/>
        <a:defRPr sz="20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26" name="Picture 9"/>
          <p:cNvPicPr>
            <a:picLocks noChangeArrowheads="1"/>
          </p:cNvPicPr>
          <p:nvPr/>
        </p:nvPicPr>
        <p:blipFill>
          <a:blip r:embed="rId8" cstate="email">
            <a:extLst>
              <a:ext uri="{28A0092B-C50C-407E-A947-70E740481C1C}">
                <a14:useLocalDpi xmlns:a14="http://schemas.microsoft.com/office/drawing/2010/main"/>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1027" name="标题占位符 1"/>
          <p:cNvSpPr>
            <a:spLocks noGrp="1"/>
          </p:cNvSpPr>
          <p:nvPr>
            <p:ph type="title"/>
          </p:nvPr>
        </p:nvSpPr>
        <p:spPr bwMode="auto">
          <a:xfrm>
            <a:off x="457200" y="274638"/>
            <a:ext cx="65436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2052" name="文本占位符 2"/>
          <p:cNvSpPr>
            <a:spLocks noGrp="1"/>
          </p:cNvSpPr>
          <p:nvPr>
            <p:ph type="body" idx="1"/>
          </p:nvPr>
        </p:nvSpPr>
        <p:spPr bwMode="auto">
          <a:xfrm>
            <a:off x="457200" y="1214438"/>
            <a:ext cx="8229600" cy="49117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Times New Roman" charset="0"/>
                <a:ea typeface="+mn-ea"/>
              </a:defRPr>
            </a:lvl1pPr>
          </a:lstStyle>
          <a:p>
            <a:pPr>
              <a:defRPr/>
            </a:pPr>
            <a:endParaRPr lang="zh-CN" altLang="en-US" dirty="0">
              <a:solidFill>
                <a:prstClr val="black">
                  <a:tint val="75000"/>
                </a:prstClr>
              </a:solidFill>
            </a:endParaRPr>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Times New Roman" charset="0"/>
                <a:ea typeface="+mn-ea"/>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4"/>
          </p:nvPr>
        </p:nvSpPr>
        <p:spPr>
          <a:xfrm>
            <a:off x="6653213" y="6500813"/>
            <a:ext cx="2133600" cy="365125"/>
          </a:xfrm>
          <a:prstGeom prst="rect">
            <a:avLst/>
          </a:prstGeom>
        </p:spPr>
        <p:txBody>
          <a:bodyPr vert="horz" lIns="91440" tIns="45720" rIns="91440" bIns="45720" rtlCol="0" anchor="ctr"/>
          <a:lstStyle>
            <a:lvl1pPr algn="r">
              <a:defRPr sz="1200" b="1">
                <a:solidFill>
                  <a:schemeClr val="bg1"/>
                </a:solidFill>
                <a:latin typeface="黑体" pitchFamily="49" charset="-122"/>
                <a:ea typeface="黑体" pitchFamily="49" charset="-122"/>
              </a:defRPr>
            </a:lvl1pPr>
          </a:lstStyle>
          <a:p>
            <a:pPr>
              <a:defRPr/>
            </a:pPr>
            <a:endParaRPr lang="zh-CN" altLang="en-US">
              <a:solidFill>
                <a:prstClr val="white"/>
              </a:solidFill>
            </a:endParaRPr>
          </a:p>
        </p:txBody>
      </p:sp>
      <p:sp>
        <p:nvSpPr>
          <p:cNvPr id="8" name="灯片编号占位符 1"/>
          <p:cNvSpPr txBox="1">
            <a:spLocks/>
          </p:cNvSpPr>
          <p:nvPr/>
        </p:nvSpPr>
        <p:spPr>
          <a:xfrm>
            <a:off x="8215313" y="6429375"/>
            <a:ext cx="765175" cy="333375"/>
          </a:xfrm>
          <a:prstGeom prst="rect">
            <a:avLst/>
          </a:prstGeom>
        </p:spPr>
        <p:txBody>
          <a:bodyPr/>
          <a:lstStyle>
            <a:lvl1pPr>
              <a:defRPr/>
            </a:lvl1pPr>
          </a:lstStyle>
          <a:p>
            <a:pPr>
              <a:defRPr/>
            </a:pPr>
            <a:endParaRPr lang="en-US" altLang="ko-KR" sz="2400" dirty="0">
              <a:solidFill>
                <a:prstClr val="black"/>
              </a:solidFill>
              <a:latin typeface="Times New Roman" pitchFamily="18" charset="0"/>
              <a:ea typeface="宋体" pitchFamily="2" charset="-122"/>
            </a:endParaRPr>
          </a:p>
        </p:txBody>
      </p:sp>
    </p:spTree>
    <p:extLst>
      <p:ext uri="{BB962C8B-B14F-4D97-AF65-F5344CB8AC3E}">
        <p14:creationId xmlns:p14="http://schemas.microsoft.com/office/powerpoint/2010/main" val="185765623"/>
      </p:ext>
    </p:extLst>
  </p:cSld>
  <p:clrMap bg1="lt1" tx1="dk1" bg2="lt2" tx2="dk2" accent1="accent1" accent2="accent2" accent3="accent3" accent4="accent4" accent5="accent5" accent6="accent6" hlink="hlink" folHlink="folHlink"/>
  <p:sldLayoutIdLst>
    <p:sldLayoutId id="2147483893" r:id="rId1"/>
    <p:sldLayoutId id="2147483894" r:id="rId2"/>
    <p:sldLayoutId id="2147483895" r:id="rId3"/>
    <p:sldLayoutId id="2147483896" r:id="rId4"/>
    <p:sldLayoutId id="2147483897" r:id="rId5"/>
    <p:sldLayoutId id="2147483898" r:id="rId6"/>
  </p:sldLayoutIdLst>
  <p:hf hdr="0" dt="0"/>
  <p:txStyles>
    <p:titleStyle>
      <a:lvl1pPr algn="l" rtl="0" eaLnBrk="0" fontAlgn="base" hangingPunct="0">
        <a:spcBef>
          <a:spcPct val="0"/>
        </a:spcBef>
        <a:spcAft>
          <a:spcPct val="0"/>
        </a:spcAft>
        <a:defRPr sz="2400" b="1" kern="1200">
          <a:solidFill>
            <a:schemeClr val="bg1"/>
          </a:solidFill>
          <a:latin typeface="微软雅黑" pitchFamily="34" charset="-122"/>
          <a:ea typeface="微软雅黑" pitchFamily="34" charset="-122"/>
          <a:cs typeface="+mj-cs"/>
        </a:defRPr>
      </a:lvl1pPr>
      <a:lvl2pPr algn="l" rtl="0" eaLnBrk="0" fontAlgn="base" hangingPunct="0">
        <a:spcBef>
          <a:spcPct val="0"/>
        </a:spcBef>
        <a:spcAft>
          <a:spcPct val="0"/>
        </a:spcAft>
        <a:defRPr sz="2400" b="1">
          <a:solidFill>
            <a:schemeClr val="bg1"/>
          </a:solidFill>
          <a:latin typeface="微软雅黑" pitchFamily="34" charset="-122"/>
          <a:ea typeface="微软雅黑" pitchFamily="34" charset="-122"/>
        </a:defRPr>
      </a:lvl2pPr>
      <a:lvl3pPr algn="l" rtl="0" eaLnBrk="0" fontAlgn="base" hangingPunct="0">
        <a:spcBef>
          <a:spcPct val="0"/>
        </a:spcBef>
        <a:spcAft>
          <a:spcPct val="0"/>
        </a:spcAft>
        <a:defRPr sz="2400" b="1">
          <a:solidFill>
            <a:schemeClr val="bg1"/>
          </a:solidFill>
          <a:latin typeface="微软雅黑" pitchFamily="34" charset="-122"/>
          <a:ea typeface="微软雅黑" pitchFamily="34" charset="-122"/>
        </a:defRPr>
      </a:lvl3pPr>
      <a:lvl4pPr algn="l" rtl="0" eaLnBrk="0" fontAlgn="base" hangingPunct="0">
        <a:spcBef>
          <a:spcPct val="0"/>
        </a:spcBef>
        <a:spcAft>
          <a:spcPct val="0"/>
        </a:spcAft>
        <a:defRPr sz="2400" b="1">
          <a:solidFill>
            <a:schemeClr val="bg1"/>
          </a:solidFill>
          <a:latin typeface="微软雅黑" pitchFamily="34" charset="-122"/>
          <a:ea typeface="微软雅黑" pitchFamily="34" charset="-122"/>
        </a:defRPr>
      </a:lvl4pPr>
      <a:lvl5pPr algn="l" rtl="0" eaLnBrk="0" fontAlgn="base" hangingPunct="0">
        <a:spcBef>
          <a:spcPct val="0"/>
        </a:spcBef>
        <a:spcAft>
          <a:spcPct val="0"/>
        </a:spcAft>
        <a:defRPr sz="2400" b="1">
          <a:solidFill>
            <a:schemeClr val="bg1"/>
          </a:solidFill>
          <a:latin typeface="微软雅黑" pitchFamily="34" charset="-122"/>
          <a:ea typeface="微软雅黑" pitchFamily="34" charset="-122"/>
        </a:defRPr>
      </a:lvl5pPr>
      <a:lvl6pPr marL="457200" algn="l" rtl="0" fontAlgn="base">
        <a:spcBef>
          <a:spcPct val="0"/>
        </a:spcBef>
        <a:spcAft>
          <a:spcPct val="0"/>
        </a:spcAft>
        <a:defRPr sz="2400" b="1">
          <a:solidFill>
            <a:schemeClr val="bg1"/>
          </a:solidFill>
          <a:latin typeface="微软雅黑" pitchFamily="34" charset="-122"/>
          <a:ea typeface="微软雅黑" pitchFamily="34" charset="-122"/>
        </a:defRPr>
      </a:lvl6pPr>
      <a:lvl7pPr marL="914400" algn="l" rtl="0" fontAlgn="base">
        <a:spcBef>
          <a:spcPct val="0"/>
        </a:spcBef>
        <a:spcAft>
          <a:spcPct val="0"/>
        </a:spcAft>
        <a:defRPr sz="2400" b="1">
          <a:solidFill>
            <a:schemeClr val="bg1"/>
          </a:solidFill>
          <a:latin typeface="微软雅黑" pitchFamily="34" charset="-122"/>
          <a:ea typeface="微软雅黑" pitchFamily="34" charset="-122"/>
        </a:defRPr>
      </a:lvl7pPr>
      <a:lvl8pPr marL="1371600" algn="l" rtl="0" fontAlgn="base">
        <a:spcBef>
          <a:spcPct val="0"/>
        </a:spcBef>
        <a:spcAft>
          <a:spcPct val="0"/>
        </a:spcAft>
        <a:defRPr sz="2400" b="1">
          <a:solidFill>
            <a:schemeClr val="bg1"/>
          </a:solidFill>
          <a:latin typeface="微软雅黑" pitchFamily="34" charset="-122"/>
          <a:ea typeface="微软雅黑" pitchFamily="34" charset="-122"/>
        </a:defRPr>
      </a:lvl8pPr>
      <a:lvl9pPr marL="1828800" algn="l" rtl="0" fontAlgn="base">
        <a:spcBef>
          <a:spcPct val="0"/>
        </a:spcBef>
        <a:spcAft>
          <a:spcPct val="0"/>
        </a:spcAft>
        <a:defRPr sz="2400" b="1">
          <a:solidFill>
            <a:schemeClr val="bg1"/>
          </a:solidFill>
          <a:latin typeface="微软雅黑" pitchFamily="34" charset="-122"/>
          <a:ea typeface="微软雅黑" pitchFamily="34" charset="-122"/>
        </a:defRPr>
      </a:lvl9pPr>
    </p:titleStyle>
    <p:bodyStyle>
      <a:lvl1pPr marL="342900" indent="-342900" algn="l" rtl="0" eaLnBrk="0" fontAlgn="base" hangingPunct="0">
        <a:spcBef>
          <a:spcPts val="1200"/>
        </a:spcBef>
        <a:spcAft>
          <a:spcPct val="0"/>
        </a:spcAft>
        <a:buSzPct val="130000"/>
        <a:buBlip>
          <a:blip r:embed="rId9"/>
        </a:buBlip>
        <a:defRPr sz="2000" b="1" kern="1200">
          <a:solidFill>
            <a:schemeClr val="tx1"/>
          </a:solidFill>
          <a:effectLst>
            <a:outerShdw blurRad="38100" dist="38100" dir="2700000" algn="tl">
              <a:srgbClr val="000000">
                <a:alpha val="43137"/>
              </a:srgbClr>
            </a:outerShdw>
          </a:effectLst>
          <a:latin typeface="+mn-lt"/>
          <a:ea typeface="+mn-ea"/>
          <a:cs typeface="+mn-cs"/>
        </a:defRPr>
      </a:lvl1pPr>
      <a:lvl2pPr marL="742950" indent="-285750" algn="l" rtl="0" eaLnBrk="0" fontAlgn="base" hangingPunct="0">
        <a:spcBef>
          <a:spcPts val="600"/>
        </a:spcBef>
        <a:spcAft>
          <a:spcPct val="0"/>
        </a:spcAft>
        <a:buBlip>
          <a:blip r:embed="rId9"/>
        </a:buBlip>
        <a:defRPr sz="1600" b="1" kern="1200">
          <a:solidFill>
            <a:schemeClr val="tx1"/>
          </a:solidFill>
          <a:latin typeface="+mn-lt"/>
          <a:ea typeface="+mn-ea"/>
          <a:cs typeface="+mn-cs"/>
        </a:defRPr>
      </a:lvl2pPr>
      <a:lvl3pPr marL="1143000" indent="-228600" algn="l" rtl="0" eaLnBrk="0" fontAlgn="base" hangingPunct="0">
        <a:spcBef>
          <a:spcPct val="20000"/>
        </a:spcBef>
        <a:spcAft>
          <a:spcPct val="0"/>
        </a:spcAft>
        <a:buBlip>
          <a:blip r:embed="rId10"/>
        </a:buBlip>
        <a:defRPr sz="1600" b="1"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827584" y="2420888"/>
            <a:ext cx="7772400" cy="745234"/>
          </a:xfrm>
        </p:spPr>
        <p:txBody>
          <a:bodyPr/>
          <a:lstStyle/>
          <a:p>
            <a:r>
              <a:rPr lang="zh-CN" altLang="en-US" dirty="0"/>
              <a:t>编译原理（</a:t>
            </a:r>
            <a:r>
              <a:rPr lang="en-US" altLang="zh-CN" dirty="0"/>
              <a:t>H</a:t>
            </a:r>
            <a:r>
              <a:rPr lang="zh-CN" altLang="en-US" dirty="0"/>
              <a:t>）期末汇报</a:t>
            </a:r>
          </a:p>
        </p:txBody>
      </p:sp>
      <p:sp>
        <p:nvSpPr>
          <p:cNvPr id="7" name="Subtitle 6"/>
          <p:cNvSpPr>
            <a:spLocks noGrp="1"/>
          </p:cNvSpPr>
          <p:nvPr>
            <p:ph type="subTitle" idx="1"/>
          </p:nvPr>
        </p:nvSpPr>
        <p:spPr/>
        <p:txBody>
          <a:bodyPr/>
          <a:lstStyle/>
          <a:p>
            <a:r>
              <a:rPr lang="en-US" altLang="zh-CN" dirty="0"/>
              <a:t>CSA group3</a:t>
            </a:r>
            <a:r>
              <a:rPr lang="zh-CN" altLang="en-US" dirty="0"/>
              <a:t>：</a:t>
            </a:r>
            <a:r>
              <a:rPr lang="en-US" altLang="zh-CN" dirty="0" err="1"/>
              <a:t>DefineMagic</a:t>
            </a:r>
            <a:endParaRPr lang="zh-CN" altLang="en-US" dirty="0"/>
          </a:p>
        </p:txBody>
      </p:sp>
      <p:sp>
        <p:nvSpPr>
          <p:cNvPr id="11" name="文本框 1"/>
          <p:cNvSpPr txBox="1">
            <a:spLocks noChangeArrowheads="1"/>
          </p:cNvSpPr>
          <p:nvPr/>
        </p:nvSpPr>
        <p:spPr bwMode="auto">
          <a:xfrm>
            <a:off x="2841576" y="4443791"/>
            <a:ext cx="374441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rgbClr val="080000"/>
                </a:solidFill>
                <a:latin typeface="Calibri" pitchFamily="34" charset="0"/>
                <a:ea typeface="宋体" pitchFamily="2" charset="-122"/>
              </a:defRPr>
            </a:lvl1pPr>
            <a:lvl2pPr marL="742950" indent="-285750">
              <a:defRPr>
                <a:solidFill>
                  <a:srgbClr val="080000"/>
                </a:solidFill>
                <a:latin typeface="Calibri" pitchFamily="34" charset="0"/>
                <a:ea typeface="宋体" pitchFamily="2" charset="-122"/>
              </a:defRPr>
            </a:lvl2pPr>
            <a:lvl3pPr marL="1143000" indent="-228600">
              <a:defRPr>
                <a:solidFill>
                  <a:srgbClr val="080000"/>
                </a:solidFill>
                <a:latin typeface="Calibri" pitchFamily="34" charset="0"/>
                <a:ea typeface="宋体" pitchFamily="2" charset="-122"/>
              </a:defRPr>
            </a:lvl3pPr>
            <a:lvl4pPr marL="1600200" indent="-228600">
              <a:defRPr>
                <a:solidFill>
                  <a:srgbClr val="080000"/>
                </a:solidFill>
                <a:latin typeface="Calibri" pitchFamily="34" charset="0"/>
                <a:ea typeface="宋体" pitchFamily="2" charset="-122"/>
              </a:defRPr>
            </a:lvl4pPr>
            <a:lvl5pPr marL="2057400" indent="-228600">
              <a:defRPr>
                <a:solidFill>
                  <a:srgbClr val="080000"/>
                </a:solidFill>
                <a:latin typeface="Calibri" pitchFamily="34" charset="0"/>
                <a:ea typeface="宋体" pitchFamily="2" charset="-122"/>
              </a:defRPr>
            </a:lvl5pPr>
            <a:lvl6pPr marL="2514600" indent="-228600" eaLnBrk="0" fontAlgn="base" hangingPunct="0">
              <a:spcBef>
                <a:spcPct val="0"/>
              </a:spcBef>
              <a:spcAft>
                <a:spcPct val="0"/>
              </a:spcAft>
              <a:buFont typeface="DejaVu Sans" charset="0"/>
              <a:defRPr>
                <a:solidFill>
                  <a:srgbClr val="080000"/>
                </a:solidFill>
                <a:latin typeface="Calibri" pitchFamily="34" charset="0"/>
                <a:ea typeface="宋体" pitchFamily="2" charset="-122"/>
              </a:defRPr>
            </a:lvl6pPr>
            <a:lvl7pPr marL="2971800" indent="-228600" eaLnBrk="0" fontAlgn="base" hangingPunct="0">
              <a:spcBef>
                <a:spcPct val="0"/>
              </a:spcBef>
              <a:spcAft>
                <a:spcPct val="0"/>
              </a:spcAft>
              <a:buFont typeface="DejaVu Sans" charset="0"/>
              <a:defRPr>
                <a:solidFill>
                  <a:srgbClr val="080000"/>
                </a:solidFill>
                <a:latin typeface="Calibri" pitchFamily="34" charset="0"/>
                <a:ea typeface="宋体" pitchFamily="2" charset="-122"/>
              </a:defRPr>
            </a:lvl7pPr>
            <a:lvl8pPr marL="3429000" indent="-228600" eaLnBrk="0" fontAlgn="base" hangingPunct="0">
              <a:spcBef>
                <a:spcPct val="0"/>
              </a:spcBef>
              <a:spcAft>
                <a:spcPct val="0"/>
              </a:spcAft>
              <a:buFont typeface="DejaVu Sans" charset="0"/>
              <a:defRPr>
                <a:solidFill>
                  <a:srgbClr val="080000"/>
                </a:solidFill>
                <a:latin typeface="Calibri" pitchFamily="34" charset="0"/>
                <a:ea typeface="宋体" pitchFamily="2" charset="-122"/>
              </a:defRPr>
            </a:lvl8pPr>
            <a:lvl9pPr marL="3886200" indent="-228600" eaLnBrk="0" fontAlgn="base" hangingPunct="0">
              <a:spcBef>
                <a:spcPct val="0"/>
              </a:spcBef>
              <a:spcAft>
                <a:spcPct val="0"/>
              </a:spcAft>
              <a:buFont typeface="DejaVu Sans" charset="0"/>
              <a:defRPr>
                <a:solidFill>
                  <a:srgbClr val="080000"/>
                </a:solidFill>
                <a:latin typeface="Calibri" pitchFamily="34" charset="0"/>
                <a:ea typeface="宋体" pitchFamily="2" charset="-122"/>
              </a:defRPr>
            </a:lvl9pPr>
          </a:lstStyle>
          <a:p>
            <a:pPr algn="ctr"/>
            <a:r>
              <a:rPr lang="zh-CN" altLang="en-US" sz="3200" b="1" dirty="0">
                <a:latin typeface="宋体" pitchFamily="2" charset="-122"/>
              </a:rPr>
              <a:t>汇报人：陆万航</a:t>
            </a:r>
          </a:p>
        </p:txBody>
      </p:sp>
      <p:sp>
        <p:nvSpPr>
          <p:cNvPr id="12" name="文本框 1"/>
          <p:cNvSpPr txBox="1">
            <a:spLocks noChangeArrowheads="1"/>
          </p:cNvSpPr>
          <p:nvPr/>
        </p:nvSpPr>
        <p:spPr bwMode="auto">
          <a:xfrm>
            <a:off x="1691184" y="5028566"/>
            <a:ext cx="6045200"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rgbClr val="080000"/>
                </a:solidFill>
                <a:latin typeface="Calibri" pitchFamily="34" charset="0"/>
                <a:ea typeface="宋体" pitchFamily="2" charset="-122"/>
              </a:defRPr>
            </a:lvl1pPr>
            <a:lvl2pPr marL="742950" indent="-285750">
              <a:defRPr>
                <a:solidFill>
                  <a:srgbClr val="080000"/>
                </a:solidFill>
                <a:latin typeface="Calibri" pitchFamily="34" charset="0"/>
                <a:ea typeface="宋体" pitchFamily="2" charset="-122"/>
              </a:defRPr>
            </a:lvl2pPr>
            <a:lvl3pPr marL="1143000" indent="-228600">
              <a:defRPr>
                <a:solidFill>
                  <a:srgbClr val="080000"/>
                </a:solidFill>
                <a:latin typeface="Calibri" pitchFamily="34" charset="0"/>
                <a:ea typeface="宋体" pitchFamily="2" charset="-122"/>
              </a:defRPr>
            </a:lvl3pPr>
            <a:lvl4pPr marL="1600200" indent="-228600">
              <a:defRPr>
                <a:solidFill>
                  <a:srgbClr val="080000"/>
                </a:solidFill>
                <a:latin typeface="Calibri" pitchFamily="34" charset="0"/>
                <a:ea typeface="宋体" pitchFamily="2" charset="-122"/>
              </a:defRPr>
            </a:lvl4pPr>
            <a:lvl5pPr marL="2057400" indent="-228600">
              <a:defRPr>
                <a:solidFill>
                  <a:srgbClr val="080000"/>
                </a:solidFill>
                <a:latin typeface="Calibri" pitchFamily="34" charset="0"/>
                <a:ea typeface="宋体" pitchFamily="2" charset="-122"/>
              </a:defRPr>
            </a:lvl5pPr>
            <a:lvl6pPr marL="2514600" indent="-228600" eaLnBrk="0" fontAlgn="base" hangingPunct="0">
              <a:spcBef>
                <a:spcPct val="0"/>
              </a:spcBef>
              <a:spcAft>
                <a:spcPct val="0"/>
              </a:spcAft>
              <a:buFont typeface="DejaVu Sans" charset="0"/>
              <a:defRPr>
                <a:solidFill>
                  <a:srgbClr val="080000"/>
                </a:solidFill>
                <a:latin typeface="Calibri" pitchFamily="34" charset="0"/>
                <a:ea typeface="宋体" pitchFamily="2" charset="-122"/>
              </a:defRPr>
            </a:lvl6pPr>
            <a:lvl7pPr marL="2971800" indent="-228600" eaLnBrk="0" fontAlgn="base" hangingPunct="0">
              <a:spcBef>
                <a:spcPct val="0"/>
              </a:spcBef>
              <a:spcAft>
                <a:spcPct val="0"/>
              </a:spcAft>
              <a:buFont typeface="DejaVu Sans" charset="0"/>
              <a:defRPr>
                <a:solidFill>
                  <a:srgbClr val="080000"/>
                </a:solidFill>
                <a:latin typeface="Calibri" pitchFamily="34" charset="0"/>
                <a:ea typeface="宋体" pitchFamily="2" charset="-122"/>
              </a:defRPr>
            </a:lvl7pPr>
            <a:lvl8pPr marL="3429000" indent="-228600" eaLnBrk="0" fontAlgn="base" hangingPunct="0">
              <a:spcBef>
                <a:spcPct val="0"/>
              </a:spcBef>
              <a:spcAft>
                <a:spcPct val="0"/>
              </a:spcAft>
              <a:buFont typeface="DejaVu Sans" charset="0"/>
              <a:defRPr>
                <a:solidFill>
                  <a:srgbClr val="080000"/>
                </a:solidFill>
                <a:latin typeface="Calibri" pitchFamily="34" charset="0"/>
                <a:ea typeface="宋体" pitchFamily="2" charset="-122"/>
              </a:defRPr>
            </a:lvl8pPr>
            <a:lvl9pPr marL="3886200" indent="-228600" eaLnBrk="0" fontAlgn="base" hangingPunct="0">
              <a:spcBef>
                <a:spcPct val="0"/>
              </a:spcBef>
              <a:spcAft>
                <a:spcPct val="0"/>
              </a:spcAft>
              <a:buFont typeface="DejaVu Sans" charset="0"/>
              <a:defRPr>
                <a:solidFill>
                  <a:srgbClr val="080000"/>
                </a:solidFill>
                <a:latin typeface="Calibri" pitchFamily="34" charset="0"/>
                <a:ea typeface="宋体" pitchFamily="2" charset="-122"/>
              </a:defRPr>
            </a:lvl9pPr>
          </a:lstStyle>
          <a:p>
            <a:pPr algn="ctr"/>
            <a:endParaRPr lang="en-US" altLang="zh-CN" sz="2400" b="1" dirty="0">
              <a:solidFill>
                <a:schemeClr val="tx1">
                  <a:lumMod val="50000"/>
                  <a:lumOff val="50000"/>
                </a:schemeClr>
              </a:solidFill>
              <a:latin typeface="Times New Roman" pitchFamily="18" charset="0"/>
              <a:cs typeface="Times New Roman" pitchFamily="18" charset="0"/>
            </a:endParaRPr>
          </a:p>
          <a:p>
            <a:pPr algn="ctr"/>
            <a:r>
              <a:rPr lang="zh-CN" altLang="en-US" sz="2400" b="1" dirty="0">
                <a:solidFill>
                  <a:schemeClr val="tx1">
                    <a:lumMod val="50000"/>
                    <a:lumOff val="50000"/>
                  </a:schemeClr>
                </a:solidFill>
                <a:latin typeface="Times New Roman" pitchFamily="18" charset="0"/>
                <a:cs typeface="Times New Roman" pitchFamily="18" charset="0"/>
              </a:rPr>
              <a:t>组员：王浩宇、吴永基、邵军阳、陆万航</a:t>
            </a:r>
            <a:endParaRPr lang="en-US" altLang="zh-CN" sz="2400" b="1" dirty="0">
              <a:solidFill>
                <a:schemeClr val="tx1">
                  <a:lumMod val="50000"/>
                  <a:lumOff val="50000"/>
                </a:schemeClr>
              </a:solidFill>
              <a:latin typeface="Times New Roman" pitchFamily="18" charset="0"/>
              <a:cs typeface="Times New Roman" pitchFamily="18" charset="0"/>
            </a:endParaRPr>
          </a:p>
          <a:p>
            <a:pPr algn="ctr"/>
            <a:endParaRPr lang="en-US" altLang="zh-CN" sz="2400" b="1" dirty="0">
              <a:solidFill>
                <a:schemeClr val="tx1">
                  <a:lumMod val="50000"/>
                  <a:lumOff val="50000"/>
                </a:schemeClr>
              </a:solidFill>
              <a:latin typeface="Times New Roman" pitchFamily="18" charset="0"/>
              <a:cs typeface="Times New Roman" pitchFamily="18" charset="0"/>
            </a:endParaRPr>
          </a:p>
          <a:p>
            <a:pPr algn="ctr"/>
            <a:r>
              <a:rPr lang="en-US" altLang="zh-CN" sz="2400" b="1" dirty="0">
                <a:solidFill>
                  <a:srgbClr val="0070C0"/>
                </a:solidFill>
                <a:latin typeface="Times New Roman" pitchFamily="18" charset="0"/>
                <a:cs typeface="Times New Roman" pitchFamily="18" charset="0"/>
              </a:rPr>
              <a:t>2019.01.12</a:t>
            </a:r>
            <a:r>
              <a:rPr lang="en-US" altLang="zh-CN" sz="2400" b="1" dirty="0">
                <a:solidFill>
                  <a:srgbClr val="0070C0"/>
                </a:solidFill>
                <a:latin typeface="Arial Unicode MS" pitchFamily="34" charset="-122"/>
                <a:ea typeface="Arial Unicode MS" pitchFamily="34" charset="-122"/>
                <a:cs typeface="Arial Unicode MS" pitchFamily="34" charset="-122"/>
              </a:rPr>
              <a:t>  ⋅  </a:t>
            </a:r>
            <a:r>
              <a:rPr lang="zh-CN" altLang="en-US" sz="2400" b="1" dirty="0">
                <a:solidFill>
                  <a:srgbClr val="0070C0"/>
                </a:solidFill>
                <a:latin typeface="Times New Roman" pitchFamily="18" charset="0"/>
                <a:cs typeface="Times New Roman" pitchFamily="18" charset="0"/>
              </a:rPr>
              <a:t>合肥</a:t>
            </a:r>
          </a:p>
        </p:txBody>
      </p:sp>
    </p:spTree>
    <p:extLst>
      <p:ext uri="{BB962C8B-B14F-4D97-AF65-F5344CB8AC3E}">
        <p14:creationId xmlns:p14="http://schemas.microsoft.com/office/powerpoint/2010/main" val="3479268622"/>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A785A0C-398A-4A4C-A861-177558F26CF4}"/>
              </a:ext>
            </a:extLst>
          </p:cNvPr>
          <p:cNvSpPr>
            <a:spLocks noGrp="1"/>
          </p:cNvSpPr>
          <p:nvPr>
            <p:ph type="title"/>
          </p:nvPr>
        </p:nvSpPr>
        <p:spPr/>
        <p:txBody>
          <a:bodyPr/>
          <a:lstStyle/>
          <a:p>
            <a:r>
              <a:rPr kumimoji="1" lang="zh-CN" altLang="en-US" dirty="0"/>
              <a:t>变量名的检查</a:t>
            </a:r>
          </a:p>
        </p:txBody>
      </p:sp>
      <p:sp>
        <p:nvSpPr>
          <p:cNvPr id="3" name="内容占位符 2">
            <a:extLst>
              <a:ext uri="{FF2B5EF4-FFF2-40B4-BE49-F238E27FC236}">
                <a16:creationId xmlns:a16="http://schemas.microsoft.com/office/drawing/2014/main" id="{D4F5ED95-231E-A44E-AFF7-E36F267B6A4D}"/>
              </a:ext>
            </a:extLst>
          </p:cNvPr>
          <p:cNvSpPr>
            <a:spLocks noGrp="1"/>
          </p:cNvSpPr>
          <p:nvPr>
            <p:ph idx="1"/>
          </p:nvPr>
        </p:nvSpPr>
        <p:spPr/>
        <p:txBody>
          <a:bodyPr/>
          <a:lstStyle/>
          <a:p>
            <a:r>
              <a:rPr kumimoji="1" lang="zh-CN" altLang="en-US" dirty="0"/>
              <a:t>在设计匹配方式的时候，首先采用了单一的正向匹配模式。</a:t>
            </a:r>
            <a:endParaRPr kumimoji="1" lang="en-US" altLang="zh-CN" dirty="0"/>
          </a:p>
          <a:p>
            <a:pPr lvl="1"/>
            <a:r>
              <a:rPr kumimoji="1" lang="zh-CN" altLang="en-US" dirty="0"/>
              <a:t>中文分词中，反向匹配的精度高过正向匹配。</a:t>
            </a:r>
            <a:endParaRPr kumimoji="1" lang="en-US" altLang="zh-CN" dirty="0"/>
          </a:p>
          <a:p>
            <a:r>
              <a:rPr kumimoji="1" lang="zh-CN" altLang="en-US" dirty="0"/>
              <a:t>扩展为双向匹配的方式</a:t>
            </a:r>
            <a:endParaRPr kumimoji="1" lang="en-US" altLang="zh-CN" dirty="0"/>
          </a:p>
          <a:p>
            <a:pPr lvl="1"/>
            <a:r>
              <a:rPr kumimoji="1" lang="zh-CN" altLang="en-US" dirty="0"/>
              <a:t>准确度得到了进一步的提升。</a:t>
            </a:r>
            <a:endParaRPr kumimoji="1" lang="en-US" altLang="zh-CN" dirty="0"/>
          </a:p>
          <a:p>
            <a:pPr lvl="1"/>
            <a:r>
              <a:rPr kumimoji="1" lang="zh-CN" altLang="en-US" dirty="0"/>
              <a:t>可以更有效的识别出</a:t>
            </a:r>
            <a:r>
              <a:rPr kumimoji="1" lang="en-US" altLang="zh-CN" dirty="0"/>
              <a:t>Identifier</a:t>
            </a:r>
            <a:r>
              <a:rPr kumimoji="1" lang="zh-CN" altLang="en-US" dirty="0"/>
              <a:t>的信息。</a:t>
            </a:r>
            <a:endParaRPr kumimoji="1" lang="en-US" altLang="zh-CN" dirty="0"/>
          </a:p>
          <a:p>
            <a:pPr lvl="1"/>
            <a:endParaRPr kumimoji="1" lang="en-US" altLang="zh-CN" dirty="0"/>
          </a:p>
        </p:txBody>
      </p:sp>
      <p:sp>
        <p:nvSpPr>
          <p:cNvPr id="4" name="页脚占位符 3">
            <a:extLst>
              <a:ext uri="{FF2B5EF4-FFF2-40B4-BE49-F238E27FC236}">
                <a16:creationId xmlns:a16="http://schemas.microsoft.com/office/drawing/2014/main" id="{E85AA85F-F3A4-3D48-98D8-D05A7184382D}"/>
              </a:ext>
            </a:extLst>
          </p:cNvPr>
          <p:cNvSpPr>
            <a:spLocks noGrp="1"/>
          </p:cNvSpPr>
          <p:nvPr>
            <p:ph type="ftr" sz="quarter" idx="11"/>
          </p:nvPr>
        </p:nvSpPr>
        <p:spPr/>
        <p:txBody>
          <a:bodyPr/>
          <a:lstStyle/>
          <a:p>
            <a:pPr>
              <a:defRPr/>
            </a:pPr>
            <a:endParaRPr lang="en-US" altLang="zh-CN" dirty="0"/>
          </a:p>
        </p:txBody>
      </p:sp>
      <p:sp>
        <p:nvSpPr>
          <p:cNvPr id="5" name="灯片编号占位符 4">
            <a:extLst>
              <a:ext uri="{FF2B5EF4-FFF2-40B4-BE49-F238E27FC236}">
                <a16:creationId xmlns:a16="http://schemas.microsoft.com/office/drawing/2014/main" id="{3C0D5221-9D78-1844-AC28-A915C67F8C08}"/>
              </a:ext>
            </a:extLst>
          </p:cNvPr>
          <p:cNvSpPr>
            <a:spLocks noGrp="1"/>
          </p:cNvSpPr>
          <p:nvPr>
            <p:ph type="sldNum" sz="quarter" idx="12"/>
          </p:nvPr>
        </p:nvSpPr>
        <p:spPr/>
        <p:txBody>
          <a:bodyPr/>
          <a:lstStyle/>
          <a:p>
            <a:pPr>
              <a:defRPr/>
            </a:pPr>
            <a:fld id="{83A6FEE2-EC87-43D0-A503-157B80D650A6}" type="slidenum">
              <a:rPr lang="en-US" altLang="zh-CN" smtClean="0"/>
              <a:pPr>
                <a:defRPr/>
              </a:pPr>
              <a:t>10</a:t>
            </a:fld>
            <a:endParaRPr lang="en-US" altLang="zh-CN"/>
          </a:p>
        </p:txBody>
      </p:sp>
    </p:spTree>
    <p:extLst>
      <p:ext uri="{BB962C8B-B14F-4D97-AF65-F5344CB8AC3E}">
        <p14:creationId xmlns:p14="http://schemas.microsoft.com/office/powerpoint/2010/main" val="2497069561"/>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39FA76-246B-4B33-BF92-F609D6B3BAAD}"/>
              </a:ext>
            </a:extLst>
          </p:cNvPr>
          <p:cNvSpPr>
            <a:spLocks noGrp="1"/>
          </p:cNvSpPr>
          <p:nvPr>
            <p:ph type="title"/>
          </p:nvPr>
        </p:nvSpPr>
        <p:spPr/>
        <p:txBody>
          <a:bodyPr/>
          <a:lstStyle/>
          <a:p>
            <a:r>
              <a:rPr lang="zh-CN" altLang="en-US" dirty="0"/>
              <a:t>变量名的检查</a:t>
            </a:r>
          </a:p>
        </p:txBody>
      </p:sp>
      <p:sp>
        <p:nvSpPr>
          <p:cNvPr id="3" name="内容占位符 2">
            <a:extLst>
              <a:ext uri="{FF2B5EF4-FFF2-40B4-BE49-F238E27FC236}">
                <a16:creationId xmlns:a16="http://schemas.microsoft.com/office/drawing/2014/main" id="{69B405FC-1D4B-486B-BFD1-C23849023CDF}"/>
              </a:ext>
            </a:extLst>
          </p:cNvPr>
          <p:cNvSpPr>
            <a:spLocks noGrp="1"/>
          </p:cNvSpPr>
          <p:nvPr>
            <p:ph idx="1"/>
          </p:nvPr>
        </p:nvSpPr>
        <p:spPr/>
        <p:txBody>
          <a:bodyPr/>
          <a:lstStyle/>
          <a:p>
            <a:r>
              <a:rPr lang="zh-CN" altLang="en-US" dirty="0"/>
              <a:t>该部分由王浩宇、邵军阳实现</a:t>
            </a:r>
            <a:endParaRPr lang="en-US" altLang="zh-CN" dirty="0"/>
          </a:p>
          <a:p>
            <a:pPr lvl="1"/>
            <a:r>
              <a:rPr lang="zh-CN" altLang="en-US" dirty="0"/>
              <a:t>该部分的代码体现在</a:t>
            </a:r>
            <a:r>
              <a:rPr lang="en-US" altLang="zh-CN" dirty="0"/>
              <a:t>demo/</a:t>
            </a:r>
            <a:r>
              <a:rPr lang="en-US" altLang="zh-CN" dirty="0" err="1"/>
              <a:t>trie.cpp</a:t>
            </a:r>
            <a:endParaRPr lang="en-US" altLang="zh-CN" dirty="0"/>
          </a:p>
          <a:p>
            <a:r>
              <a:rPr lang="zh-CN" altLang="en-US" dirty="0"/>
              <a:t>建立了一个词典（约</a:t>
            </a:r>
            <a:r>
              <a:rPr lang="en-US" altLang="zh-CN" dirty="0"/>
              <a:t>15</a:t>
            </a:r>
            <a:r>
              <a:rPr lang="zh-CN" altLang="en-US" dirty="0"/>
              <a:t>万个单词）。</a:t>
            </a:r>
            <a:endParaRPr lang="en-US" altLang="zh-CN" dirty="0"/>
          </a:p>
          <a:p>
            <a:r>
              <a:rPr lang="zh-CN" altLang="en-US" dirty="0"/>
              <a:t>通过简单的</a:t>
            </a:r>
            <a:r>
              <a:rPr lang="en-US" altLang="zh-CN" dirty="0"/>
              <a:t>demo</a:t>
            </a:r>
            <a:r>
              <a:rPr lang="zh-CN" altLang="en-US" dirty="0"/>
              <a:t>测试，符合预期的输出结果。</a:t>
            </a:r>
          </a:p>
        </p:txBody>
      </p:sp>
      <p:sp>
        <p:nvSpPr>
          <p:cNvPr id="4" name="页脚占位符 3">
            <a:extLst>
              <a:ext uri="{FF2B5EF4-FFF2-40B4-BE49-F238E27FC236}">
                <a16:creationId xmlns:a16="http://schemas.microsoft.com/office/drawing/2014/main" id="{4BB9EE25-ED87-42E2-8692-D99CFCF347DC}"/>
              </a:ext>
            </a:extLst>
          </p:cNvPr>
          <p:cNvSpPr>
            <a:spLocks noGrp="1"/>
          </p:cNvSpPr>
          <p:nvPr>
            <p:ph type="ftr" sz="quarter" idx="11"/>
          </p:nvPr>
        </p:nvSpPr>
        <p:spPr/>
        <p:txBody>
          <a:bodyPr/>
          <a:lstStyle/>
          <a:p>
            <a:pPr>
              <a:defRPr/>
            </a:pPr>
            <a:endParaRPr lang="en-US" altLang="zh-CN" dirty="0"/>
          </a:p>
        </p:txBody>
      </p:sp>
      <p:sp>
        <p:nvSpPr>
          <p:cNvPr id="5" name="灯片编号占位符 4">
            <a:extLst>
              <a:ext uri="{FF2B5EF4-FFF2-40B4-BE49-F238E27FC236}">
                <a16:creationId xmlns:a16="http://schemas.microsoft.com/office/drawing/2014/main" id="{8575CBA7-F5C9-4DC0-BF6E-84840F949CD3}"/>
              </a:ext>
            </a:extLst>
          </p:cNvPr>
          <p:cNvSpPr>
            <a:spLocks noGrp="1"/>
          </p:cNvSpPr>
          <p:nvPr>
            <p:ph type="sldNum" sz="quarter" idx="12"/>
          </p:nvPr>
        </p:nvSpPr>
        <p:spPr/>
        <p:txBody>
          <a:bodyPr/>
          <a:lstStyle/>
          <a:p>
            <a:pPr>
              <a:defRPr/>
            </a:pPr>
            <a:fld id="{83A6FEE2-EC87-43D0-A503-157B80D650A6}" type="slidenum">
              <a:rPr lang="en-US" altLang="zh-CN" smtClean="0"/>
              <a:pPr>
                <a:defRPr/>
              </a:pPr>
              <a:t>11</a:t>
            </a:fld>
            <a:endParaRPr lang="en-US" altLang="zh-CN"/>
          </a:p>
        </p:txBody>
      </p:sp>
      <p:pic>
        <p:nvPicPr>
          <p:cNvPr id="6" name="图片 5">
            <a:extLst>
              <a:ext uri="{FF2B5EF4-FFF2-40B4-BE49-F238E27FC236}">
                <a16:creationId xmlns:a16="http://schemas.microsoft.com/office/drawing/2014/main" id="{1EC12723-AAB9-48F2-A00F-4A9BD4D46059}"/>
              </a:ext>
            </a:extLst>
          </p:cNvPr>
          <p:cNvPicPr>
            <a:picLocks noChangeAspect="1"/>
          </p:cNvPicPr>
          <p:nvPr/>
        </p:nvPicPr>
        <p:blipFill>
          <a:blip r:embed="rId3"/>
          <a:stretch>
            <a:fillRect/>
          </a:stretch>
        </p:blipFill>
        <p:spPr>
          <a:xfrm>
            <a:off x="2771800" y="3904162"/>
            <a:ext cx="3423710" cy="3019888"/>
          </a:xfrm>
          <a:prstGeom prst="rect">
            <a:avLst/>
          </a:prstGeom>
        </p:spPr>
      </p:pic>
    </p:spTree>
    <p:extLst>
      <p:ext uri="{BB962C8B-B14F-4D97-AF65-F5344CB8AC3E}">
        <p14:creationId xmlns:p14="http://schemas.microsoft.com/office/powerpoint/2010/main" val="1418948505"/>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685800" y="2686371"/>
            <a:ext cx="7772400" cy="745234"/>
          </a:xfrm>
        </p:spPr>
        <p:txBody>
          <a:bodyPr/>
          <a:lstStyle/>
          <a:p>
            <a:r>
              <a:rPr lang="zh-CN" altLang="en-US" dirty="0"/>
              <a:t>条件语句的修改</a:t>
            </a:r>
          </a:p>
        </p:txBody>
      </p:sp>
      <p:sp>
        <p:nvSpPr>
          <p:cNvPr id="12" name="文本框 1"/>
          <p:cNvSpPr txBox="1">
            <a:spLocks noChangeArrowheads="1"/>
          </p:cNvSpPr>
          <p:nvPr/>
        </p:nvSpPr>
        <p:spPr bwMode="auto">
          <a:xfrm>
            <a:off x="1691184" y="5028566"/>
            <a:ext cx="60452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rgbClr val="080000"/>
                </a:solidFill>
                <a:latin typeface="Calibri" pitchFamily="34" charset="0"/>
                <a:ea typeface="宋体" pitchFamily="2" charset="-122"/>
              </a:defRPr>
            </a:lvl1pPr>
            <a:lvl2pPr marL="742950" indent="-285750">
              <a:defRPr>
                <a:solidFill>
                  <a:srgbClr val="080000"/>
                </a:solidFill>
                <a:latin typeface="Calibri" pitchFamily="34" charset="0"/>
                <a:ea typeface="宋体" pitchFamily="2" charset="-122"/>
              </a:defRPr>
            </a:lvl2pPr>
            <a:lvl3pPr marL="1143000" indent="-228600">
              <a:defRPr>
                <a:solidFill>
                  <a:srgbClr val="080000"/>
                </a:solidFill>
                <a:latin typeface="Calibri" pitchFamily="34" charset="0"/>
                <a:ea typeface="宋体" pitchFamily="2" charset="-122"/>
              </a:defRPr>
            </a:lvl3pPr>
            <a:lvl4pPr marL="1600200" indent="-228600">
              <a:defRPr>
                <a:solidFill>
                  <a:srgbClr val="080000"/>
                </a:solidFill>
                <a:latin typeface="Calibri" pitchFamily="34" charset="0"/>
                <a:ea typeface="宋体" pitchFamily="2" charset="-122"/>
              </a:defRPr>
            </a:lvl4pPr>
            <a:lvl5pPr marL="2057400" indent="-228600">
              <a:defRPr>
                <a:solidFill>
                  <a:srgbClr val="080000"/>
                </a:solidFill>
                <a:latin typeface="Calibri" pitchFamily="34" charset="0"/>
                <a:ea typeface="宋体" pitchFamily="2" charset="-122"/>
              </a:defRPr>
            </a:lvl5pPr>
            <a:lvl6pPr marL="2514600" indent="-228600" eaLnBrk="0" fontAlgn="base" hangingPunct="0">
              <a:spcBef>
                <a:spcPct val="0"/>
              </a:spcBef>
              <a:spcAft>
                <a:spcPct val="0"/>
              </a:spcAft>
              <a:buFont typeface="DejaVu Sans" charset="0"/>
              <a:defRPr>
                <a:solidFill>
                  <a:srgbClr val="080000"/>
                </a:solidFill>
                <a:latin typeface="Calibri" pitchFamily="34" charset="0"/>
                <a:ea typeface="宋体" pitchFamily="2" charset="-122"/>
              </a:defRPr>
            </a:lvl6pPr>
            <a:lvl7pPr marL="2971800" indent="-228600" eaLnBrk="0" fontAlgn="base" hangingPunct="0">
              <a:spcBef>
                <a:spcPct val="0"/>
              </a:spcBef>
              <a:spcAft>
                <a:spcPct val="0"/>
              </a:spcAft>
              <a:buFont typeface="DejaVu Sans" charset="0"/>
              <a:defRPr>
                <a:solidFill>
                  <a:srgbClr val="080000"/>
                </a:solidFill>
                <a:latin typeface="Calibri" pitchFamily="34" charset="0"/>
                <a:ea typeface="宋体" pitchFamily="2" charset="-122"/>
              </a:defRPr>
            </a:lvl7pPr>
            <a:lvl8pPr marL="3429000" indent="-228600" eaLnBrk="0" fontAlgn="base" hangingPunct="0">
              <a:spcBef>
                <a:spcPct val="0"/>
              </a:spcBef>
              <a:spcAft>
                <a:spcPct val="0"/>
              </a:spcAft>
              <a:buFont typeface="DejaVu Sans" charset="0"/>
              <a:defRPr>
                <a:solidFill>
                  <a:srgbClr val="080000"/>
                </a:solidFill>
                <a:latin typeface="Calibri" pitchFamily="34" charset="0"/>
                <a:ea typeface="宋体" pitchFamily="2" charset="-122"/>
              </a:defRPr>
            </a:lvl8pPr>
            <a:lvl9pPr marL="3886200" indent="-228600" eaLnBrk="0" fontAlgn="base" hangingPunct="0">
              <a:spcBef>
                <a:spcPct val="0"/>
              </a:spcBef>
              <a:spcAft>
                <a:spcPct val="0"/>
              </a:spcAft>
              <a:buFont typeface="DejaVu Sans" charset="0"/>
              <a:defRPr>
                <a:solidFill>
                  <a:srgbClr val="080000"/>
                </a:solidFill>
                <a:latin typeface="Calibri" pitchFamily="34"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2400" b="1" i="0" u="none" strike="noStrike" kern="1200" cap="none" spc="0" normalizeH="0" baseline="0" noProof="0" dirty="0" err="1">
                <a:ln>
                  <a:noFill/>
                </a:ln>
                <a:solidFill>
                  <a:srgbClr val="000000">
                    <a:lumMod val="50000"/>
                    <a:lumOff val="50000"/>
                  </a:srgbClr>
                </a:solidFill>
                <a:effectLst/>
                <a:uLnTx/>
                <a:uFillTx/>
                <a:latin typeface="Times New Roman" pitchFamily="18" charset="0"/>
                <a:ea typeface="宋体" pitchFamily="2" charset="-122"/>
                <a:cs typeface="Times New Roman" pitchFamily="18" charset="0"/>
              </a:rPr>
              <a:t>DefineMagic</a:t>
            </a:r>
            <a:r>
              <a:rPr kumimoji="0" lang="en-US" altLang="zh-CN" sz="2400" b="1" i="0" u="none" strike="noStrike" kern="1200" cap="none" spc="0" normalizeH="0" baseline="0" noProof="0" dirty="0">
                <a:ln>
                  <a:noFill/>
                </a:ln>
                <a:solidFill>
                  <a:srgbClr val="000000">
                    <a:lumMod val="50000"/>
                    <a:lumOff val="50000"/>
                  </a:srgbClr>
                </a:solidFill>
                <a:effectLst/>
                <a:uLnTx/>
                <a:uFillTx/>
                <a:latin typeface="Times New Roman" pitchFamily="18" charset="0"/>
                <a:ea typeface="宋体" pitchFamily="2" charset="-122"/>
                <a:cs typeface="Times New Roman" pitchFamily="18" charset="0"/>
              </a:rPr>
              <a:t> </a:t>
            </a:r>
            <a:r>
              <a:rPr kumimoji="0" lang="zh-CN" altLang="en-US" sz="2400" b="1" i="0" u="none" strike="noStrike" kern="1200" cap="none" spc="0" normalizeH="0" baseline="0" noProof="0" dirty="0">
                <a:ln>
                  <a:noFill/>
                </a:ln>
                <a:solidFill>
                  <a:srgbClr val="000000">
                    <a:lumMod val="50000"/>
                    <a:lumOff val="50000"/>
                  </a:srgbClr>
                </a:solidFill>
                <a:effectLst/>
                <a:uLnTx/>
                <a:uFillTx/>
                <a:latin typeface="Times New Roman" pitchFamily="18" charset="0"/>
                <a:ea typeface="宋体" pitchFamily="2" charset="-122"/>
                <a:cs typeface="Times New Roman" pitchFamily="18" charset="0"/>
              </a:rPr>
              <a:t>小组</a:t>
            </a:r>
            <a:endParaRPr kumimoji="0" lang="en-US" altLang="zh-CN" sz="2400" b="1" i="0" u="none" strike="noStrike" kern="1200" cap="none" spc="0" normalizeH="0" baseline="0" noProof="0" dirty="0">
              <a:ln>
                <a:noFill/>
              </a:ln>
              <a:solidFill>
                <a:srgbClr val="000000">
                  <a:lumMod val="50000"/>
                  <a:lumOff val="50000"/>
                </a:srgbClr>
              </a:solidFill>
              <a:effectLst/>
              <a:uLnTx/>
              <a:uFillTx/>
              <a:latin typeface="Times New Roman" pitchFamily="18" charset="0"/>
              <a:ea typeface="宋体" pitchFamily="2" charset="-122"/>
              <a:cs typeface="Times New Roman" pitchFamily="18" charset="0"/>
            </a:endParaRPr>
          </a:p>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2400" b="1" i="0" u="none" strike="noStrike" kern="1200" cap="none" spc="0" normalizeH="0" baseline="0" noProof="0" dirty="0">
              <a:ln>
                <a:noFill/>
              </a:ln>
              <a:solidFill>
                <a:srgbClr val="000000">
                  <a:lumMod val="50000"/>
                  <a:lumOff val="50000"/>
                </a:srgbClr>
              </a:solidFill>
              <a:effectLst/>
              <a:uLnTx/>
              <a:uFillTx/>
              <a:latin typeface="Times New Roman" pitchFamily="18" charset="0"/>
              <a:ea typeface="宋体" pitchFamily="2" charset="-122"/>
              <a:cs typeface="Times New Roman" pitchFamily="18" charset="0"/>
            </a:endParaRP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2400" b="1" i="0" u="none" strike="noStrike" kern="1200" cap="none" spc="0" normalizeH="0" baseline="0" noProof="0" dirty="0">
                <a:ln>
                  <a:noFill/>
                </a:ln>
                <a:solidFill>
                  <a:srgbClr val="0070C0"/>
                </a:solidFill>
                <a:effectLst/>
                <a:uLnTx/>
                <a:uFillTx/>
                <a:latin typeface="Times New Roman" pitchFamily="18" charset="0"/>
                <a:ea typeface="宋体" pitchFamily="2" charset="-122"/>
                <a:cs typeface="Times New Roman" pitchFamily="18" charset="0"/>
              </a:rPr>
              <a:t>2019.01.12</a:t>
            </a:r>
            <a:r>
              <a:rPr kumimoji="0" lang="en-US" altLang="zh-CN" sz="2400" b="1" i="0" u="none" strike="noStrike" kern="1200" cap="none" spc="0" normalizeH="0" baseline="0" noProof="0" dirty="0">
                <a:ln>
                  <a:noFill/>
                </a:ln>
                <a:solidFill>
                  <a:srgbClr val="0070C0"/>
                </a:solidFill>
                <a:effectLst/>
                <a:uLnTx/>
                <a:uFillTx/>
                <a:latin typeface="Arial Unicode MS" pitchFamily="34" charset="-122"/>
                <a:ea typeface="Arial Unicode MS" pitchFamily="34" charset="-122"/>
                <a:cs typeface="Arial Unicode MS" pitchFamily="34" charset="-122"/>
              </a:rPr>
              <a:t>  ⋅  </a:t>
            </a:r>
            <a:r>
              <a:rPr kumimoji="0" lang="zh-CN" altLang="en-US" sz="2400" b="1" i="0" u="none" strike="noStrike" kern="1200" cap="none" spc="0" normalizeH="0" baseline="0" noProof="0" dirty="0">
                <a:ln>
                  <a:noFill/>
                </a:ln>
                <a:solidFill>
                  <a:srgbClr val="0070C0"/>
                </a:solidFill>
                <a:effectLst/>
                <a:uLnTx/>
                <a:uFillTx/>
                <a:latin typeface="Times New Roman" pitchFamily="18" charset="0"/>
                <a:ea typeface="宋体" pitchFamily="2" charset="-122"/>
                <a:cs typeface="Times New Roman" pitchFamily="18" charset="0"/>
              </a:rPr>
              <a:t>合肥</a:t>
            </a:r>
          </a:p>
        </p:txBody>
      </p:sp>
    </p:spTree>
    <p:extLst>
      <p:ext uri="{BB962C8B-B14F-4D97-AF65-F5344CB8AC3E}">
        <p14:creationId xmlns:p14="http://schemas.microsoft.com/office/powerpoint/2010/main" val="945906584"/>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0DC500E-8B42-4A4A-8E83-87CDD8BFC2C4}"/>
              </a:ext>
            </a:extLst>
          </p:cNvPr>
          <p:cNvSpPr>
            <a:spLocks noGrp="1"/>
          </p:cNvSpPr>
          <p:nvPr>
            <p:ph type="title"/>
          </p:nvPr>
        </p:nvSpPr>
        <p:spPr/>
        <p:txBody>
          <a:bodyPr/>
          <a:lstStyle/>
          <a:p>
            <a:r>
              <a:rPr lang="zh-CN" altLang="en-US" dirty="0"/>
              <a:t>条件语句的修改</a:t>
            </a:r>
          </a:p>
        </p:txBody>
      </p:sp>
      <p:sp>
        <p:nvSpPr>
          <p:cNvPr id="3" name="内容占位符 2">
            <a:extLst>
              <a:ext uri="{FF2B5EF4-FFF2-40B4-BE49-F238E27FC236}">
                <a16:creationId xmlns:a16="http://schemas.microsoft.com/office/drawing/2014/main" id="{530AC0CF-96E1-4177-839F-E46C13D1584A}"/>
              </a:ext>
            </a:extLst>
          </p:cNvPr>
          <p:cNvSpPr>
            <a:spLocks noGrp="1"/>
          </p:cNvSpPr>
          <p:nvPr>
            <p:ph idx="1"/>
          </p:nvPr>
        </p:nvSpPr>
        <p:spPr/>
        <p:txBody>
          <a:bodyPr/>
          <a:lstStyle/>
          <a:p>
            <a:r>
              <a:rPr lang="zh-CN" altLang="en-US" dirty="0"/>
              <a:t>常见的错误：</a:t>
            </a:r>
            <a:endParaRPr lang="en-US" altLang="zh-CN" dirty="0"/>
          </a:p>
          <a:p>
            <a:pPr lvl="1"/>
            <a:r>
              <a:rPr lang="en-US" altLang="zh-CN" dirty="0"/>
              <a:t>if (a = 1)</a:t>
            </a:r>
          </a:p>
          <a:p>
            <a:pPr lvl="1"/>
            <a:r>
              <a:rPr lang="en-US" altLang="zh-CN" dirty="0"/>
              <a:t>if (a ==2)</a:t>
            </a:r>
          </a:p>
          <a:p>
            <a:r>
              <a:rPr lang="zh-CN" altLang="en-US" dirty="0"/>
              <a:t>在</a:t>
            </a:r>
            <a:r>
              <a:rPr lang="en-US" altLang="zh-CN" dirty="0"/>
              <a:t>GNU C Standard</a:t>
            </a:r>
            <a:r>
              <a:rPr lang="zh-CN" altLang="en-US" dirty="0"/>
              <a:t>中，</a:t>
            </a:r>
            <a:r>
              <a:rPr lang="en-US" altLang="zh-CN" dirty="0"/>
              <a:t>if</a:t>
            </a:r>
            <a:r>
              <a:rPr lang="zh-CN" altLang="en-US" dirty="0"/>
              <a:t>中不允许出现赋值语句。</a:t>
            </a:r>
            <a:endParaRPr lang="en-US" altLang="zh-CN" dirty="0"/>
          </a:p>
          <a:p>
            <a:r>
              <a:rPr lang="zh-CN" altLang="en-US" dirty="0"/>
              <a:t>但是实际编程中，这类错误非常常见（特别是对于初学者来说）</a:t>
            </a:r>
          </a:p>
        </p:txBody>
      </p:sp>
      <p:sp>
        <p:nvSpPr>
          <p:cNvPr id="4" name="页脚占位符 3">
            <a:extLst>
              <a:ext uri="{FF2B5EF4-FFF2-40B4-BE49-F238E27FC236}">
                <a16:creationId xmlns:a16="http://schemas.microsoft.com/office/drawing/2014/main" id="{2EC65B13-B9AB-43E9-8544-672C3A8F40D8}"/>
              </a:ext>
            </a:extLst>
          </p:cNvPr>
          <p:cNvSpPr>
            <a:spLocks noGrp="1"/>
          </p:cNvSpPr>
          <p:nvPr>
            <p:ph type="ftr" sz="quarter" idx="11"/>
          </p:nvPr>
        </p:nvSpPr>
        <p:spPr/>
        <p:txBody>
          <a:bodyPr/>
          <a:lstStyle/>
          <a:p>
            <a:pPr>
              <a:defRPr/>
            </a:pPr>
            <a:endParaRPr lang="en-US" altLang="zh-CN" dirty="0"/>
          </a:p>
        </p:txBody>
      </p:sp>
      <p:sp>
        <p:nvSpPr>
          <p:cNvPr id="5" name="灯片编号占位符 4">
            <a:extLst>
              <a:ext uri="{FF2B5EF4-FFF2-40B4-BE49-F238E27FC236}">
                <a16:creationId xmlns:a16="http://schemas.microsoft.com/office/drawing/2014/main" id="{3FE8AC9D-5B99-45DB-9804-A30DD1D67CE9}"/>
              </a:ext>
            </a:extLst>
          </p:cNvPr>
          <p:cNvSpPr>
            <a:spLocks noGrp="1"/>
          </p:cNvSpPr>
          <p:nvPr>
            <p:ph type="sldNum" sz="quarter" idx="12"/>
          </p:nvPr>
        </p:nvSpPr>
        <p:spPr/>
        <p:txBody>
          <a:bodyPr/>
          <a:lstStyle/>
          <a:p>
            <a:pPr>
              <a:defRPr/>
            </a:pPr>
            <a:fld id="{83A6FEE2-EC87-43D0-A503-157B80D650A6}" type="slidenum">
              <a:rPr lang="en-US" altLang="zh-CN" smtClean="0"/>
              <a:pPr>
                <a:defRPr/>
              </a:pPr>
              <a:t>13</a:t>
            </a:fld>
            <a:endParaRPr lang="en-US" altLang="zh-CN"/>
          </a:p>
        </p:txBody>
      </p:sp>
    </p:spTree>
    <p:extLst>
      <p:ext uri="{BB962C8B-B14F-4D97-AF65-F5344CB8AC3E}">
        <p14:creationId xmlns:p14="http://schemas.microsoft.com/office/powerpoint/2010/main" val="4192213406"/>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7CA3429-79B0-4BB4-97BA-2C609A259359}"/>
              </a:ext>
            </a:extLst>
          </p:cNvPr>
          <p:cNvSpPr>
            <a:spLocks noGrp="1"/>
          </p:cNvSpPr>
          <p:nvPr>
            <p:ph type="title"/>
          </p:nvPr>
        </p:nvSpPr>
        <p:spPr/>
        <p:txBody>
          <a:bodyPr/>
          <a:lstStyle/>
          <a:p>
            <a:r>
              <a:rPr lang="zh-CN" altLang="en-US" dirty="0"/>
              <a:t>条件语句的修改</a:t>
            </a:r>
          </a:p>
        </p:txBody>
      </p:sp>
      <p:sp>
        <p:nvSpPr>
          <p:cNvPr id="3" name="内容占位符 2">
            <a:extLst>
              <a:ext uri="{FF2B5EF4-FFF2-40B4-BE49-F238E27FC236}">
                <a16:creationId xmlns:a16="http://schemas.microsoft.com/office/drawing/2014/main" id="{E6A1784A-7E1E-48B2-82FB-D2EE1C78F1B6}"/>
              </a:ext>
            </a:extLst>
          </p:cNvPr>
          <p:cNvSpPr>
            <a:spLocks noGrp="1"/>
          </p:cNvSpPr>
          <p:nvPr>
            <p:ph idx="1"/>
          </p:nvPr>
        </p:nvSpPr>
        <p:spPr/>
        <p:txBody>
          <a:bodyPr/>
          <a:lstStyle/>
          <a:p>
            <a:r>
              <a:rPr lang="zh-CN" altLang="en-US" dirty="0"/>
              <a:t>在</a:t>
            </a:r>
            <a:r>
              <a:rPr lang="en-US" altLang="zh-CN" dirty="0"/>
              <a:t>clang</a:t>
            </a:r>
            <a:r>
              <a:rPr lang="zh-CN" altLang="en-US" dirty="0"/>
              <a:t>的</a:t>
            </a:r>
            <a:r>
              <a:rPr lang="en-US" altLang="zh-CN" dirty="0" err="1"/>
              <a:t>StaticAnalyzer</a:t>
            </a:r>
            <a:r>
              <a:rPr lang="zh-CN" altLang="en-US" dirty="0"/>
              <a:t>的基础上添加一个</a:t>
            </a:r>
            <a:r>
              <a:rPr lang="en-US" altLang="zh-CN" dirty="0"/>
              <a:t>checker</a:t>
            </a:r>
            <a:r>
              <a:rPr lang="zh-CN" altLang="en-US" dirty="0"/>
              <a:t>的方法。</a:t>
            </a:r>
            <a:endParaRPr lang="en-US" altLang="zh-CN" dirty="0"/>
          </a:p>
          <a:p>
            <a:pPr lvl="1"/>
            <a:r>
              <a:rPr lang="zh-CN" altLang="en-US" dirty="0"/>
              <a:t>用于检查布尔表达式中的赋值语句</a:t>
            </a:r>
            <a:endParaRPr lang="en-US" altLang="zh-CN" dirty="0"/>
          </a:p>
          <a:p>
            <a:r>
              <a:rPr lang="zh-CN" altLang="en-US" dirty="0"/>
              <a:t>结合</a:t>
            </a:r>
            <a:r>
              <a:rPr lang="en-US" altLang="zh-CN" dirty="0"/>
              <a:t>CSA</a:t>
            </a:r>
            <a:r>
              <a:rPr lang="zh-CN" altLang="en-US" dirty="0"/>
              <a:t>中已有的</a:t>
            </a:r>
            <a:r>
              <a:rPr lang="en-US" altLang="zh-CN" dirty="0"/>
              <a:t>checker</a:t>
            </a:r>
            <a:r>
              <a:rPr lang="zh-CN" altLang="en-US" dirty="0"/>
              <a:t>，进行较为灵活的设定。</a:t>
            </a:r>
            <a:endParaRPr lang="en-US" altLang="zh-CN" dirty="0"/>
          </a:p>
          <a:p>
            <a:endParaRPr lang="en-US" altLang="zh-CN" dirty="0"/>
          </a:p>
          <a:p>
            <a:endParaRPr lang="en-US" altLang="zh-CN" dirty="0"/>
          </a:p>
          <a:p>
            <a:endParaRPr lang="en-US" altLang="zh-CN" dirty="0"/>
          </a:p>
          <a:p>
            <a:endParaRPr lang="zh-CN" altLang="en-US" dirty="0"/>
          </a:p>
        </p:txBody>
      </p:sp>
      <p:sp>
        <p:nvSpPr>
          <p:cNvPr id="4" name="页脚占位符 3">
            <a:extLst>
              <a:ext uri="{FF2B5EF4-FFF2-40B4-BE49-F238E27FC236}">
                <a16:creationId xmlns:a16="http://schemas.microsoft.com/office/drawing/2014/main" id="{04D2792D-48AA-4117-83C1-29BC8FEA7F2E}"/>
              </a:ext>
            </a:extLst>
          </p:cNvPr>
          <p:cNvSpPr>
            <a:spLocks noGrp="1"/>
          </p:cNvSpPr>
          <p:nvPr>
            <p:ph type="ftr" sz="quarter" idx="11"/>
          </p:nvPr>
        </p:nvSpPr>
        <p:spPr/>
        <p:txBody>
          <a:bodyPr/>
          <a:lstStyle/>
          <a:p>
            <a:pPr>
              <a:defRPr/>
            </a:pPr>
            <a:endParaRPr lang="en-US" altLang="zh-CN" dirty="0"/>
          </a:p>
        </p:txBody>
      </p:sp>
      <p:sp>
        <p:nvSpPr>
          <p:cNvPr id="5" name="灯片编号占位符 4">
            <a:extLst>
              <a:ext uri="{FF2B5EF4-FFF2-40B4-BE49-F238E27FC236}">
                <a16:creationId xmlns:a16="http://schemas.microsoft.com/office/drawing/2014/main" id="{6DE3F662-88EC-47C7-8A51-583EBA72805E}"/>
              </a:ext>
            </a:extLst>
          </p:cNvPr>
          <p:cNvSpPr>
            <a:spLocks noGrp="1"/>
          </p:cNvSpPr>
          <p:nvPr>
            <p:ph type="sldNum" sz="quarter" idx="12"/>
          </p:nvPr>
        </p:nvSpPr>
        <p:spPr/>
        <p:txBody>
          <a:bodyPr/>
          <a:lstStyle/>
          <a:p>
            <a:pPr>
              <a:defRPr/>
            </a:pPr>
            <a:fld id="{83A6FEE2-EC87-43D0-A503-157B80D650A6}" type="slidenum">
              <a:rPr lang="en-US" altLang="zh-CN" smtClean="0"/>
              <a:pPr>
                <a:defRPr/>
              </a:pPr>
              <a:t>14</a:t>
            </a:fld>
            <a:endParaRPr lang="en-US" altLang="zh-CN"/>
          </a:p>
        </p:txBody>
      </p:sp>
    </p:spTree>
    <p:extLst>
      <p:ext uri="{BB962C8B-B14F-4D97-AF65-F5344CB8AC3E}">
        <p14:creationId xmlns:p14="http://schemas.microsoft.com/office/powerpoint/2010/main" val="3276299912"/>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672E4F2-14BC-443D-8694-28BE95A66EDA}"/>
              </a:ext>
            </a:extLst>
          </p:cNvPr>
          <p:cNvSpPr>
            <a:spLocks noGrp="1"/>
          </p:cNvSpPr>
          <p:nvPr>
            <p:ph type="title"/>
          </p:nvPr>
        </p:nvSpPr>
        <p:spPr/>
        <p:txBody>
          <a:bodyPr/>
          <a:lstStyle/>
          <a:p>
            <a:r>
              <a:rPr lang="zh-CN" altLang="en-US" dirty="0"/>
              <a:t>条件语句的修改</a:t>
            </a:r>
          </a:p>
        </p:txBody>
      </p:sp>
      <p:sp>
        <p:nvSpPr>
          <p:cNvPr id="3" name="内容占位符 2">
            <a:extLst>
              <a:ext uri="{FF2B5EF4-FFF2-40B4-BE49-F238E27FC236}">
                <a16:creationId xmlns:a16="http://schemas.microsoft.com/office/drawing/2014/main" id="{F9B4EC67-10B4-4DBA-837A-30ED2C70B8CE}"/>
              </a:ext>
            </a:extLst>
          </p:cNvPr>
          <p:cNvSpPr>
            <a:spLocks noGrp="1"/>
          </p:cNvSpPr>
          <p:nvPr>
            <p:ph idx="1"/>
          </p:nvPr>
        </p:nvSpPr>
        <p:spPr/>
        <p:txBody>
          <a:bodyPr/>
          <a:lstStyle/>
          <a:p>
            <a:r>
              <a:rPr lang="zh-CN" altLang="en-US" dirty="0"/>
              <a:t>本部分由吴永基、陆万航完成</a:t>
            </a:r>
            <a:endParaRPr lang="en-US" altLang="zh-CN" dirty="0"/>
          </a:p>
          <a:p>
            <a:pPr lvl="1"/>
            <a:r>
              <a:rPr lang="zh-CN" altLang="en-US" dirty="0"/>
              <a:t>代码主要体现在</a:t>
            </a:r>
            <a:r>
              <a:rPr lang="en-US" altLang="zh-CN" dirty="0"/>
              <a:t>IfStmtAssignChecker.cpp</a:t>
            </a:r>
            <a:r>
              <a:rPr lang="zh-CN" altLang="en-US" dirty="0"/>
              <a:t>中</a:t>
            </a:r>
            <a:endParaRPr lang="en-US" altLang="zh-CN" dirty="0"/>
          </a:p>
          <a:p>
            <a:pPr lvl="1"/>
            <a:endParaRPr lang="en-US" altLang="zh-CN" dirty="0"/>
          </a:p>
          <a:p>
            <a:r>
              <a:rPr lang="zh-CN" altLang="en-US" dirty="0"/>
              <a:t>将编写后的</a:t>
            </a:r>
            <a:r>
              <a:rPr lang="en-US" altLang="zh-CN" dirty="0"/>
              <a:t>checker</a:t>
            </a:r>
            <a:r>
              <a:rPr lang="zh-CN" altLang="en-US" dirty="0"/>
              <a:t>代码加入</a:t>
            </a:r>
            <a:r>
              <a:rPr lang="en-US" altLang="zh-CN" dirty="0"/>
              <a:t>clang</a:t>
            </a:r>
            <a:r>
              <a:rPr lang="zh-CN" altLang="en-US" dirty="0"/>
              <a:t>的源代码中，并且重新编译</a:t>
            </a:r>
            <a:r>
              <a:rPr lang="en-US" altLang="zh-CN" dirty="0"/>
              <a:t>clang</a:t>
            </a:r>
            <a:r>
              <a:rPr lang="zh-CN" altLang="en-US" dirty="0"/>
              <a:t>。</a:t>
            </a:r>
            <a:endParaRPr lang="en-US" altLang="zh-CN" dirty="0"/>
          </a:p>
          <a:p>
            <a:pPr lvl="1"/>
            <a:r>
              <a:rPr lang="zh-CN" altLang="en-US" dirty="0"/>
              <a:t>该部分通过修改</a:t>
            </a:r>
            <a:r>
              <a:rPr lang="en-US" altLang="zh-CN" dirty="0" err="1"/>
              <a:t>Cmakelist</a:t>
            </a:r>
            <a:r>
              <a:rPr lang="zh-CN" altLang="en-US" dirty="0"/>
              <a:t>和用于条件判断的</a:t>
            </a:r>
            <a:r>
              <a:rPr lang="en-US" altLang="zh-CN" dirty="0"/>
              <a:t>`Checkers.td`</a:t>
            </a:r>
            <a:r>
              <a:rPr lang="zh-CN" altLang="en-US" dirty="0"/>
              <a:t>中实现。</a:t>
            </a:r>
            <a:endParaRPr lang="en-US" altLang="zh-CN" dirty="0"/>
          </a:p>
          <a:p>
            <a:pPr lvl="1"/>
            <a:r>
              <a:rPr lang="zh-CN" altLang="en-US" dirty="0"/>
              <a:t>具体请参见仓库</a:t>
            </a:r>
            <a:r>
              <a:rPr lang="en-US" altLang="zh-CN" dirty="0"/>
              <a:t>G3-DefineMagic</a:t>
            </a:r>
          </a:p>
        </p:txBody>
      </p:sp>
      <p:sp>
        <p:nvSpPr>
          <p:cNvPr id="4" name="页脚占位符 3">
            <a:extLst>
              <a:ext uri="{FF2B5EF4-FFF2-40B4-BE49-F238E27FC236}">
                <a16:creationId xmlns:a16="http://schemas.microsoft.com/office/drawing/2014/main" id="{34D2F3A6-57EA-4D10-8D3A-37081E5DFF26}"/>
              </a:ext>
            </a:extLst>
          </p:cNvPr>
          <p:cNvSpPr>
            <a:spLocks noGrp="1"/>
          </p:cNvSpPr>
          <p:nvPr>
            <p:ph type="ftr" sz="quarter" idx="11"/>
          </p:nvPr>
        </p:nvSpPr>
        <p:spPr/>
        <p:txBody>
          <a:bodyPr/>
          <a:lstStyle/>
          <a:p>
            <a:pPr>
              <a:defRPr/>
            </a:pPr>
            <a:endParaRPr lang="en-US" altLang="zh-CN" dirty="0"/>
          </a:p>
        </p:txBody>
      </p:sp>
      <p:sp>
        <p:nvSpPr>
          <p:cNvPr id="5" name="灯片编号占位符 4">
            <a:extLst>
              <a:ext uri="{FF2B5EF4-FFF2-40B4-BE49-F238E27FC236}">
                <a16:creationId xmlns:a16="http://schemas.microsoft.com/office/drawing/2014/main" id="{2B6E8501-2DEF-4340-8721-AA2D8E507BE2}"/>
              </a:ext>
            </a:extLst>
          </p:cNvPr>
          <p:cNvSpPr>
            <a:spLocks noGrp="1"/>
          </p:cNvSpPr>
          <p:nvPr>
            <p:ph type="sldNum" sz="quarter" idx="12"/>
          </p:nvPr>
        </p:nvSpPr>
        <p:spPr/>
        <p:txBody>
          <a:bodyPr/>
          <a:lstStyle/>
          <a:p>
            <a:pPr>
              <a:defRPr/>
            </a:pPr>
            <a:fld id="{83A6FEE2-EC87-43D0-A503-157B80D650A6}" type="slidenum">
              <a:rPr lang="en-US" altLang="zh-CN" smtClean="0"/>
              <a:pPr>
                <a:defRPr/>
              </a:pPr>
              <a:t>15</a:t>
            </a:fld>
            <a:endParaRPr lang="en-US" altLang="zh-CN"/>
          </a:p>
        </p:txBody>
      </p:sp>
    </p:spTree>
    <p:extLst>
      <p:ext uri="{BB962C8B-B14F-4D97-AF65-F5344CB8AC3E}">
        <p14:creationId xmlns:p14="http://schemas.microsoft.com/office/powerpoint/2010/main" val="535657603"/>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97EF40-4E93-442F-A84C-3B1C912ED8C6}"/>
              </a:ext>
            </a:extLst>
          </p:cNvPr>
          <p:cNvSpPr>
            <a:spLocks noGrp="1"/>
          </p:cNvSpPr>
          <p:nvPr>
            <p:ph type="title"/>
          </p:nvPr>
        </p:nvSpPr>
        <p:spPr/>
        <p:txBody>
          <a:bodyPr/>
          <a:lstStyle/>
          <a:p>
            <a:r>
              <a:rPr lang="zh-CN" altLang="en-US" dirty="0"/>
              <a:t>条件语句的修改</a:t>
            </a:r>
          </a:p>
        </p:txBody>
      </p:sp>
      <p:pic>
        <p:nvPicPr>
          <p:cNvPr id="8" name="内容占位符 7">
            <a:extLst>
              <a:ext uri="{FF2B5EF4-FFF2-40B4-BE49-F238E27FC236}">
                <a16:creationId xmlns:a16="http://schemas.microsoft.com/office/drawing/2014/main" id="{C2D04F18-74AF-40EA-880B-70031153A4E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5536" y="4293096"/>
            <a:ext cx="8001000" cy="1961029"/>
          </a:xfrm>
        </p:spPr>
      </p:pic>
      <p:sp>
        <p:nvSpPr>
          <p:cNvPr id="4" name="页脚占位符 3">
            <a:extLst>
              <a:ext uri="{FF2B5EF4-FFF2-40B4-BE49-F238E27FC236}">
                <a16:creationId xmlns:a16="http://schemas.microsoft.com/office/drawing/2014/main" id="{517ACA15-2A6F-4449-850C-6F2F08598525}"/>
              </a:ext>
            </a:extLst>
          </p:cNvPr>
          <p:cNvSpPr>
            <a:spLocks noGrp="1"/>
          </p:cNvSpPr>
          <p:nvPr>
            <p:ph type="ftr" sz="quarter" idx="11"/>
          </p:nvPr>
        </p:nvSpPr>
        <p:spPr/>
        <p:txBody>
          <a:bodyPr/>
          <a:lstStyle/>
          <a:p>
            <a:pPr>
              <a:defRPr/>
            </a:pPr>
            <a:endParaRPr lang="en-US" altLang="zh-CN" dirty="0"/>
          </a:p>
        </p:txBody>
      </p:sp>
      <p:sp>
        <p:nvSpPr>
          <p:cNvPr id="5" name="灯片编号占位符 4">
            <a:extLst>
              <a:ext uri="{FF2B5EF4-FFF2-40B4-BE49-F238E27FC236}">
                <a16:creationId xmlns:a16="http://schemas.microsoft.com/office/drawing/2014/main" id="{A2C9AB1D-7A1F-41F4-8A31-43BAC12D8A6C}"/>
              </a:ext>
            </a:extLst>
          </p:cNvPr>
          <p:cNvSpPr>
            <a:spLocks noGrp="1"/>
          </p:cNvSpPr>
          <p:nvPr>
            <p:ph type="sldNum" sz="quarter" idx="12"/>
          </p:nvPr>
        </p:nvSpPr>
        <p:spPr/>
        <p:txBody>
          <a:bodyPr/>
          <a:lstStyle/>
          <a:p>
            <a:pPr>
              <a:defRPr/>
            </a:pPr>
            <a:fld id="{83A6FEE2-EC87-43D0-A503-157B80D650A6}" type="slidenum">
              <a:rPr lang="en-US" altLang="zh-CN" smtClean="0"/>
              <a:pPr>
                <a:defRPr/>
              </a:pPr>
              <a:t>16</a:t>
            </a:fld>
            <a:endParaRPr lang="en-US" altLang="zh-CN"/>
          </a:p>
        </p:txBody>
      </p:sp>
      <p:pic>
        <p:nvPicPr>
          <p:cNvPr id="3" name="图片 2">
            <a:extLst>
              <a:ext uri="{FF2B5EF4-FFF2-40B4-BE49-F238E27FC236}">
                <a16:creationId xmlns:a16="http://schemas.microsoft.com/office/drawing/2014/main" id="{9D77DEAD-F56B-47C6-AA04-CD49787274EA}"/>
              </a:ext>
            </a:extLst>
          </p:cNvPr>
          <p:cNvPicPr>
            <a:picLocks noChangeAspect="1"/>
          </p:cNvPicPr>
          <p:nvPr/>
        </p:nvPicPr>
        <p:blipFill>
          <a:blip r:embed="rId3"/>
          <a:stretch>
            <a:fillRect/>
          </a:stretch>
        </p:blipFill>
        <p:spPr>
          <a:xfrm>
            <a:off x="300037" y="1688820"/>
            <a:ext cx="8543925" cy="2038350"/>
          </a:xfrm>
          <a:prstGeom prst="rect">
            <a:avLst/>
          </a:prstGeom>
        </p:spPr>
      </p:pic>
    </p:spTree>
    <p:extLst>
      <p:ext uri="{BB962C8B-B14F-4D97-AF65-F5344CB8AC3E}">
        <p14:creationId xmlns:p14="http://schemas.microsoft.com/office/powerpoint/2010/main" val="207901585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E84D7FF-DA30-4E5C-ADF6-2C9C59D98053}"/>
              </a:ext>
            </a:extLst>
          </p:cNvPr>
          <p:cNvSpPr>
            <a:spLocks noGrp="1"/>
          </p:cNvSpPr>
          <p:nvPr>
            <p:ph type="title"/>
          </p:nvPr>
        </p:nvSpPr>
        <p:spPr/>
        <p:txBody>
          <a:bodyPr/>
          <a:lstStyle/>
          <a:p>
            <a:r>
              <a:rPr lang="zh-CN" altLang="en-US" dirty="0"/>
              <a:t>条件语句的判断</a:t>
            </a:r>
          </a:p>
        </p:txBody>
      </p:sp>
      <p:sp>
        <p:nvSpPr>
          <p:cNvPr id="3" name="内容占位符 2">
            <a:extLst>
              <a:ext uri="{FF2B5EF4-FFF2-40B4-BE49-F238E27FC236}">
                <a16:creationId xmlns:a16="http://schemas.microsoft.com/office/drawing/2014/main" id="{E962314A-EB7B-4A72-9D53-0DF5DBD9969A}"/>
              </a:ext>
            </a:extLst>
          </p:cNvPr>
          <p:cNvSpPr>
            <a:spLocks noGrp="1"/>
          </p:cNvSpPr>
          <p:nvPr>
            <p:ph idx="1"/>
          </p:nvPr>
        </p:nvSpPr>
        <p:spPr/>
        <p:txBody>
          <a:bodyPr/>
          <a:lstStyle/>
          <a:p>
            <a:r>
              <a:rPr lang="zh-CN" altLang="en-US" dirty="0"/>
              <a:t>遇到的障碍和解决方案</a:t>
            </a:r>
            <a:endParaRPr lang="en-US" altLang="zh-CN" dirty="0"/>
          </a:p>
          <a:p>
            <a:pPr lvl="1"/>
            <a:r>
              <a:rPr lang="zh-CN" altLang="en-US" dirty="0"/>
              <a:t>在学习如何使用</a:t>
            </a:r>
            <a:r>
              <a:rPr lang="en-US" altLang="zh-CN" dirty="0"/>
              <a:t>clang front end</a:t>
            </a:r>
            <a:r>
              <a:rPr lang="zh-CN" altLang="en-US" dirty="0"/>
              <a:t>的</a:t>
            </a:r>
            <a:r>
              <a:rPr lang="en-US" altLang="zh-CN" dirty="0"/>
              <a:t>API</a:t>
            </a:r>
            <a:r>
              <a:rPr lang="zh-CN" altLang="en-US" dirty="0"/>
              <a:t>接口上遇到较大的问题。</a:t>
            </a:r>
            <a:endParaRPr lang="en-US" altLang="zh-CN" dirty="0"/>
          </a:p>
          <a:p>
            <a:pPr lvl="1"/>
            <a:r>
              <a:rPr lang="zh-CN" altLang="en-US" dirty="0"/>
              <a:t>很多</a:t>
            </a:r>
            <a:r>
              <a:rPr lang="en-US" altLang="zh-CN" dirty="0"/>
              <a:t>API</a:t>
            </a:r>
            <a:r>
              <a:rPr lang="zh-CN" altLang="en-US" dirty="0"/>
              <a:t>仅有简略文档，没有具体例子。</a:t>
            </a:r>
            <a:endParaRPr lang="en-US" altLang="zh-CN" dirty="0"/>
          </a:p>
          <a:p>
            <a:pPr lvl="1"/>
            <a:r>
              <a:rPr lang="zh-CN" altLang="en-US" dirty="0"/>
              <a:t>通过调研和源码阅读，发现可以对每一个分支情况进行测试，判断其是否是</a:t>
            </a:r>
            <a:r>
              <a:rPr lang="en-US" altLang="zh-CN" dirty="0"/>
              <a:t>`if`</a:t>
            </a:r>
            <a:r>
              <a:rPr lang="zh-CN" altLang="en-US" dirty="0"/>
              <a:t>语句的条件，如果是，则进行相应的检查。</a:t>
            </a:r>
            <a:endParaRPr lang="en-US" altLang="zh-CN" dirty="0"/>
          </a:p>
          <a:p>
            <a:pPr lvl="1"/>
            <a:endParaRPr lang="en-US" altLang="zh-CN" dirty="0"/>
          </a:p>
        </p:txBody>
      </p:sp>
      <p:sp>
        <p:nvSpPr>
          <p:cNvPr id="4" name="页脚占位符 3">
            <a:extLst>
              <a:ext uri="{FF2B5EF4-FFF2-40B4-BE49-F238E27FC236}">
                <a16:creationId xmlns:a16="http://schemas.microsoft.com/office/drawing/2014/main" id="{BE0DFEFE-ED68-464F-A9E7-666AD48E0D87}"/>
              </a:ext>
            </a:extLst>
          </p:cNvPr>
          <p:cNvSpPr>
            <a:spLocks noGrp="1"/>
          </p:cNvSpPr>
          <p:nvPr>
            <p:ph type="ftr" sz="quarter" idx="11"/>
          </p:nvPr>
        </p:nvSpPr>
        <p:spPr/>
        <p:txBody>
          <a:bodyPr/>
          <a:lstStyle/>
          <a:p>
            <a:pPr>
              <a:defRPr/>
            </a:pPr>
            <a:endParaRPr lang="en-US" altLang="zh-CN" dirty="0"/>
          </a:p>
        </p:txBody>
      </p:sp>
      <p:sp>
        <p:nvSpPr>
          <p:cNvPr id="5" name="灯片编号占位符 4">
            <a:extLst>
              <a:ext uri="{FF2B5EF4-FFF2-40B4-BE49-F238E27FC236}">
                <a16:creationId xmlns:a16="http://schemas.microsoft.com/office/drawing/2014/main" id="{E79A8E90-BC9B-414D-9219-A9E8E1EC4ED3}"/>
              </a:ext>
            </a:extLst>
          </p:cNvPr>
          <p:cNvSpPr>
            <a:spLocks noGrp="1"/>
          </p:cNvSpPr>
          <p:nvPr>
            <p:ph type="sldNum" sz="quarter" idx="12"/>
          </p:nvPr>
        </p:nvSpPr>
        <p:spPr/>
        <p:txBody>
          <a:bodyPr/>
          <a:lstStyle/>
          <a:p>
            <a:pPr>
              <a:defRPr/>
            </a:pPr>
            <a:fld id="{83A6FEE2-EC87-43D0-A503-157B80D650A6}" type="slidenum">
              <a:rPr lang="en-US" altLang="zh-CN" smtClean="0"/>
              <a:pPr>
                <a:defRPr/>
              </a:pPr>
              <a:t>17</a:t>
            </a:fld>
            <a:endParaRPr lang="en-US" altLang="zh-CN"/>
          </a:p>
        </p:txBody>
      </p:sp>
    </p:spTree>
    <p:extLst>
      <p:ext uri="{BB962C8B-B14F-4D97-AF65-F5344CB8AC3E}">
        <p14:creationId xmlns:p14="http://schemas.microsoft.com/office/powerpoint/2010/main" val="1447936678"/>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685800" y="2686371"/>
            <a:ext cx="7772400" cy="745234"/>
          </a:xfrm>
        </p:spPr>
        <p:txBody>
          <a:bodyPr/>
          <a:lstStyle/>
          <a:p>
            <a:r>
              <a:rPr lang="zh-CN" altLang="en-US" dirty="0"/>
              <a:t>总结与提升</a:t>
            </a:r>
          </a:p>
        </p:txBody>
      </p:sp>
      <p:sp>
        <p:nvSpPr>
          <p:cNvPr id="12" name="文本框 1"/>
          <p:cNvSpPr txBox="1">
            <a:spLocks noChangeArrowheads="1"/>
          </p:cNvSpPr>
          <p:nvPr/>
        </p:nvSpPr>
        <p:spPr bwMode="auto">
          <a:xfrm>
            <a:off x="1691184" y="5028566"/>
            <a:ext cx="60452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rgbClr val="080000"/>
                </a:solidFill>
                <a:latin typeface="Calibri" pitchFamily="34" charset="0"/>
                <a:ea typeface="宋体" pitchFamily="2" charset="-122"/>
              </a:defRPr>
            </a:lvl1pPr>
            <a:lvl2pPr marL="742950" indent="-285750">
              <a:defRPr>
                <a:solidFill>
                  <a:srgbClr val="080000"/>
                </a:solidFill>
                <a:latin typeface="Calibri" pitchFamily="34" charset="0"/>
                <a:ea typeface="宋体" pitchFamily="2" charset="-122"/>
              </a:defRPr>
            </a:lvl2pPr>
            <a:lvl3pPr marL="1143000" indent="-228600">
              <a:defRPr>
                <a:solidFill>
                  <a:srgbClr val="080000"/>
                </a:solidFill>
                <a:latin typeface="Calibri" pitchFamily="34" charset="0"/>
                <a:ea typeface="宋体" pitchFamily="2" charset="-122"/>
              </a:defRPr>
            </a:lvl3pPr>
            <a:lvl4pPr marL="1600200" indent="-228600">
              <a:defRPr>
                <a:solidFill>
                  <a:srgbClr val="080000"/>
                </a:solidFill>
                <a:latin typeface="Calibri" pitchFamily="34" charset="0"/>
                <a:ea typeface="宋体" pitchFamily="2" charset="-122"/>
              </a:defRPr>
            </a:lvl4pPr>
            <a:lvl5pPr marL="2057400" indent="-228600">
              <a:defRPr>
                <a:solidFill>
                  <a:srgbClr val="080000"/>
                </a:solidFill>
                <a:latin typeface="Calibri" pitchFamily="34" charset="0"/>
                <a:ea typeface="宋体" pitchFamily="2" charset="-122"/>
              </a:defRPr>
            </a:lvl5pPr>
            <a:lvl6pPr marL="2514600" indent="-228600" eaLnBrk="0" fontAlgn="base" hangingPunct="0">
              <a:spcBef>
                <a:spcPct val="0"/>
              </a:spcBef>
              <a:spcAft>
                <a:spcPct val="0"/>
              </a:spcAft>
              <a:buFont typeface="DejaVu Sans" charset="0"/>
              <a:defRPr>
                <a:solidFill>
                  <a:srgbClr val="080000"/>
                </a:solidFill>
                <a:latin typeface="Calibri" pitchFamily="34" charset="0"/>
                <a:ea typeface="宋体" pitchFamily="2" charset="-122"/>
              </a:defRPr>
            </a:lvl6pPr>
            <a:lvl7pPr marL="2971800" indent="-228600" eaLnBrk="0" fontAlgn="base" hangingPunct="0">
              <a:spcBef>
                <a:spcPct val="0"/>
              </a:spcBef>
              <a:spcAft>
                <a:spcPct val="0"/>
              </a:spcAft>
              <a:buFont typeface="DejaVu Sans" charset="0"/>
              <a:defRPr>
                <a:solidFill>
                  <a:srgbClr val="080000"/>
                </a:solidFill>
                <a:latin typeface="Calibri" pitchFamily="34" charset="0"/>
                <a:ea typeface="宋体" pitchFamily="2" charset="-122"/>
              </a:defRPr>
            </a:lvl7pPr>
            <a:lvl8pPr marL="3429000" indent="-228600" eaLnBrk="0" fontAlgn="base" hangingPunct="0">
              <a:spcBef>
                <a:spcPct val="0"/>
              </a:spcBef>
              <a:spcAft>
                <a:spcPct val="0"/>
              </a:spcAft>
              <a:buFont typeface="DejaVu Sans" charset="0"/>
              <a:defRPr>
                <a:solidFill>
                  <a:srgbClr val="080000"/>
                </a:solidFill>
                <a:latin typeface="Calibri" pitchFamily="34" charset="0"/>
                <a:ea typeface="宋体" pitchFamily="2" charset="-122"/>
              </a:defRPr>
            </a:lvl8pPr>
            <a:lvl9pPr marL="3886200" indent="-228600" eaLnBrk="0" fontAlgn="base" hangingPunct="0">
              <a:spcBef>
                <a:spcPct val="0"/>
              </a:spcBef>
              <a:spcAft>
                <a:spcPct val="0"/>
              </a:spcAft>
              <a:buFont typeface="DejaVu Sans" charset="0"/>
              <a:defRPr>
                <a:solidFill>
                  <a:srgbClr val="080000"/>
                </a:solidFill>
                <a:latin typeface="Calibri" pitchFamily="34"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2400" b="1" i="0" u="none" strike="noStrike" kern="1200" cap="none" spc="0" normalizeH="0" baseline="0" noProof="0" dirty="0" err="1">
                <a:ln>
                  <a:noFill/>
                </a:ln>
                <a:solidFill>
                  <a:srgbClr val="000000">
                    <a:lumMod val="50000"/>
                    <a:lumOff val="50000"/>
                  </a:srgbClr>
                </a:solidFill>
                <a:effectLst/>
                <a:uLnTx/>
                <a:uFillTx/>
                <a:latin typeface="Times New Roman" pitchFamily="18" charset="0"/>
                <a:ea typeface="宋体" pitchFamily="2" charset="-122"/>
                <a:cs typeface="Times New Roman" pitchFamily="18" charset="0"/>
              </a:rPr>
              <a:t>DefineMagic</a:t>
            </a:r>
            <a:r>
              <a:rPr kumimoji="0" lang="en-US" altLang="zh-CN" sz="2400" b="1" i="0" u="none" strike="noStrike" kern="1200" cap="none" spc="0" normalizeH="0" baseline="0" noProof="0" dirty="0">
                <a:ln>
                  <a:noFill/>
                </a:ln>
                <a:solidFill>
                  <a:srgbClr val="000000">
                    <a:lumMod val="50000"/>
                    <a:lumOff val="50000"/>
                  </a:srgbClr>
                </a:solidFill>
                <a:effectLst/>
                <a:uLnTx/>
                <a:uFillTx/>
                <a:latin typeface="Times New Roman" pitchFamily="18" charset="0"/>
                <a:ea typeface="宋体" pitchFamily="2" charset="-122"/>
                <a:cs typeface="Times New Roman" pitchFamily="18" charset="0"/>
              </a:rPr>
              <a:t> </a:t>
            </a:r>
            <a:r>
              <a:rPr kumimoji="0" lang="zh-CN" altLang="en-US" sz="2400" b="1" i="0" u="none" strike="noStrike" kern="1200" cap="none" spc="0" normalizeH="0" baseline="0" noProof="0" dirty="0">
                <a:ln>
                  <a:noFill/>
                </a:ln>
                <a:solidFill>
                  <a:srgbClr val="000000">
                    <a:lumMod val="50000"/>
                    <a:lumOff val="50000"/>
                  </a:srgbClr>
                </a:solidFill>
                <a:effectLst/>
                <a:uLnTx/>
                <a:uFillTx/>
                <a:latin typeface="Times New Roman" pitchFamily="18" charset="0"/>
                <a:ea typeface="宋体" pitchFamily="2" charset="-122"/>
                <a:cs typeface="Times New Roman" pitchFamily="18" charset="0"/>
              </a:rPr>
              <a:t>小组</a:t>
            </a:r>
            <a:endParaRPr kumimoji="0" lang="en-US" altLang="zh-CN" sz="2400" b="1" i="0" u="none" strike="noStrike" kern="1200" cap="none" spc="0" normalizeH="0" baseline="0" noProof="0" dirty="0">
              <a:ln>
                <a:noFill/>
              </a:ln>
              <a:solidFill>
                <a:srgbClr val="000000">
                  <a:lumMod val="50000"/>
                  <a:lumOff val="50000"/>
                </a:srgbClr>
              </a:solidFill>
              <a:effectLst/>
              <a:uLnTx/>
              <a:uFillTx/>
              <a:latin typeface="Times New Roman" pitchFamily="18" charset="0"/>
              <a:ea typeface="宋体" pitchFamily="2" charset="-122"/>
              <a:cs typeface="Times New Roman" pitchFamily="18" charset="0"/>
            </a:endParaRPr>
          </a:p>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2400" b="1" i="0" u="none" strike="noStrike" kern="1200" cap="none" spc="0" normalizeH="0" baseline="0" noProof="0" dirty="0">
              <a:ln>
                <a:noFill/>
              </a:ln>
              <a:solidFill>
                <a:srgbClr val="000000">
                  <a:lumMod val="50000"/>
                  <a:lumOff val="50000"/>
                </a:srgbClr>
              </a:solidFill>
              <a:effectLst/>
              <a:uLnTx/>
              <a:uFillTx/>
              <a:latin typeface="Times New Roman" pitchFamily="18" charset="0"/>
              <a:ea typeface="宋体" pitchFamily="2" charset="-122"/>
              <a:cs typeface="Times New Roman" pitchFamily="18" charset="0"/>
            </a:endParaRP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2400" b="1" i="0" u="none" strike="noStrike" kern="1200" cap="none" spc="0" normalizeH="0" baseline="0" noProof="0" dirty="0">
                <a:ln>
                  <a:noFill/>
                </a:ln>
                <a:solidFill>
                  <a:srgbClr val="0070C0"/>
                </a:solidFill>
                <a:effectLst/>
                <a:uLnTx/>
                <a:uFillTx/>
                <a:latin typeface="Times New Roman" pitchFamily="18" charset="0"/>
                <a:ea typeface="宋体" pitchFamily="2" charset="-122"/>
                <a:cs typeface="Times New Roman" pitchFamily="18" charset="0"/>
              </a:rPr>
              <a:t>2019.01.12</a:t>
            </a:r>
            <a:r>
              <a:rPr kumimoji="0" lang="en-US" altLang="zh-CN" sz="2400" b="1" i="0" u="none" strike="noStrike" kern="1200" cap="none" spc="0" normalizeH="0" baseline="0" noProof="0" dirty="0">
                <a:ln>
                  <a:noFill/>
                </a:ln>
                <a:solidFill>
                  <a:srgbClr val="0070C0"/>
                </a:solidFill>
                <a:effectLst/>
                <a:uLnTx/>
                <a:uFillTx/>
                <a:latin typeface="Arial Unicode MS" pitchFamily="34" charset="-122"/>
                <a:ea typeface="Arial Unicode MS" pitchFamily="34" charset="-122"/>
                <a:cs typeface="Arial Unicode MS" pitchFamily="34" charset="-122"/>
              </a:rPr>
              <a:t>  ⋅  </a:t>
            </a:r>
            <a:r>
              <a:rPr kumimoji="0" lang="zh-CN" altLang="en-US" sz="2400" b="1" i="0" u="none" strike="noStrike" kern="1200" cap="none" spc="0" normalizeH="0" baseline="0" noProof="0" dirty="0">
                <a:ln>
                  <a:noFill/>
                </a:ln>
                <a:solidFill>
                  <a:srgbClr val="0070C0"/>
                </a:solidFill>
                <a:effectLst/>
                <a:uLnTx/>
                <a:uFillTx/>
                <a:latin typeface="Times New Roman" pitchFamily="18" charset="0"/>
                <a:ea typeface="宋体" pitchFamily="2" charset="-122"/>
                <a:cs typeface="Times New Roman" pitchFamily="18" charset="0"/>
              </a:rPr>
              <a:t>合肥</a:t>
            </a:r>
          </a:p>
        </p:txBody>
      </p:sp>
    </p:spTree>
    <p:extLst>
      <p:ext uri="{BB962C8B-B14F-4D97-AF65-F5344CB8AC3E}">
        <p14:creationId xmlns:p14="http://schemas.microsoft.com/office/powerpoint/2010/main" val="2336481436"/>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BE0202-4FEA-424C-A2FA-86F5F4FC7E28}"/>
              </a:ext>
            </a:extLst>
          </p:cNvPr>
          <p:cNvSpPr>
            <a:spLocks noGrp="1"/>
          </p:cNvSpPr>
          <p:nvPr>
            <p:ph type="title"/>
          </p:nvPr>
        </p:nvSpPr>
        <p:spPr/>
        <p:txBody>
          <a:bodyPr/>
          <a:lstStyle/>
          <a:p>
            <a:r>
              <a:rPr lang="en-US" altLang="zh-CN" dirty="0"/>
              <a:t>G1</a:t>
            </a:r>
            <a:r>
              <a:rPr lang="zh-CN" altLang="en-US" dirty="0"/>
              <a:t>组的评测意见</a:t>
            </a:r>
          </a:p>
        </p:txBody>
      </p:sp>
      <p:sp>
        <p:nvSpPr>
          <p:cNvPr id="3" name="内容占位符 2">
            <a:extLst>
              <a:ext uri="{FF2B5EF4-FFF2-40B4-BE49-F238E27FC236}">
                <a16:creationId xmlns:a16="http://schemas.microsoft.com/office/drawing/2014/main" id="{C3308B63-442A-479B-9DE9-F10C3676A159}"/>
              </a:ext>
            </a:extLst>
          </p:cNvPr>
          <p:cNvSpPr>
            <a:spLocks noGrp="1"/>
          </p:cNvSpPr>
          <p:nvPr>
            <p:ph idx="1"/>
          </p:nvPr>
        </p:nvSpPr>
        <p:spPr>
          <a:xfrm>
            <a:off x="566738" y="1412775"/>
            <a:ext cx="8001000" cy="5140423"/>
          </a:xfrm>
        </p:spPr>
        <p:txBody>
          <a:bodyPr/>
          <a:lstStyle/>
          <a:p>
            <a:r>
              <a:rPr lang="en-US" altLang="zh-CN" dirty="0"/>
              <a:t>G1</a:t>
            </a:r>
            <a:r>
              <a:rPr lang="zh-CN" altLang="en-US" dirty="0"/>
              <a:t>组的评测意见如下：</a:t>
            </a:r>
            <a:endParaRPr lang="en-US" altLang="zh-CN" dirty="0"/>
          </a:p>
          <a:p>
            <a:pPr lvl="1"/>
            <a:r>
              <a:rPr lang="zh-CN" altLang="en-US" dirty="0"/>
              <a:t>对许多常见的标识符，</a:t>
            </a:r>
            <a:r>
              <a:rPr lang="en-US" altLang="zh-CN" dirty="0"/>
              <a:t>demo</a:t>
            </a:r>
            <a:r>
              <a:rPr lang="zh-CN" altLang="en-US" dirty="0"/>
              <a:t>都可以进行正确的分词并提供合适的建议，这点值得肯定</a:t>
            </a:r>
            <a:endParaRPr lang="en-US" altLang="zh-CN" dirty="0"/>
          </a:p>
          <a:p>
            <a:pPr lvl="1"/>
            <a:r>
              <a:rPr lang="zh-CN" altLang="en-US" dirty="0"/>
              <a:t>一些常见的标识符，</a:t>
            </a:r>
            <a:r>
              <a:rPr lang="en-US" altLang="zh-CN" dirty="0"/>
              <a:t>demo</a:t>
            </a:r>
            <a:r>
              <a:rPr lang="zh-CN" altLang="en-US" dirty="0"/>
              <a:t>仍会分词错误，如</a:t>
            </a:r>
            <a:r>
              <a:rPr lang="en-US" altLang="zh-CN" dirty="0" err="1"/>
              <a:t>getpathfile</a:t>
            </a:r>
            <a:r>
              <a:rPr lang="zh-CN" altLang="en-US" dirty="0"/>
              <a:t>不能被识别</a:t>
            </a:r>
            <a:endParaRPr lang="en-US" altLang="zh-CN" dirty="0"/>
          </a:p>
          <a:p>
            <a:pPr lvl="1"/>
            <a:r>
              <a:rPr lang="zh-CN" altLang="en-US" dirty="0"/>
              <a:t>对于一些常见的缩写并没有完全覆盖</a:t>
            </a:r>
            <a:endParaRPr lang="en-US" altLang="zh-CN" dirty="0"/>
          </a:p>
          <a:p>
            <a:pPr lvl="1"/>
            <a:r>
              <a:rPr lang="zh-CN" altLang="en-US" dirty="0"/>
              <a:t>支持仅含有字母的字符串，如果含有其它字符都会导致匹配失败：可增加</a:t>
            </a:r>
            <a:r>
              <a:rPr lang="en-US" altLang="zh-CN" dirty="0"/>
              <a:t>”_”</a:t>
            </a:r>
            <a:r>
              <a:rPr lang="zh-CN" altLang="en-US" dirty="0"/>
              <a:t>等符号。</a:t>
            </a:r>
            <a:endParaRPr lang="en-US" altLang="zh-CN" dirty="0"/>
          </a:p>
          <a:p>
            <a:pPr lvl="1"/>
            <a:r>
              <a:rPr lang="zh-CN" altLang="en-US" dirty="0"/>
              <a:t>没有完成工程的组装，这是一个不小的遗憾 </a:t>
            </a:r>
          </a:p>
          <a:p>
            <a:pPr lvl="1"/>
            <a:endParaRPr lang="zh-CN" altLang="en-US" dirty="0"/>
          </a:p>
        </p:txBody>
      </p:sp>
      <p:sp>
        <p:nvSpPr>
          <p:cNvPr id="4" name="页脚占位符 3">
            <a:extLst>
              <a:ext uri="{FF2B5EF4-FFF2-40B4-BE49-F238E27FC236}">
                <a16:creationId xmlns:a16="http://schemas.microsoft.com/office/drawing/2014/main" id="{AF68B477-9FB6-4744-AC91-1752505BAD18}"/>
              </a:ext>
            </a:extLst>
          </p:cNvPr>
          <p:cNvSpPr>
            <a:spLocks noGrp="1"/>
          </p:cNvSpPr>
          <p:nvPr>
            <p:ph type="ftr" sz="quarter" idx="11"/>
          </p:nvPr>
        </p:nvSpPr>
        <p:spPr/>
        <p:txBody>
          <a:bodyPr/>
          <a:lstStyle/>
          <a:p>
            <a:pPr>
              <a:defRPr/>
            </a:pPr>
            <a:endParaRPr lang="en-US" altLang="zh-CN" dirty="0"/>
          </a:p>
        </p:txBody>
      </p:sp>
      <p:sp>
        <p:nvSpPr>
          <p:cNvPr id="5" name="灯片编号占位符 4">
            <a:extLst>
              <a:ext uri="{FF2B5EF4-FFF2-40B4-BE49-F238E27FC236}">
                <a16:creationId xmlns:a16="http://schemas.microsoft.com/office/drawing/2014/main" id="{FBBF4E87-76A7-4C93-8231-C2FFADC7B53D}"/>
              </a:ext>
            </a:extLst>
          </p:cNvPr>
          <p:cNvSpPr>
            <a:spLocks noGrp="1"/>
          </p:cNvSpPr>
          <p:nvPr>
            <p:ph type="sldNum" sz="quarter" idx="12"/>
          </p:nvPr>
        </p:nvSpPr>
        <p:spPr/>
        <p:txBody>
          <a:bodyPr/>
          <a:lstStyle/>
          <a:p>
            <a:pPr>
              <a:defRPr/>
            </a:pPr>
            <a:fld id="{83A6FEE2-EC87-43D0-A503-157B80D650A6}" type="slidenum">
              <a:rPr lang="en-US" altLang="zh-CN" smtClean="0"/>
              <a:pPr>
                <a:defRPr/>
              </a:pPr>
              <a:t>19</a:t>
            </a:fld>
            <a:endParaRPr lang="en-US" altLang="zh-CN"/>
          </a:p>
        </p:txBody>
      </p:sp>
    </p:spTree>
    <p:extLst>
      <p:ext uri="{BB962C8B-B14F-4D97-AF65-F5344CB8AC3E}">
        <p14:creationId xmlns:p14="http://schemas.microsoft.com/office/powerpoint/2010/main" val="3111020567"/>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pPr>
              <a:defRPr/>
            </a:pPr>
            <a:endParaRPr lang="en-US" altLang="zh-CN"/>
          </a:p>
        </p:txBody>
      </p:sp>
      <p:sp>
        <p:nvSpPr>
          <p:cNvPr id="4" name="Slide Number Placeholder 3"/>
          <p:cNvSpPr>
            <a:spLocks noGrp="1"/>
          </p:cNvSpPr>
          <p:nvPr>
            <p:ph type="sldNum" sz="quarter" idx="12"/>
          </p:nvPr>
        </p:nvSpPr>
        <p:spPr/>
        <p:txBody>
          <a:bodyPr/>
          <a:lstStyle/>
          <a:p>
            <a:pPr>
              <a:defRPr/>
            </a:pPr>
            <a:fld id="{52276343-B258-45EE-A6A8-4D642283C3A1}" type="slidenum">
              <a:rPr lang="en-US" altLang="zh-CN" smtClean="0"/>
              <a:pPr>
                <a:defRPr/>
              </a:pPr>
              <a:t>2</a:t>
            </a:fld>
            <a:endParaRPr lang="en-US" altLang="zh-CN"/>
          </a:p>
        </p:txBody>
      </p:sp>
      <p:sp>
        <p:nvSpPr>
          <p:cNvPr id="2" name="Title 1"/>
          <p:cNvSpPr>
            <a:spLocks noGrp="1"/>
          </p:cNvSpPr>
          <p:nvPr>
            <p:ph type="title" idx="4294967295"/>
          </p:nvPr>
        </p:nvSpPr>
        <p:spPr>
          <a:xfrm>
            <a:off x="1604963" y="304800"/>
            <a:ext cx="7539037" cy="760413"/>
          </a:xfrm>
        </p:spPr>
        <p:txBody>
          <a:bodyPr/>
          <a:lstStyle/>
          <a:p>
            <a:r>
              <a:rPr lang="zh-CN" altLang="en-US" dirty="0"/>
              <a:t>报 告 目 录</a:t>
            </a:r>
          </a:p>
        </p:txBody>
      </p:sp>
      <p:grpSp>
        <p:nvGrpSpPr>
          <p:cNvPr id="6" name="Group 30"/>
          <p:cNvGrpSpPr>
            <a:grpSpLocks/>
          </p:cNvGrpSpPr>
          <p:nvPr/>
        </p:nvGrpSpPr>
        <p:grpSpPr bwMode="auto">
          <a:xfrm>
            <a:off x="2095747" y="1457325"/>
            <a:ext cx="4610100" cy="657225"/>
            <a:chOff x="1080" y="799"/>
            <a:chExt cx="2904" cy="414"/>
          </a:xfrm>
        </p:grpSpPr>
        <p:pic>
          <p:nvPicPr>
            <p:cNvPr id="7" name="图片 4" descr="4.jpg"/>
            <p:cNvPicPr>
              <a:picLocks noChangeAspect="1"/>
            </p:cNvPicPr>
            <p:nvPr userDrawn="1"/>
          </p:nvPicPr>
          <p:blipFill>
            <a:blip r:embed="rId2">
              <a:extLst>
                <a:ext uri="{28A0092B-C50C-407E-A947-70E740481C1C}">
                  <a14:useLocalDpi xmlns:a14="http://schemas.microsoft.com/office/drawing/2010/main"/>
                </a:ext>
              </a:extLst>
            </a:blip>
            <a:srcRect/>
            <a:stretch>
              <a:fillRect/>
            </a:stretch>
          </p:blipFill>
          <p:spPr bwMode="auto">
            <a:xfrm>
              <a:off x="1080" y="799"/>
              <a:ext cx="2904" cy="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p:cNvSpPr txBox="1"/>
            <p:nvPr userDrawn="1"/>
          </p:nvSpPr>
          <p:spPr>
            <a:xfrm>
              <a:off x="1800" y="799"/>
              <a:ext cx="1800" cy="291"/>
            </a:xfrm>
            <a:prstGeom prst="rect">
              <a:avLst/>
            </a:prstGeom>
            <a:noFill/>
          </p:spPr>
          <p:txBody>
            <a:bodyPr>
              <a:spAutoFit/>
            </a:bodyPr>
            <a:lstStyle/>
            <a:p>
              <a:pPr>
                <a:defRPr/>
              </a:pPr>
              <a:r>
                <a:rPr lang="zh-CN" altLang="en-US" sz="2400" b="1" dirty="0">
                  <a:solidFill>
                    <a:prstClr val="black"/>
                  </a:solidFill>
                  <a:effectLst>
                    <a:outerShdw blurRad="38100" dist="38100" dir="2700000" algn="tl">
                      <a:srgbClr val="C0C0C0"/>
                    </a:outerShdw>
                  </a:effectLst>
                  <a:latin typeface="微软雅黑" pitchFamily="34" charset="-122"/>
                  <a:ea typeface="微软雅黑" pitchFamily="34" charset="-122"/>
                </a:rPr>
                <a:t>项目概述</a:t>
              </a:r>
            </a:p>
          </p:txBody>
        </p:sp>
        <p:sp>
          <p:nvSpPr>
            <p:cNvPr id="9" name="TextBox 3"/>
            <p:cNvSpPr txBox="1">
              <a:spLocks noChangeArrowheads="1"/>
            </p:cNvSpPr>
            <p:nvPr userDrawn="1"/>
          </p:nvSpPr>
          <p:spPr bwMode="auto">
            <a:xfrm>
              <a:off x="1194" y="874"/>
              <a:ext cx="230" cy="291"/>
            </a:xfrm>
            <a:prstGeom prst="rect">
              <a:avLst/>
            </a:prstGeom>
            <a:noFill/>
            <a:ln>
              <a:noFill/>
            </a:ln>
            <a:extLst/>
          </p:spPr>
          <p:txBody>
            <a:bodyPr wrap="none">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defRPr/>
              </a:pPr>
              <a:r>
                <a:rPr lang="en-US" altLang="zh-CN" dirty="0">
                  <a:solidFill>
                    <a:prstClr val="white"/>
                  </a:solidFill>
                  <a:latin typeface="微软雅黑" pitchFamily="34" charset="-122"/>
                  <a:ea typeface="微软雅黑" pitchFamily="34" charset="-122"/>
                </a:rPr>
                <a:t>1</a:t>
              </a:r>
              <a:endParaRPr lang="zh-CN" altLang="en-US" dirty="0">
                <a:solidFill>
                  <a:prstClr val="white"/>
                </a:solidFill>
                <a:latin typeface="微软雅黑" pitchFamily="34" charset="-122"/>
                <a:ea typeface="微软雅黑" pitchFamily="34" charset="-122"/>
              </a:endParaRPr>
            </a:p>
          </p:txBody>
        </p:sp>
      </p:grpSp>
      <p:grpSp>
        <p:nvGrpSpPr>
          <p:cNvPr id="10" name="Group 31"/>
          <p:cNvGrpSpPr>
            <a:grpSpLocks/>
          </p:cNvGrpSpPr>
          <p:nvPr/>
        </p:nvGrpSpPr>
        <p:grpSpPr bwMode="auto">
          <a:xfrm>
            <a:off x="2060780" y="2695575"/>
            <a:ext cx="4610100" cy="657225"/>
            <a:chOff x="1080" y="1249"/>
            <a:chExt cx="2904" cy="414"/>
          </a:xfrm>
        </p:grpSpPr>
        <p:pic>
          <p:nvPicPr>
            <p:cNvPr id="11" name="图片 5" descr="4.jpg"/>
            <p:cNvPicPr>
              <a:picLocks noChangeAspect="1"/>
            </p:cNvPicPr>
            <p:nvPr userDrawn="1"/>
          </p:nvPicPr>
          <p:blipFill>
            <a:blip r:embed="rId2">
              <a:extLst>
                <a:ext uri="{28A0092B-C50C-407E-A947-70E740481C1C}">
                  <a14:useLocalDpi xmlns:a14="http://schemas.microsoft.com/office/drawing/2010/main"/>
                </a:ext>
              </a:extLst>
            </a:blip>
            <a:srcRect/>
            <a:stretch>
              <a:fillRect/>
            </a:stretch>
          </p:blipFill>
          <p:spPr bwMode="auto">
            <a:xfrm>
              <a:off x="1080" y="1249"/>
              <a:ext cx="2904" cy="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p:cNvSpPr txBox="1"/>
            <p:nvPr/>
          </p:nvSpPr>
          <p:spPr>
            <a:xfrm>
              <a:off x="1800" y="1249"/>
              <a:ext cx="1883" cy="291"/>
            </a:xfrm>
            <a:prstGeom prst="rect">
              <a:avLst/>
            </a:prstGeom>
            <a:noFill/>
          </p:spPr>
          <p:txBody>
            <a:bodyPr wrap="square">
              <a:spAutoFit/>
            </a:bodyPr>
            <a:lstStyle/>
            <a:p>
              <a:pPr>
                <a:defRPr/>
              </a:pPr>
              <a:r>
                <a:rPr lang="zh-CN" altLang="en-US" sz="2400" b="1" dirty="0">
                  <a:solidFill>
                    <a:prstClr val="black"/>
                  </a:solidFill>
                  <a:effectLst>
                    <a:outerShdw blurRad="38100" dist="38100" dir="2700000" algn="tl">
                      <a:srgbClr val="C0C0C0"/>
                    </a:outerShdw>
                  </a:effectLst>
                  <a:latin typeface="微软雅黑" pitchFamily="34" charset="-122"/>
                  <a:ea typeface="微软雅黑" pitchFamily="34" charset="-122"/>
                </a:rPr>
                <a:t>变量名的检查策略</a:t>
              </a:r>
            </a:p>
          </p:txBody>
        </p:sp>
        <p:sp>
          <p:nvSpPr>
            <p:cNvPr id="13" name="TextBox 12"/>
            <p:cNvSpPr txBox="1">
              <a:spLocks noChangeArrowheads="1"/>
            </p:cNvSpPr>
            <p:nvPr userDrawn="1"/>
          </p:nvSpPr>
          <p:spPr bwMode="auto">
            <a:xfrm>
              <a:off x="1194" y="1339"/>
              <a:ext cx="230" cy="291"/>
            </a:xfrm>
            <a:prstGeom prst="rect">
              <a:avLst/>
            </a:prstGeom>
            <a:noFill/>
            <a:ln>
              <a:noFill/>
            </a:ln>
            <a:extLst/>
          </p:spPr>
          <p:txBody>
            <a:bodyPr wrap="none">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defRPr/>
              </a:pPr>
              <a:r>
                <a:rPr lang="en-US" altLang="zh-CN">
                  <a:solidFill>
                    <a:prstClr val="white"/>
                  </a:solidFill>
                  <a:latin typeface="微软雅黑" pitchFamily="34" charset="-122"/>
                  <a:ea typeface="微软雅黑" pitchFamily="34" charset="-122"/>
                </a:rPr>
                <a:t>2</a:t>
              </a:r>
              <a:endParaRPr lang="zh-CN" altLang="en-US">
                <a:solidFill>
                  <a:prstClr val="white"/>
                </a:solidFill>
                <a:latin typeface="微软雅黑" pitchFamily="34" charset="-122"/>
                <a:ea typeface="微软雅黑" pitchFamily="34" charset="-122"/>
              </a:endParaRPr>
            </a:p>
          </p:txBody>
        </p:sp>
      </p:grpSp>
      <p:grpSp>
        <p:nvGrpSpPr>
          <p:cNvPr id="14" name="Group 32"/>
          <p:cNvGrpSpPr>
            <a:grpSpLocks/>
          </p:cNvGrpSpPr>
          <p:nvPr/>
        </p:nvGrpSpPr>
        <p:grpSpPr bwMode="auto">
          <a:xfrm>
            <a:off x="2055163" y="3914564"/>
            <a:ext cx="4610100" cy="657225"/>
            <a:chOff x="1080" y="1699"/>
            <a:chExt cx="2904" cy="414"/>
          </a:xfrm>
        </p:grpSpPr>
        <p:pic>
          <p:nvPicPr>
            <p:cNvPr id="15" name="图片 6" descr="4.jpg"/>
            <p:cNvPicPr>
              <a:picLocks noChangeAspect="1"/>
            </p:cNvPicPr>
            <p:nvPr userDrawn="1"/>
          </p:nvPicPr>
          <p:blipFill>
            <a:blip r:embed="rId2">
              <a:extLst>
                <a:ext uri="{28A0092B-C50C-407E-A947-70E740481C1C}">
                  <a14:useLocalDpi xmlns:a14="http://schemas.microsoft.com/office/drawing/2010/main"/>
                </a:ext>
              </a:extLst>
            </a:blip>
            <a:srcRect/>
            <a:stretch>
              <a:fillRect/>
            </a:stretch>
          </p:blipFill>
          <p:spPr bwMode="auto">
            <a:xfrm>
              <a:off x="1080" y="1699"/>
              <a:ext cx="2904" cy="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Box 15"/>
            <p:cNvSpPr txBox="1"/>
            <p:nvPr userDrawn="1"/>
          </p:nvSpPr>
          <p:spPr>
            <a:xfrm>
              <a:off x="1800" y="1723"/>
              <a:ext cx="1999" cy="291"/>
            </a:xfrm>
            <a:prstGeom prst="rect">
              <a:avLst/>
            </a:prstGeom>
            <a:noFill/>
          </p:spPr>
          <p:txBody>
            <a:bodyPr wrap="square">
              <a:spAutoFit/>
            </a:bodyPr>
            <a:lstStyle/>
            <a:p>
              <a:pPr>
                <a:defRPr/>
              </a:pPr>
              <a:r>
                <a:rPr lang="zh-CN" altLang="en-US" sz="2400" b="1" dirty="0">
                  <a:solidFill>
                    <a:prstClr val="black"/>
                  </a:solidFill>
                  <a:effectLst>
                    <a:outerShdw blurRad="38100" dist="38100" dir="2700000" algn="tl">
                      <a:srgbClr val="C0C0C0"/>
                    </a:outerShdw>
                  </a:effectLst>
                  <a:latin typeface="微软雅黑" pitchFamily="34" charset="-122"/>
                  <a:ea typeface="微软雅黑" pitchFamily="34" charset="-122"/>
                </a:rPr>
                <a:t>条件判断语句的修改</a:t>
              </a:r>
            </a:p>
          </p:txBody>
        </p:sp>
        <p:sp>
          <p:nvSpPr>
            <p:cNvPr id="17" name="TextBox 10"/>
            <p:cNvSpPr txBox="1">
              <a:spLocks noChangeArrowheads="1"/>
            </p:cNvSpPr>
            <p:nvPr userDrawn="1"/>
          </p:nvSpPr>
          <p:spPr bwMode="auto">
            <a:xfrm>
              <a:off x="1194" y="1789"/>
              <a:ext cx="230" cy="291"/>
            </a:xfrm>
            <a:prstGeom prst="rect">
              <a:avLst/>
            </a:prstGeom>
            <a:noFill/>
            <a:ln>
              <a:noFill/>
            </a:ln>
            <a:extLst/>
          </p:spPr>
          <p:txBody>
            <a:bodyPr wrap="none">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defRPr/>
              </a:pPr>
              <a:r>
                <a:rPr lang="en-US" altLang="zh-CN">
                  <a:solidFill>
                    <a:prstClr val="white"/>
                  </a:solidFill>
                  <a:latin typeface="微软雅黑" pitchFamily="34" charset="-122"/>
                  <a:ea typeface="微软雅黑" pitchFamily="34" charset="-122"/>
                </a:rPr>
                <a:t>3</a:t>
              </a:r>
              <a:endParaRPr lang="zh-CN" altLang="en-US">
                <a:solidFill>
                  <a:prstClr val="white"/>
                </a:solidFill>
                <a:latin typeface="微软雅黑" pitchFamily="34" charset="-122"/>
                <a:ea typeface="微软雅黑" pitchFamily="34" charset="-122"/>
              </a:endParaRPr>
            </a:p>
          </p:txBody>
        </p:sp>
      </p:grpSp>
      <p:grpSp>
        <p:nvGrpSpPr>
          <p:cNvPr id="18" name="Group 33"/>
          <p:cNvGrpSpPr>
            <a:grpSpLocks/>
          </p:cNvGrpSpPr>
          <p:nvPr/>
        </p:nvGrpSpPr>
        <p:grpSpPr bwMode="auto">
          <a:xfrm>
            <a:off x="2095747" y="5147946"/>
            <a:ext cx="6000750" cy="657225"/>
            <a:chOff x="1080" y="2149"/>
            <a:chExt cx="3780" cy="414"/>
          </a:xfrm>
        </p:grpSpPr>
        <p:pic>
          <p:nvPicPr>
            <p:cNvPr id="19" name="图片 7" descr="4.jpg"/>
            <p:cNvPicPr>
              <a:picLocks noChangeAspect="1"/>
            </p:cNvPicPr>
            <p:nvPr userDrawn="1"/>
          </p:nvPicPr>
          <p:blipFill>
            <a:blip r:embed="rId2">
              <a:extLst>
                <a:ext uri="{28A0092B-C50C-407E-A947-70E740481C1C}">
                  <a14:useLocalDpi xmlns:a14="http://schemas.microsoft.com/office/drawing/2010/main"/>
                </a:ext>
              </a:extLst>
            </a:blip>
            <a:srcRect/>
            <a:stretch>
              <a:fillRect/>
            </a:stretch>
          </p:blipFill>
          <p:spPr bwMode="auto">
            <a:xfrm>
              <a:off x="1080" y="2149"/>
              <a:ext cx="2904" cy="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TextBox 19"/>
            <p:cNvSpPr txBox="1"/>
            <p:nvPr userDrawn="1"/>
          </p:nvSpPr>
          <p:spPr>
            <a:xfrm>
              <a:off x="1800" y="2173"/>
              <a:ext cx="3060" cy="291"/>
            </a:xfrm>
            <a:prstGeom prst="rect">
              <a:avLst/>
            </a:prstGeom>
            <a:noFill/>
          </p:spPr>
          <p:txBody>
            <a:bodyPr>
              <a:spAutoFit/>
            </a:bodyPr>
            <a:lstStyle/>
            <a:p>
              <a:pPr>
                <a:defRPr/>
              </a:pPr>
              <a:r>
                <a:rPr lang="zh-CN" altLang="en-US" sz="2400" b="1" dirty="0">
                  <a:solidFill>
                    <a:prstClr val="black"/>
                  </a:solidFill>
                  <a:effectLst>
                    <a:outerShdw blurRad="38100" dist="38100" dir="2700000" algn="tl">
                      <a:srgbClr val="C0C0C0"/>
                    </a:outerShdw>
                  </a:effectLst>
                  <a:latin typeface="微软雅黑" pitchFamily="34" charset="-122"/>
                  <a:ea typeface="微软雅黑" pitchFamily="34" charset="-122"/>
                </a:rPr>
                <a:t>评价和总结</a:t>
              </a:r>
            </a:p>
          </p:txBody>
        </p:sp>
        <p:sp>
          <p:nvSpPr>
            <p:cNvPr id="21" name="TextBox 11"/>
            <p:cNvSpPr txBox="1">
              <a:spLocks noChangeArrowheads="1"/>
            </p:cNvSpPr>
            <p:nvPr userDrawn="1"/>
          </p:nvSpPr>
          <p:spPr bwMode="auto">
            <a:xfrm>
              <a:off x="1194" y="2239"/>
              <a:ext cx="230" cy="291"/>
            </a:xfrm>
            <a:prstGeom prst="rect">
              <a:avLst/>
            </a:prstGeom>
            <a:noFill/>
            <a:ln>
              <a:noFill/>
            </a:ln>
            <a:extLst/>
          </p:spPr>
          <p:txBody>
            <a:bodyPr wrap="none">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defRPr/>
              </a:pPr>
              <a:r>
                <a:rPr lang="en-US" altLang="zh-CN">
                  <a:solidFill>
                    <a:prstClr val="white"/>
                  </a:solidFill>
                  <a:latin typeface="微软雅黑" pitchFamily="34" charset="-122"/>
                  <a:ea typeface="微软雅黑" pitchFamily="34" charset="-122"/>
                </a:rPr>
                <a:t>4</a:t>
              </a:r>
              <a:endParaRPr lang="zh-CN" altLang="en-US">
                <a:solidFill>
                  <a:prstClr val="white"/>
                </a:solidFill>
                <a:latin typeface="微软雅黑" pitchFamily="34" charset="-122"/>
                <a:ea typeface="微软雅黑" pitchFamily="34" charset="-122"/>
              </a:endParaRPr>
            </a:p>
          </p:txBody>
        </p:sp>
      </p:grpSp>
    </p:spTree>
    <p:extLst>
      <p:ext uri="{BB962C8B-B14F-4D97-AF65-F5344CB8AC3E}">
        <p14:creationId xmlns:p14="http://schemas.microsoft.com/office/powerpoint/2010/main" val="2416907239"/>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8DF381-A110-4056-B45B-CBF6AE4A7408}"/>
              </a:ext>
            </a:extLst>
          </p:cNvPr>
          <p:cNvSpPr>
            <a:spLocks noGrp="1"/>
          </p:cNvSpPr>
          <p:nvPr>
            <p:ph type="title"/>
          </p:nvPr>
        </p:nvSpPr>
        <p:spPr/>
        <p:txBody>
          <a:bodyPr/>
          <a:lstStyle/>
          <a:p>
            <a:r>
              <a:rPr lang="zh-CN" altLang="en-US" dirty="0"/>
              <a:t>不足和经验</a:t>
            </a:r>
          </a:p>
        </p:txBody>
      </p:sp>
      <p:sp>
        <p:nvSpPr>
          <p:cNvPr id="3" name="内容占位符 2">
            <a:extLst>
              <a:ext uri="{FF2B5EF4-FFF2-40B4-BE49-F238E27FC236}">
                <a16:creationId xmlns:a16="http://schemas.microsoft.com/office/drawing/2014/main" id="{61C96AD3-23EE-4377-8161-DB0BB2509638}"/>
              </a:ext>
            </a:extLst>
          </p:cNvPr>
          <p:cNvSpPr>
            <a:spLocks noGrp="1"/>
          </p:cNvSpPr>
          <p:nvPr>
            <p:ph idx="1"/>
          </p:nvPr>
        </p:nvSpPr>
        <p:spPr/>
        <p:txBody>
          <a:bodyPr/>
          <a:lstStyle/>
          <a:p>
            <a:r>
              <a:rPr lang="zh-CN" altLang="en-US" dirty="0"/>
              <a:t>相较初始目标有较大调整</a:t>
            </a:r>
            <a:endParaRPr lang="en-US" altLang="zh-CN" dirty="0"/>
          </a:p>
          <a:p>
            <a:pPr lvl="1"/>
            <a:r>
              <a:rPr lang="zh-CN" altLang="en-US" dirty="0"/>
              <a:t>选择了更加普遍存在的问题进行实验。</a:t>
            </a:r>
            <a:endParaRPr lang="en-US" altLang="zh-CN" dirty="0"/>
          </a:p>
          <a:p>
            <a:pPr lvl="1"/>
            <a:r>
              <a:rPr lang="zh-CN" altLang="en-US" dirty="0"/>
              <a:t>初期目标：变量命名检查、结构体存储空间优化、</a:t>
            </a:r>
            <a:r>
              <a:rPr lang="en-US" altLang="zh-CN" dirty="0"/>
              <a:t>if</a:t>
            </a:r>
            <a:r>
              <a:rPr lang="zh-CN" altLang="en-US" dirty="0"/>
              <a:t>条件判断</a:t>
            </a:r>
            <a:r>
              <a:rPr lang="en-US" altLang="zh-CN" dirty="0"/>
              <a:t>bool</a:t>
            </a:r>
            <a:r>
              <a:rPr lang="zh-CN" altLang="en-US" dirty="0"/>
              <a:t>表达式的换行显示。</a:t>
            </a:r>
            <a:endParaRPr lang="en-US" altLang="zh-CN" dirty="0"/>
          </a:p>
          <a:p>
            <a:r>
              <a:rPr lang="zh-CN" altLang="en-US" dirty="0"/>
              <a:t>选择与考量</a:t>
            </a:r>
            <a:endParaRPr lang="en-US" altLang="zh-CN" dirty="0"/>
          </a:p>
          <a:p>
            <a:pPr lvl="1"/>
            <a:r>
              <a:rPr lang="zh-CN" altLang="en-US" dirty="0"/>
              <a:t>对于结构体特征的优化空间较小，且意义不大</a:t>
            </a:r>
            <a:endParaRPr lang="en-US" altLang="zh-CN" dirty="0"/>
          </a:p>
          <a:p>
            <a:pPr lvl="1"/>
            <a:r>
              <a:rPr lang="zh-CN" altLang="en-US" dirty="0"/>
              <a:t>选择了程序员（特别是新手）更容易出现的问题。</a:t>
            </a:r>
            <a:endParaRPr lang="en-US" altLang="zh-CN" dirty="0"/>
          </a:p>
        </p:txBody>
      </p:sp>
      <p:sp>
        <p:nvSpPr>
          <p:cNvPr id="4" name="页脚占位符 3">
            <a:extLst>
              <a:ext uri="{FF2B5EF4-FFF2-40B4-BE49-F238E27FC236}">
                <a16:creationId xmlns:a16="http://schemas.microsoft.com/office/drawing/2014/main" id="{08E36690-0AA2-4420-AB5F-89B2BF7BB5B1}"/>
              </a:ext>
            </a:extLst>
          </p:cNvPr>
          <p:cNvSpPr>
            <a:spLocks noGrp="1"/>
          </p:cNvSpPr>
          <p:nvPr>
            <p:ph type="ftr" sz="quarter" idx="11"/>
          </p:nvPr>
        </p:nvSpPr>
        <p:spPr/>
        <p:txBody>
          <a:bodyPr/>
          <a:lstStyle/>
          <a:p>
            <a:pPr>
              <a:defRPr/>
            </a:pPr>
            <a:endParaRPr lang="en-US" altLang="zh-CN" dirty="0"/>
          </a:p>
        </p:txBody>
      </p:sp>
      <p:sp>
        <p:nvSpPr>
          <p:cNvPr id="5" name="灯片编号占位符 4">
            <a:extLst>
              <a:ext uri="{FF2B5EF4-FFF2-40B4-BE49-F238E27FC236}">
                <a16:creationId xmlns:a16="http://schemas.microsoft.com/office/drawing/2014/main" id="{1E1D1705-5B6F-4574-BEC7-10120B4EEBC8}"/>
              </a:ext>
            </a:extLst>
          </p:cNvPr>
          <p:cNvSpPr>
            <a:spLocks noGrp="1"/>
          </p:cNvSpPr>
          <p:nvPr>
            <p:ph type="sldNum" sz="quarter" idx="12"/>
          </p:nvPr>
        </p:nvSpPr>
        <p:spPr/>
        <p:txBody>
          <a:bodyPr/>
          <a:lstStyle/>
          <a:p>
            <a:pPr>
              <a:defRPr/>
            </a:pPr>
            <a:fld id="{83A6FEE2-EC87-43D0-A503-157B80D650A6}" type="slidenum">
              <a:rPr lang="en-US" altLang="zh-CN" smtClean="0"/>
              <a:pPr>
                <a:defRPr/>
              </a:pPr>
              <a:t>20</a:t>
            </a:fld>
            <a:endParaRPr lang="en-US" altLang="zh-CN"/>
          </a:p>
        </p:txBody>
      </p:sp>
    </p:spTree>
    <p:extLst>
      <p:ext uri="{BB962C8B-B14F-4D97-AF65-F5344CB8AC3E}">
        <p14:creationId xmlns:p14="http://schemas.microsoft.com/office/powerpoint/2010/main" val="1102381549"/>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8A38C8-C529-48C9-929C-D5044D44CD51}"/>
              </a:ext>
            </a:extLst>
          </p:cNvPr>
          <p:cNvSpPr>
            <a:spLocks noGrp="1"/>
          </p:cNvSpPr>
          <p:nvPr>
            <p:ph type="title"/>
          </p:nvPr>
        </p:nvSpPr>
        <p:spPr/>
        <p:txBody>
          <a:bodyPr/>
          <a:lstStyle/>
          <a:p>
            <a:r>
              <a:rPr lang="zh-CN" altLang="en-US" dirty="0"/>
              <a:t>总结和提升</a:t>
            </a:r>
          </a:p>
        </p:txBody>
      </p:sp>
      <p:sp>
        <p:nvSpPr>
          <p:cNvPr id="3" name="内容占位符 2">
            <a:extLst>
              <a:ext uri="{FF2B5EF4-FFF2-40B4-BE49-F238E27FC236}">
                <a16:creationId xmlns:a16="http://schemas.microsoft.com/office/drawing/2014/main" id="{2835DAE6-B0AC-425F-8600-1E4517577201}"/>
              </a:ext>
            </a:extLst>
          </p:cNvPr>
          <p:cNvSpPr>
            <a:spLocks noGrp="1"/>
          </p:cNvSpPr>
          <p:nvPr>
            <p:ph idx="1"/>
          </p:nvPr>
        </p:nvSpPr>
        <p:spPr/>
        <p:txBody>
          <a:bodyPr/>
          <a:lstStyle/>
          <a:p>
            <a:endParaRPr lang="zh-CN" altLang="en-US"/>
          </a:p>
        </p:txBody>
      </p:sp>
      <p:sp>
        <p:nvSpPr>
          <p:cNvPr id="4" name="页脚占位符 3">
            <a:extLst>
              <a:ext uri="{FF2B5EF4-FFF2-40B4-BE49-F238E27FC236}">
                <a16:creationId xmlns:a16="http://schemas.microsoft.com/office/drawing/2014/main" id="{645DBF5B-F6D2-4B35-AF11-D81F4D910051}"/>
              </a:ext>
            </a:extLst>
          </p:cNvPr>
          <p:cNvSpPr>
            <a:spLocks noGrp="1"/>
          </p:cNvSpPr>
          <p:nvPr>
            <p:ph type="ftr" sz="quarter" idx="11"/>
          </p:nvPr>
        </p:nvSpPr>
        <p:spPr/>
        <p:txBody>
          <a:bodyPr/>
          <a:lstStyle/>
          <a:p>
            <a:pPr>
              <a:defRPr/>
            </a:pPr>
            <a:endParaRPr lang="en-US" altLang="zh-CN" dirty="0"/>
          </a:p>
        </p:txBody>
      </p:sp>
      <p:sp>
        <p:nvSpPr>
          <p:cNvPr id="5" name="灯片编号占位符 4">
            <a:extLst>
              <a:ext uri="{FF2B5EF4-FFF2-40B4-BE49-F238E27FC236}">
                <a16:creationId xmlns:a16="http://schemas.microsoft.com/office/drawing/2014/main" id="{B555FD93-A922-4017-A383-BC8B597B9106}"/>
              </a:ext>
            </a:extLst>
          </p:cNvPr>
          <p:cNvSpPr>
            <a:spLocks noGrp="1"/>
          </p:cNvSpPr>
          <p:nvPr>
            <p:ph type="sldNum" sz="quarter" idx="12"/>
          </p:nvPr>
        </p:nvSpPr>
        <p:spPr/>
        <p:txBody>
          <a:bodyPr/>
          <a:lstStyle/>
          <a:p>
            <a:pPr>
              <a:defRPr/>
            </a:pPr>
            <a:fld id="{83A6FEE2-EC87-43D0-A503-157B80D650A6}" type="slidenum">
              <a:rPr lang="en-US" altLang="zh-CN" smtClean="0"/>
              <a:pPr>
                <a:defRPr/>
              </a:pPr>
              <a:t>21</a:t>
            </a:fld>
            <a:endParaRPr lang="en-US" altLang="zh-CN"/>
          </a:p>
        </p:txBody>
      </p:sp>
      <p:pic>
        <p:nvPicPr>
          <p:cNvPr id="6" name="图片 5">
            <a:extLst>
              <a:ext uri="{FF2B5EF4-FFF2-40B4-BE49-F238E27FC236}">
                <a16:creationId xmlns:a16="http://schemas.microsoft.com/office/drawing/2014/main" id="{EDE02537-EF45-41A2-BDA1-DB956A5AFC08}"/>
              </a:ext>
            </a:extLst>
          </p:cNvPr>
          <p:cNvPicPr>
            <a:picLocks noChangeAspect="1"/>
          </p:cNvPicPr>
          <p:nvPr/>
        </p:nvPicPr>
        <p:blipFill>
          <a:blip r:embed="rId3"/>
          <a:stretch>
            <a:fillRect/>
          </a:stretch>
        </p:blipFill>
        <p:spPr>
          <a:xfrm>
            <a:off x="38100" y="1426593"/>
            <a:ext cx="9144000" cy="5023084"/>
          </a:xfrm>
          <a:prstGeom prst="rect">
            <a:avLst/>
          </a:prstGeom>
        </p:spPr>
      </p:pic>
    </p:spTree>
    <p:extLst>
      <p:ext uri="{BB962C8B-B14F-4D97-AF65-F5344CB8AC3E}">
        <p14:creationId xmlns:p14="http://schemas.microsoft.com/office/powerpoint/2010/main" val="1096876383"/>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8DF381-A110-4056-B45B-CBF6AE4A7408}"/>
              </a:ext>
            </a:extLst>
          </p:cNvPr>
          <p:cNvSpPr>
            <a:spLocks noGrp="1"/>
          </p:cNvSpPr>
          <p:nvPr>
            <p:ph type="title"/>
          </p:nvPr>
        </p:nvSpPr>
        <p:spPr/>
        <p:txBody>
          <a:bodyPr/>
          <a:lstStyle/>
          <a:p>
            <a:r>
              <a:rPr lang="zh-CN" altLang="en-US" dirty="0"/>
              <a:t>不足和经验</a:t>
            </a:r>
          </a:p>
        </p:txBody>
      </p:sp>
      <p:sp>
        <p:nvSpPr>
          <p:cNvPr id="3" name="内容占位符 2">
            <a:extLst>
              <a:ext uri="{FF2B5EF4-FFF2-40B4-BE49-F238E27FC236}">
                <a16:creationId xmlns:a16="http://schemas.microsoft.com/office/drawing/2014/main" id="{61C96AD3-23EE-4377-8161-DB0BB2509638}"/>
              </a:ext>
            </a:extLst>
          </p:cNvPr>
          <p:cNvSpPr>
            <a:spLocks noGrp="1"/>
          </p:cNvSpPr>
          <p:nvPr>
            <p:ph idx="1"/>
          </p:nvPr>
        </p:nvSpPr>
        <p:spPr/>
        <p:txBody>
          <a:bodyPr/>
          <a:lstStyle/>
          <a:p>
            <a:r>
              <a:rPr lang="zh-CN" altLang="en-US" dirty="0"/>
              <a:t>相较初始目标有较大调整</a:t>
            </a:r>
            <a:endParaRPr lang="en-US" altLang="zh-CN" dirty="0"/>
          </a:p>
          <a:p>
            <a:pPr lvl="1"/>
            <a:r>
              <a:rPr lang="zh-CN" altLang="en-US" dirty="0"/>
              <a:t>选择了更加普遍存在的问题进行实验。</a:t>
            </a:r>
            <a:endParaRPr lang="en-US" altLang="zh-CN" dirty="0"/>
          </a:p>
          <a:p>
            <a:pPr lvl="1"/>
            <a:r>
              <a:rPr lang="zh-CN" altLang="en-US" dirty="0"/>
              <a:t>初期目标：变量命名检查、结构体存储空间优化、</a:t>
            </a:r>
            <a:r>
              <a:rPr lang="en-US" altLang="zh-CN" dirty="0"/>
              <a:t>if</a:t>
            </a:r>
            <a:r>
              <a:rPr lang="zh-CN" altLang="en-US" dirty="0"/>
              <a:t>条件判断</a:t>
            </a:r>
            <a:r>
              <a:rPr lang="en-US" altLang="zh-CN" dirty="0"/>
              <a:t>bool</a:t>
            </a:r>
            <a:r>
              <a:rPr lang="zh-CN" altLang="en-US" dirty="0"/>
              <a:t>表达式的换行显示。</a:t>
            </a:r>
            <a:endParaRPr lang="en-US" altLang="zh-CN" dirty="0"/>
          </a:p>
          <a:p>
            <a:pPr lvl="1"/>
            <a:r>
              <a:rPr lang="zh-CN" altLang="en-US" dirty="0"/>
              <a:t>将</a:t>
            </a:r>
            <a:r>
              <a:rPr lang="en-US" altLang="zh-CN" dirty="0"/>
              <a:t>if (a==b||c==5||(a*c&lt;d-b+1)&amp;&amp;flag)</a:t>
            </a:r>
          </a:p>
          <a:p>
            <a:r>
              <a:rPr lang="zh-CN" altLang="en-US" dirty="0"/>
              <a:t>选择与考量</a:t>
            </a:r>
            <a:endParaRPr lang="en-US" altLang="zh-CN" dirty="0"/>
          </a:p>
          <a:p>
            <a:pPr lvl="1"/>
            <a:r>
              <a:rPr lang="zh-CN" altLang="en-US" dirty="0"/>
              <a:t>对于结构体特征的优化空间较小，且意义不大</a:t>
            </a:r>
            <a:endParaRPr lang="en-US" altLang="zh-CN" dirty="0"/>
          </a:p>
          <a:p>
            <a:pPr lvl="1"/>
            <a:r>
              <a:rPr lang="zh-CN" altLang="en-US" dirty="0"/>
              <a:t>选择了程序员（特别是新手）更容易出现的问题。</a:t>
            </a:r>
            <a:endParaRPr lang="en-US" altLang="zh-CN" dirty="0"/>
          </a:p>
        </p:txBody>
      </p:sp>
      <p:sp>
        <p:nvSpPr>
          <p:cNvPr id="4" name="页脚占位符 3">
            <a:extLst>
              <a:ext uri="{FF2B5EF4-FFF2-40B4-BE49-F238E27FC236}">
                <a16:creationId xmlns:a16="http://schemas.microsoft.com/office/drawing/2014/main" id="{08E36690-0AA2-4420-AB5F-89B2BF7BB5B1}"/>
              </a:ext>
            </a:extLst>
          </p:cNvPr>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200" b="0" i="0" u="none" strike="noStrike" kern="1200" cap="none" spc="0" normalizeH="0" baseline="0" noProof="0" dirty="0">
              <a:ln>
                <a:noFill/>
              </a:ln>
              <a:solidFill>
                <a:srgbClr val="000000"/>
              </a:solidFill>
              <a:effectLst/>
              <a:uLnTx/>
              <a:uFillTx/>
              <a:latin typeface="黑体" pitchFamily="49" charset="-122"/>
              <a:ea typeface="黑体" pitchFamily="49" charset="-122"/>
              <a:cs typeface="+mn-cs"/>
            </a:endParaRPr>
          </a:p>
        </p:txBody>
      </p:sp>
      <p:sp>
        <p:nvSpPr>
          <p:cNvPr id="5" name="灯片编号占位符 4">
            <a:extLst>
              <a:ext uri="{FF2B5EF4-FFF2-40B4-BE49-F238E27FC236}">
                <a16:creationId xmlns:a16="http://schemas.microsoft.com/office/drawing/2014/main" id="{1E1D1705-5B6F-4574-BEC7-10120B4EEBC8}"/>
              </a:ext>
            </a:extLst>
          </p:cNvPr>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83A6FEE2-EC87-43D0-A503-157B80D650A6}" type="slidenum">
              <a:rPr kumimoji="0" lang="en-US" altLang="zh-CN" sz="1200" b="0" i="0" u="none" strike="noStrike" kern="1200" cap="none" spc="0" normalizeH="0" baseline="0" noProof="0" smtClean="0">
                <a:ln>
                  <a:noFill/>
                </a:ln>
                <a:solidFill>
                  <a:srgbClr val="000000"/>
                </a:solidFill>
                <a:effectLst/>
                <a:uLnTx/>
                <a:uFillTx/>
                <a:latin typeface="Verdana" pitchFamily="34"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22</a:t>
            </a:fld>
            <a:endParaRPr kumimoji="0" lang="en-US" altLang="zh-CN" sz="12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spTree>
    <p:extLst>
      <p:ext uri="{BB962C8B-B14F-4D97-AF65-F5344CB8AC3E}">
        <p14:creationId xmlns:p14="http://schemas.microsoft.com/office/powerpoint/2010/main" val="2720631481"/>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8A4598-EEDC-604E-8948-56EA7AAEC74D}"/>
              </a:ext>
            </a:extLst>
          </p:cNvPr>
          <p:cNvSpPr>
            <a:spLocks noGrp="1"/>
          </p:cNvSpPr>
          <p:nvPr>
            <p:ph type="title"/>
          </p:nvPr>
        </p:nvSpPr>
        <p:spPr/>
        <p:txBody>
          <a:bodyPr/>
          <a:lstStyle/>
          <a:p>
            <a:r>
              <a:rPr kumimoji="1" lang="zh-CN" altLang="en-US" dirty="0"/>
              <a:t>总结与提升</a:t>
            </a:r>
          </a:p>
        </p:txBody>
      </p:sp>
      <p:sp>
        <p:nvSpPr>
          <p:cNvPr id="3" name="内容占位符 2">
            <a:extLst>
              <a:ext uri="{FF2B5EF4-FFF2-40B4-BE49-F238E27FC236}">
                <a16:creationId xmlns:a16="http://schemas.microsoft.com/office/drawing/2014/main" id="{4A219DD1-3535-004F-9943-7B430F3B0FC6}"/>
              </a:ext>
            </a:extLst>
          </p:cNvPr>
          <p:cNvSpPr>
            <a:spLocks noGrp="1"/>
          </p:cNvSpPr>
          <p:nvPr>
            <p:ph idx="1"/>
          </p:nvPr>
        </p:nvSpPr>
        <p:spPr/>
        <p:txBody>
          <a:bodyPr/>
          <a:lstStyle/>
          <a:p>
            <a:r>
              <a:rPr kumimoji="1" lang="zh-CN" altLang="en-US" dirty="0"/>
              <a:t>目前存在的问题：</a:t>
            </a:r>
            <a:endParaRPr kumimoji="1" lang="en-US" altLang="zh-CN" dirty="0"/>
          </a:p>
          <a:p>
            <a:pPr lvl="1"/>
            <a:r>
              <a:rPr kumimoji="1" lang="zh-CN" altLang="en-US" dirty="0"/>
              <a:t>变量检查：</a:t>
            </a:r>
            <a:endParaRPr kumimoji="1" lang="en-US" altLang="zh-CN" dirty="0"/>
          </a:p>
          <a:p>
            <a:pPr lvl="2"/>
            <a:r>
              <a:rPr kumimoji="1" lang="zh-CN" altLang="en-US" dirty="0"/>
              <a:t>采用较为朴素的分词方式：基于理解的方式来进行分词。</a:t>
            </a:r>
            <a:endParaRPr kumimoji="1" lang="en-US" altLang="zh-CN" dirty="0"/>
          </a:p>
          <a:p>
            <a:pPr lvl="2"/>
            <a:r>
              <a:rPr kumimoji="1" lang="zh-CN" altLang="en-US" dirty="0"/>
              <a:t>字典未能体现出领域特征：自我学习策略。</a:t>
            </a:r>
            <a:endParaRPr kumimoji="1" lang="en-US" altLang="zh-CN" dirty="0"/>
          </a:p>
          <a:p>
            <a:pPr lvl="1"/>
            <a:r>
              <a:rPr kumimoji="1" lang="zh-CN" altLang="en-US" dirty="0"/>
              <a:t>条件语句检查：</a:t>
            </a:r>
            <a:endParaRPr kumimoji="1" lang="en-US" altLang="zh-CN" dirty="0"/>
          </a:p>
          <a:p>
            <a:pPr lvl="2"/>
            <a:r>
              <a:rPr kumimoji="1" lang="zh-CN" altLang="en-US" dirty="0"/>
              <a:t>根据</a:t>
            </a:r>
            <a:r>
              <a:rPr kumimoji="1" lang="en-US" altLang="zh-CN" dirty="0"/>
              <a:t>GNU C Coding Standards</a:t>
            </a:r>
            <a:r>
              <a:rPr kumimoji="1" lang="zh-CN" altLang="en-US" dirty="0"/>
              <a:t>，</a:t>
            </a:r>
            <a:r>
              <a:rPr kumimoji="1" lang="en-US" altLang="zh-CN" dirty="0"/>
              <a:t>if…else</a:t>
            </a:r>
            <a:r>
              <a:rPr kumimoji="1" lang="zh-CN" altLang="en-US" dirty="0"/>
              <a:t>的规范相当繁琐。</a:t>
            </a:r>
            <a:endParaRPr kumimoji="1" lang="en-US" altLang="zh-CN" dirty="0"/>
          </a:p>
          <a:p>
            <a:pPr lvl="2"/>
            <a:r>
              <a:rPr kumimoji="1" lang="zh-CN" altLang="en-US" dirty="0"/>
              <a:t>只实现了一个相对重要的功能，有待进一步完善。</a:t>
            </a:r>
            <a:endParaRPr kumimoji="1" lang="en-US" altLang="zh-CN" dirty="0"/>
          </a:p>
          <a:p>
            <a:pPr lvl="2"/>
            <a:endParaRPr kumimoji="1" lang="en-US" altLang="zh-CN" dirty="0"/>
          </a:p>
          <a:p>
            <a:pPr lvl="2"/>
            <a:endParaRPr kumimoji="1" lang="en-US" altLang="zh-CN" dirty="0"/>
          </a:p>
        </p:txBody>
      </p:sp>
      <p:sp>
        <p:nvSpPr>
          <p:cNvPr id="4" name="页脚占位符 3">
            <a:extLst>
              <a:ext uri="{FF2B5EF4-FFF2-40B4-BE49-F238E27FC236}">
                <a16:creationId xmlns:a16="http://schemas.microsoft.com/office/drawing/2014/main" id="{1842EFFE-5276-9944-9660-7CA120E453B2}"/>
              </a:ext>
            </a:extLst>
          </p:cNvPr>
          <p:cNvSpPr>
            <a:spLocks noGrp="1"/>
          </p:cNvSpPr>
          <p:nvPr>
            <p:ph type="ftr" sz="quarter" idx="11"/>
          </p:nvPr>
        </p:nvSpPr>
        <p:spPr>
          <a:xfrm>
            <a:off x="2547938" y="6142992"/>
            <a:ext cx="4038600" cy="476672"/>
          </a:xfrm>
        </p:spPr>
        <p:txBody>
          <a:bodyPr/>
          <a:lstStyle/>
          <a:p>
            <a:pPr>
              <a:defRPr/>
            </a:pPr>
            <a:endParaRPr lang="en-US" altLang="zh-CN" dirty="0"/>
          </a:p>
        </p:txBody>
      </p:sp>
      <p:sp>
        <p:nvSpPr>
          <p:cNvPr id="5" name="灯片编号占位符 4">
            <a:extLst>
              <a:ext uri="{FF2B5EF4-FFF2-40B4-BE49-F238E27FC236}">
                <a16:creationId xmlns:a16="http://schemas.microsoft.com/office/drawing/2014/main" id="{102A6AC4-E737-DD45-8B02-914DAB1749C5}"/>
              </a:ext>
            </a:extLst>
          </p:cNvPr>
          <p:cNvSpPr>
            <a:spLocks noGrp="1"/>
          </p:cNvSpPr>
          <p:nvPr>
            <p:ph type="sldNum" sz="quarter" idx="12"/>
          </p:nvPr>
        </p:nvSpPr>
        <p:spPr/>
        <p:txBody>
          <a:bodyPr/>
          <a:lstStyle/>
          <a:p>
            <a:pPr>
              <a:defRPr/>
            </a:pPr>
            <a:fld id="{83A6FEE2-EC87-43D0-A503-157B80D650A6}" type="slidenum">
              <a:rPr lang="en-US" altLang="zh-CN" smtClean="0"/>
              <a:pPr>
                <a:defRPr/>
              </a:pPr>
              <a:t>23</a:t>
            </a:fld>
            <a:endParaRPr lang="en-US" altLang="zh-CN"/>
          </a:p>
        </p:txBody>
      </p:sp>
    </p:spTree>
    <p:extLst>
      <p:ext uri="{BB962C8B-B14F-4D97-AF65-F5344CB8AC3E}">
        <p14:creationId xmlns:p14="http://schemas.microsoft.com/office/powerpoint/2010/main" val="2543740142"/>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ADA71C-5CE1-4BDB-8424-23221034AFE7}"/>
              </a:ext>
            </a:extLst>
          </p:cNvPr>
          <p:cNvSpPr>
            <a:spLocks noGrp="1"/>
          </p:cNvSpPr>
          <p:nvPr>
            <p:ph type="title"/>
          </p:nvPr>
        </p:nvSpPr>
        <p:spPr/>
        <p:txBody>
          <a:bodyPr/>
          <a:lstStyle/>
          <a:p>
            <a:r>
              <a:rPr lang="zh-CN" altLang="en-US" dirty="0"/>
              <a:t>总结与提升</a:t>
            </a:r>
          </a:p>
        </p:txBody>
      </p:sp>
      <p:sp>
        <p:nvSpPr>
          <p:cNvPr id="3" name="内容占位符 2">
            <a:extLst>
              <a:ext uri="{FF2B5EF4-FFF2-40B4-BE49-F238E27FC236}">
                <a16:creationId xmlns:a16="http://schemas.microsoft.com/office/drawing/2014/main" id="{FF07DD36-C638-49D0-9542-46E75D8A944F}"/>
              </a:ext>
            </a:extLst>
          </p:cNvPr>
          <p:cNvSpPr>
            <a:spLocks noGrp="1"/>
          </p:cNvSpPr>
          <p:nvPr>
            <p:ph idx="1"/>
          </p:nvPr>
        </p:nvSpPr>
        <p:spPr/>
        <p:txBody>
          <a:bodyPr/>
          <a:lstStyle/>
          <a:p>
            <a:r>
              <a:rPr lang="zh-CN" altLang="en-US" dirty="0"/>
              <a:t>本次开放实验中：</a:t>
            </a:r>
            <a:endParaRPr lang="en-US" altLang="zh-CN" dirty="0"/>
          </a:p>
          <a:p>
            <a:pPr lvl="1"/>
            <a:r>
              <a:rPr lang="zh-CN" altLang="en-US" dirty="0"/>
              <a:t>小组成员均发挥了自己的想法与思考。</a:t>
            </a:r>
            <a:endParaRPr lang="en-US" altLang="zh-CN" dirty="0"/>
          </a:p>
          <a:p>
            <a:pPr lvl="1"/>
            <a:r>
              <a:rPr lang="zh-CN" altLang="en-US" dirty="0"/>
              <a:t>有着较为完善的工作流程、框架。</a:t>
            </a:r>
            <a:endParaRPr lang="en-US" altLang="zh-CN" dirty="0"/>
          </a:p>
          <a:p>
            <a:r>
              <a:rPr lang="zh-CN" altLang="en-US" dirty="0"/>
              <a:t>缺点：</a:t>
            </a:r>
            <a:endParaRPr lang="en-US" altLang="zh-CN" dirty="0"/>
          </a:p>
          <a:p>
            <a:pPr lvl="1"/>
            <a:r>
              <a:rPr lang="zh-CN" altLang="en-US" dirty="0"/>
              <a:t>分工上，两个部分较为割裂，没有做到完整的结合和统一。</a:t>
            </a:r>
            <a:endParaRPr lang="en-US" altLang="zh-CN" dirty="0"/>
          </a:p>
          <a:p>
            <a:pPr lvl="1"/>
            <a:r>
              <a:rPr lang="zh-CN" altLang="en-US" dirty="0"/>
              <a:t>工程时间较短，预期的一些目标没有实现。</a:t>
            </a:r>
            <a:endParaRPr lang="en-US" altLang="zh-CN" dirty="0"/>
          </a:p>
          <a:p>
            <a:pPr lvl="1"/>
            <a:r>
              <a:rPr lang="zh-CN" altLang="en-US" dirty="0"/>
              <a:t>在初期定题过程中，过于仓促、调研不充分。</a:t>
            </a:r>
            <a:endParaRPr lang="en-US" altLang="zh-CN" dirty="0"/>
          </a:p>
          <a:p>
            <a:pPr lvl="1"/>
            <a:endParaRPr lang="zh-CN" altLang="en-US" dirty="0"/>
          </a:p>
        </p:txBody>
      </p:sp>
      <p:sp>
        <p:nvSpPr>
          <p:cNvPr id="4" name="页脚占位符 3">
            <a:extLst>
              <a:ext uri="{FF2B5EF4-FFF2-40B4-BE49-F238E27FC236}">
                <a16:creationId xmlns:a16="http://schemas.microsoft.com/office/drawing/2014/main" id="{090457E9-A879-4392-8BEE-0D5FF2A1363F}"/>
              </a:ext>
            </a:extLst>
          </p:cNvPr>
          <p:cNvSpPr>
            <a:spLocks noGrp="1"/>
          </p:cNvSpPr>
          <p:nvPr>
            <p:ph type="ftr" sz="quarter" idx="11"/>
          </p:nvPr>
        </p:nvSpPr>
        <p:spPr/>
        <p:txBody>
          <a:bodyPr/>
          <a:lstStyle/>
          <a:p>
            <a:pPr>
              <a:defRPr/>
            </a:pPr>
            <a:endParaRPr lang="en-US" altLang="zh-CN" dirty="0"/>
          </a:p>
        </p:txBody>
      </p:sp>
      <p:sp>
        <p:nvSpPr>
          <p:cNvPr id="5" name="灯片编号占位符 4">
            <a:extLst>
              <a:ext uri="{FF2B5EF4-FFF2-40B4-BE49-F238E27FC236}">
                <a16:creationId xmlns:a16="http://schemas.microsoft.com/office/drawing/2014/main" id="{C980562B-3D93-4471-98DE-549592D9DEBF}"/>
              </a:ext>
            </a:extLst>
          </p:cNvPr>
          <p:cNvSpPr>
            <a:spLocks noGrp="1"/>
          </p:cNvSpPr>
          <p:nvPr>
            <p:ph type="sldNum" sz="quarter" idx="12"/>
          </p:nvPr>
        </p:nvSpPr>
        <p:spPr/>
        <p:txBody>
          <a:bodyPr/>
          <a:lstStyle/>
          <a:p>
            <a:pPr>
              <a:defRPr/>
            </a:pPr>
            <a:fld id="{83A6FEE2-EC87-43D0-A503-157B80D650A6}" type="slidenum">
              <a:rPr lang="en-US" altLang="zh-CN" smtClean="0"/>
              <a:pPr>
                <a:defRPr/>
              </a:pPr>
              <a:t>24</a:t>
            </a:fld>
            <a:endParaRPr lang="en-US" altLang="zh-CN"/>
          </a:p>
        </p:txBody>
      </p:sp>
    </p:spTree>
    <p:extLst>
      <p:ext uri="{BB962C8B-B14F-4D97-AF65-F5344CB8AC3E}">
        <p14:creationId xmlns:p14="http://schemas.microsoft.com/office/powerpoint/2010/main" val="2296042454"/>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555576" y="2403182"/>
            <a:ext cx="8316416" cy="1420314"/>
          </a:xfrm>
        </p:spPr>
        <p:txBody>
          <a:bodyPr/>
          <a:lstStyle/>
          <a:p>
            <a:r>
              <a:rPr lang="zh-CN" altLang="en-US" dirty="0"/>
              <a:t>谢谢大家！</a:t>
            </a:r>
          </a:p>
        </p:txBody>
      </p:sp>
      <p:sp>
        <p:nvSpPr>
          <p:cNvPr id="12" name="文本框 1"/>
          <p:cNvSpPr txBox="1">
            <a:spLocks noChangeArrowheads="1"/>
          </p:cNvSpPr>
          <p:nvPr/>
        </p:nvSpPr>
        <p:spPr bwMode="auto">
          <a:xfrm>
            <a:off x="1691184" y="5028566"/>
            <a:ext cx="6045200"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rgbClr val="080000"/>
                </a:solidFill>
                <a:latin typeface="Calibri" pitchFamily="34" charset="0"/>
                <a:ea typeface="宋体" pitchFamily="2" charset="-122"/>
              </a:defRPr>
            </a:lvl1pPr>
            <a:lvl2pPr marL="742950" indent="-285750">
              <a:defRPr>
                <a:solidFill>
                  <a:srgbClr val="080000"/>
                </a:solidFill>
                <a:latin typeface="Calibri" pitchFamily="34" charset="0"/>
                <a:ea typeface="宋体" pitchFamily="2" charset="-122"/>
              </a:defRPr>
            </a:lvl2pPr>
            <a:lvl3pPr marL="1143000" indent="-228600">
              <a:defRPr>
                <a:solidFill>
                  <a:srgbClr val="080000"/>
                </a:solidFill>
                <a:latin typeface="Calibri" pitchFamily="34" charset="0"/>
                <a:ea typeface="宋体" pitchFamily="2" charset="-122"/>
              </a:defRPr>
            </a:lvl3pPr>
            <a:lvl4pPr marL="1600200" indent="-228600">
              <a:defRPr>
                <a:solidFill>
                  <a:srgbClr val="080000"/>
                </a:solidFill>
                <a:latin typeface="Calibri" pitchFamily="34" charset="0"/>
                <a:ea typeface="宋体" pitchFamily="2" charset="-122"/>
              </a:defRPr>
            </a:lvl4pPr>
            <a:lvl5pPr marL="2057400" indent="-228600">
              <a:defRPr>
                <a:solidFill>
                  <a:srgbClr val="080000"/>
                </a:solidFill>
                <a:latin typeface="Calibri" pitchFamily="34" charset="0"/>
                <a:ea typeface="宋体" pitchFamily="2" charset="-122"/>
              </a:defRPr>
            </a:lvl5pPr>
            <a:lvl6pPr marL="2514600" indent="-228600" eaLnBrk="0" fontAlgn="base" hangingPunct="0">
              <a:spcBef>
                <a:spcPct val="0"/>
              </a:spcBef>
              <a:spcAft>
                <a:spcPct val="0"/>
              </a:spcAft>
              <a:buFont typeface="DejaVu Sans" charset="0"/>
              <a:defRPr>
                <a:solidFill>
                  <a:srgbClr val="080000"/>
                </a:solidFill>
                <a:latin typeface="Calibri" pitchFamily="34" charset="0"/>
                <a:ea typeface="宋体" pitchFamily="2" charset="-122"/>
              </a:defRPr>
            </a:lvl6pPr>
            <a:lvl7pPr marL="2971800" indent="-228600" eaLnBrk="0" fontAlgn="base" hangingPunct="0">
              <a:spcBef>
                <a:spcPct val="0"/>
              </a:spcBef>
              <a:spcAft>
                <a:spcPct val="0"/>
              </a:spcAft>
              <a:buFont typeface="DejaVu Sans" charset="0"/>
              <a:defRPr>
                <a:solidFill>
                  <a:srgbClr val="080000"/>
                </a:solidFill>
                <a:latin typeface="Calibri" pitchFamily="34" charset="0"/>
                <a:ea typeface="宋体" pitchFamily="2" charset="-122"/>
              </a:defRPr>
            </a:lvl7pPr>
            <a:lvl8pPr marL="3429000" indent="-228600" eaLnBrk="0" fontAlgn="base" hangingPunct="0">
              <a:spcBef>
                <a:spcPct val="0"/>
              </a:spcBef>
              <a:spcAft>
                <a:spcPct val="0"/>
              </a:spcAft>
              <a:buFont typeface="DejaVu Sans" charset="0"/>
              <a:defRPr>
                <a:solidFill>
                  <a:srgbClr val="080000"/>
                </a:solidFill>
                <a:latin typeface="Calibri" pitchFamily="34" charset="0"/>
                <a:ea typeface="宋体" pitchFamily="2" charset="-122"/>
              </a:defRPr>
            </a:lvl8pPr>
            <a:lvl9pPr marL="3886200" indent="-228600" eaLnBrk="0" fontAlgn="base" hangingPunct="0">
              <a:spcBef>
                <a:spcPct val="0"/>
              </a:spcBef>
              <a:spcAft>
                <a:spcPct val="0"/>
              </a:spcAft>
              <a:buFont typeface="DejaVu Sans" charset="0"/>
              <a:defRPr>
                <a:solidFill>
                  <a:srgbClr val="080000"/>
                </a:solidFill>
                <a:latin typeface="Calibri" pitchFamily="34"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2400" b="1" i="0" u="none" strike="noStrike" kern="1200" cap="none" spc="0" normalizeH="0" baseline="0" noProof="0" dirty="0">
              <a:ln>
                <a:noFill/>
              </a:ln>
              <a:solidFill>
                <a:srgbClr val="000000">
                  <a:lumMod val="50000"/>
                  <a:lumOff val="50000"/>
                </a:srgbClr>
              </a:solidFill>
              <a:effectLst/>
              <a:uLnTx/>
              <a:uFillTx/>
              <a:latin typeface="Times New Roman" pitchFamily="18" charset="0"/>
              <a:ea typeface="宋体" pitchFamily="2" charset="-122"/>
              <a:cs typeface="Times New Roman" pitchFamily="18" charset="0"/>
            </a:endParaRP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2400" b="1" i="0" u="none" strike="noStrike" kern="1200" cap="none" spc="0" normalizeH="0" baseline="0" noProof="0" dirty="0">
                <a:ln>
                  <a:noFill/>
                </a:ln>
                <a:solidFill>
                  <a:srgbClr val="000000">
                    <a:lumMod val="50000"/>
                    <a:lumOff val="50000"/>
                  </a:srgbClr>
                </a:solidFill>
                <a:effectLst/>
                <a:uLnTx/>
                <a:uFillTx/>
                <a:latin typeface="Times New Roman" pitchFamily="18" charset="0"/>
                <a:ea typeface="宋体" pitchFamily="2" charset="-122"/>
                <a:cs typeface="Times New Roman" pitchFamily="18" charset="0"/>
              </a:rPr>
              <a:t>王浩宇、吴永基、邵军阳、陆万航</a:t>
            </a:r>
            <a:endParaRPr kumimoji="0" lang="en-US" altLang="zh-CN" sz="2400" b="1" i="0" u="none" strike="noStrike" kern="1200" cap="none" spc="0" normalizeH="0" baseline="0" noProof="0" dirty="0">
              <a:ln>
                <a:noFill/>
              </a:ln>
              <a:solidFill>
                <a:srgbClr val="000000">
                  <a:lumMod val="50000"/>
                  <a:lumOff val="50000"/>
                </a:srgbClr>
              </a:solidFill>
              <a:effectLst/>
              <a:uLnTx/>
              <a:uFillTx/>
              <a:latin typeface="Times New Roman" pitchFamily="18" charset="0"/>
              <a:ea typeface="宋体" pitchFamily="2" charset="-122"/>
              <a:cs typeface="Times New Roman" pitchFamily="18" charset="0"/>
            </a:endParaRPr>
          </a:p>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2400" b="1" i="0" u="none" strike="noStrike" kern="1200" cap="none" spc="0" normalizeH="0" baseline="0" noProof="0" dirty="0">
              <a:ln>
                <a:noFill/>
              </a:ln>
              <a:solidFill>
                <a:srgbClr val="000000">
                  <a:lumMod val="50000"/>
                  <a:lumOff val="50000"/>
                </a:srgbClr>
              </a:solidFill>
              <a:effectLst/>
              <a:uLnTx/>
              <a:uFillTx/>
              <a:latin typeface="Times New Roman" pitchFamily="18" charset="0"/>
              <a:ea typeface="宋体" pitchFamily="2" charset="-122"/>
              <a:cs typeface="Times New Roman" pitchFamily="18" charset="0"/>
            </a:endParaRP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2400" b="1" i="0" u="none" strike="noStrike" kern="1200" cap="none" spc="0" normalizeH="0" baseline="0" noProof="0" dirty="0">
                <a:ln>
                  <a:noFill/>
                </a:ln>
                <a:solidFill>
                  <a:srgbClr val="0070C0"/>
                </a:solidFill>
                <a:effectLst/>
                <a:uLnTx/>
                <a:uFillTx/>
                <a:latin typeface="Times New Roman" pitchFamily="18" charset="0"/>
                <a:ea typeface="宋体" pitchFamily="2" charset="-122"/>
                <a:cs typeface="Times New Roman" pitchFamily="18" charset="0"/>
              </a:rPr>
              <a:t>2019.01.12</a:t>
            </a:r>
            <a:r>
              <a:rPr kumimoji="0" lang="en-US" altLang="zh-CN" sz="2400" b="1" i="0" u="none" strike="noStrike" kern="1200" cap="none" spc="0" normalizeH="0" baseline="0" noProof="0" dirty="0">
                <a:ln>
                  <a:noFill/>
                </a:ln>
                <a:solidFill>
                  <a:srgbClr val="0070C0"/>
                </a:solidFill>
                <a:effectLst/>
                <a:uLnTx/>
                <a:uFillTx/>
                <a:latin typeface="Arial Unicode MS" pitchFamily="34" charset="-122"/>
                <a:ea typeface="Arial Unicode MS" pitchFamily="34" charset="-122"/>
                <a:cs typeface="Arial Unicode MS" pitchFamily="34" charset="-122"/>
              </a:rPr>
              <a:t>  ⋅  </a:t>
            </a:r>
            <a:r>
              <a:rPr kumimoji="0" lang="zh-CN" altLang="en-US" sz="2400" b="1" i="0" u="none" strike="noStrike" kern="1200" cap="none" spc="0" normalizeH="0" baseline="0" noProof="0" dirty="0">
                <a:ln>
                  <a:noFill/>
                </a:ln>
                <a:solidFill>
                  <a:srgbClr val="0070C0"/>
                </a:solidFill>
                <a:effectLst/>
                <a:uLnTx/>
                <a:uFillTx/>
                <a:latin typeface="Times New Roman" pitchFamily="18" charset="0"/>
                <a:ea typeface="宋体" pitchFamily="2" charset="-122"/>
                <a:cs typeface="Times New Roman" pitchFamily="18" charset="0"/>
              </a:rPr>
              <a:t>合肥</a:t>
            </a:r>
          </a:p>
        </p:txBody>
      </p:sp>
    </p:spTree>
    <p:extLst>
      <p:ext uri="{BB962C8B-B14F-4D97-AF65-F5344CB8AC3E}">
        <p14:creationId xmlns:p14="http://schemas.microsoft.com/office/powerpoint/2010/main" val="3238002484"/>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109B5E-76AF-41A8-B1AD-766F8CAD9E61}"/>
              </a:ext>
            </a:extLst>
          </p:cNvPr>
          <p:cNvSpPr>
            <a:spLocks noGrp="1"/>
          </p:cNvSpPr>
          <p:nvPr>
            <p:ph type="title"/>
          </p:nvPr>
        </p:nvSpPr>
        <p:spPr/>
        <p:txBody>
          <a:bodyPr/>
          <a:lstStyle/>
          <a:p>
            <a:r>
              <a:rPr lang="zh-CN" altLang="en-US" dirty="0"/>
              <a:t>项目概述</a:t>
            </a:r>
          </a:p>
        </p:txBody>
      </p:sp>
      <p:sp>
        <p:nvSpPr>
          <p:cNvPr id="3" name="内容占位符 2">
            <a:extLst>
              <a:ext uri="{FF2B5EF4-FFF2-40B4-BE49-F238E27FC236}">
                <a16:creationId xmlns:a16="http://schemas.microsoft.com/office/drawing/2014/main" id="{7D51FAF2-FDF3-4201-9EDE-8E1A19711097}"/>
              </a:ext>
            </a:extLst>
          </p:cNvPr>
          <p:cNvSpPr>
            <a:spLocks noGrp="1"/>
          </p:cNvSpPr>
          <p:nvPr>
            <p:ph idx="1"/>
          </p:nvPr>
        </p:nvSpPr>
        <p:spPr/>
        <p:txBody>
          <a:bodyPr/>
          <a:lstStyle/>
          <a:p>
            <a:r>
              <a:rPr lang="zh-CN" altLang="en-US" dirty="0"/>
              <a:t>在编程中，很多拼写错误、变量命名不当很容易造成代码可读性变差。</a:t>
            </a:r>
            <a:endParaRPr lang="en-US" altLang="zh-CN" dirty="0"/>
          </a:p>
          <a:p>
            <a:pPr lvl="1"/>
            <a:r>
              <a:rPr lang="zh-CN" altLang="en-US" dirty="0"/>
              <a:t>需要对变量的命名进行一定的检查，使其符合某一种类型的命名规范</a:t>
            </a:r>
            <a:endParaRPr lang="en-US" altLang="zh-CN" dirty="0"/>
          </a:p>
          <a:p>
            <a:r>
              <a:rPr lang="zh-CN" altLang="en-US" dirty="0"/>
              <a:t>条件判断中的一些细节错误会导致严重而难以发现的</a:t>
            </a:r>
            <a:r>
              <a:rPr lang="en-US" altLang="zh-CN" dirty="0"/>
              <a:t>bug</a:t>
            </a:r>
          </a:p>
          <a:p>
            <a:pPr lvl="1"/>
            <a:r>
              <a:rPr lang="zh-CN" altLang="en-US" dirty="0"/>
              <a:t>如将</a:t>
            </a:r>
            <a:r>
              <a:rPr lang="en-US" altLang="zh-CN" dirty="0"/>
              <a:t>”==”</a:t>
            </a:r>
            <a:r>
              <a:rPr lang="zh-CN" altLang="en-US" dirty="0"/>
              <a:t>写成</a:t>
            </a:r>
            <a:r>
              <a:rPr lang="en-US" altLang="zh-CN" dirty="0"/>
              <a:t>”=”……</a:t>
            </a:r>
          </a:p>
          <a:p>
            <a:pPr lvl="1"/>
            <a:endParaRPr lang="en-US" altLang="zh-CN" dirty="0"/>
          </a:p>
          <a:p>
            <a:pPr lvl="1"/>
            <a:endParaRPr lang="zh-CN" altLang="en-US" dirty="0"/>
          </a:p>
        </p:txBody>
      </p:sp>
      <p:sp>
        <p:nvSpPr>
          <p:cNvPr id="4" name="页脚占位符 3">
            <a:extLst>
              <a:ext uri="{FF2B5EF4-FFF2-40B4-BE49-F238E27FC236}">
                <a16:creationId xmlns:a16="http://schemas.microsoft.com/office/drawing/2014/main" id="{D2CBD531-BFE0-456B-B193-24D666D86F3E}"/>
              </a:ext>
            </a:extLst>
          </p:cNvPr>
          <p:cNvSpPr>
            <a:spLocks noGrp="1"/>
          </p:cNvSpPr>
          <p:nvPr>
            <p:ph type="ftr" sz="quarter" idx="11"/>
          </p:nvPr>
        </p:nvSpPr>
        <p:spPr/>
        <p:txBody>
          <a:bodyPr/>
          <a:lstStyle/>
          <a:p>
            <a:pPr>
              <a:defRPr/>
            </a:pPr>
            <a:endParaRPr lang="en-US" altLang="zh-CN" dirty="0"/>
          </a:p>
        </p:txBody>
      </p:sp>
      <p:sp>
        <p:nvSpPr>
          <p:cNvPr id="5" name="灯片编号占位符 4">
            <a:extLst>
              <a:ext uri="{FF2B5EF4-FFF2-40B4-BE49-F238E27FC236}">
                <a16:creationId xmlns:a16="http://schemas.microsoft.com/office/drawing/2014/main" id="{5F62F349-3C90-4B46-9777-D3D865F448E2}"/>
              </a:ext>
            </a:extLst>
          </p:cNvPr>
          <p:cNvSpPr>
            <a:spLocks noGrp="1"/>
          </p:cNvSpPr>
          <p:nvPr>
            <p:ph type="sldNum" sz="quarter" idx="12"/>
          </p:nvPr>
        </p:nvSpPr>
        <p:spPr/>
        <p:txBody>
          <a:bodyPr/>
          <a:lstStyle/>
          <a:p>
            <a:pPr>
              <a:defRPr/>
            </a:pPr>
            <a:fld id="{83A6FEE2-EC87-43D0-A503-157B80D650A6}" type="slidenum">
              <a:rPr lang="en-US" altLang="zh-CN" smtClean="0"/>
              <a:pPr>
                <a:defRPr/>
              </a:pPr>
              <a:t>3</a:t>
            </a:fld>
            <a:endParaRPr lang="en-US" altLang="zh-CN"/>
          </a:p>
        </p:txBody>
      </p:sp>
    </p:spTree>
    <p:extLst>
      <p:ext uri="{BB962C8B-B14F-4D97-AF65-F5344CB8AC3E}">
        <p14:creationId xmlns:p14="http://schemas.microsoft.com/office/powerpoint/2010/main" val="2059726116"/>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C9FD37E-9E63-4F61-B748-87C56BC16522}"/>
              </a:ext>
            </a:extLst>
          </p:cNvPr>
          <p:cNvSpPr>
            <a:spLocks noGrp="1"/>
          </p:cNvSpPr>
          <p:nvPr>
            <p:ph type="title"/>
          </p:nvPr>
        </p:nvSpPr>
        <p:spPr/>
        <p:txBody>
          <a:bodyPr/>
          <a:lstStyle/>
          <a:p>
            <a:r>
              <a:rPr lang="zh-CN" altLang="en-US" dirty="0"/>
              <a:t>变量名的检查：目标</a:t>
            </a:r>
          </a:p>
        </p:txBody>
      </p:sp>
      <p:sp>
        <p:nvSpPr>
          <p:cNvPr id="3" name="内容占位符 2">
            <a:extLst>
              <a:ext uri="{FF2B5EF4-FFF2-40B4-BE49-F238E27FC236}">
                <a16:creationId xmlns:a16="http://schemas.microsoft.com/office/drawing/2014/main" id="{0EA71738-3097-4A6F-93C8-075AF64BFAFC}"/>
              </a:ext>
            </a:extLst>
          </p:cNvPr>
          <p:cNvSpPr>
            <a:spLocks noGrp="1"/>
          </p:cNvSpPr>
          <p:nvPr>
            <p:ph idx="1"/>
          </p:nvPr>
        </p:nvSpPr>
        <p:spPr/>
        <p:txBody>
          <a:bodyPr/>
          <a:lstStyle/>
          <a:p>
            <a:r>
              <a:rPr lang="zh-CN" altLang="en-US" dirty="0"/>
              <a:t>变量名的错误拼写</a:t>
            </a:r>
            <a:endParaRPr lang="en-US" altLang="zh-CN" dirty="0"/>
          </a:p>
          <a:p>
            <a:pPr lvl="1"/>
            <a:r>
              <a:rPr lang="zh-CN" altLang="en-US" dirty="0"/>
              <a:t>程序员在编写程序时，难免有拼写错误，影响可读性。 （</a:t>
            </a:r>
            <a:r>
              <a:rPr lang="en-US" altLang="zh-CN" dirty="0"/>
              <a:t>true</a:t>
            </a:r>
            <a:r>
              <a:rPr lang="zh-CN" altLang="en-US" dirty="0"/>
              <a:t> </a:t>
            </a:r>
            <a:r>
              <a:rPr lang="en-US" altLang="zh-CN" dirty="0">
                <a:sym typeface="Wingdings" pitchFamily="2" charset="2"/>
              </a:rPr>
              <a:t></a:t>
            </a:r>
            <a:r>
              <a:rPr lang="zh-CN" altLang="en-US" dirty="0">
                <a:sym typeface="Wingdings" pitchFamily="2" charset="2"/>
              </a:rPr>
              <a:t> </a:t>
            </a:r>
            <a:r>
              <a:rPr lang="en-US" altLang="zh-CN" dirty="0" err="1">
                <a:sym typeface="Wingdings" pitchFamily="2" charset="2"/>
              </a:rPr>
              <a:t>ture</a:t>
            </a:r>
            <a:r>
              <a:rPr lang="zh-CN" altLang="en-US" dirty="0">
                <a:sym typeface="Wingdings" pitchFamily="2" charset="2"/>
              </a:rPr>
              <a:t>）</a:t>
            </a:r>
            <a:endParaRPr lang="en-US" altLang="zh-CN" dirty="0"/>
          </a:p>
          <a:p>
            <a:r>
              <a:rPr lang="zh-CN" altLang="en-US" dirty="0"/>
              <a:t>变量名的修改建议</a:t>
            </a:r>
            <a:endParaRPr lang="en-US" altLang="zh-CN" dirty="0"/>
          </a:p>
          <a:p>
            <a:pPr lvl="1"/>
            <a:r>
              <a:rPr lang="zh-CN" altLang="en-US" dirty="0"/>
              <a:t>在</a:t>
            </a:r>
            <a:r>
              <a:rPr lang="en-US" altLang="zh-CN" dirty="0"/>
              <a:t>CSA</a:t>
            </a:r>
            <a:r>
              <a:rPr lang="zh-CN" altLang="en-US" dirty="0"/>
              <a:t>的基础上，除了对不合法的变量名进行警告，还给出了对应的修改建议。</a:t>
            </a:r>
            <a:endParaRPr lang="en-US" altLang="zh-CN" dirty="0"/>
          </a:p>
          <a:p>
            <a:pPr lvl="1"/>
            <a:r>
              <a:rPr lang="zh-CN" altLang="en-US" dirty="0"/>
              <a:t>很多变量名并非由某个单词直接构建</a:t>
            </a:r>
            <a:endParaRPr lang="en-US" altLang="zh-CN" dirty="0"/>
          </a:p>
          <a:p>
            <a:pPr lvl="2"/>
            <a:r>
              <a:rPr lang="zh-CN" altLang="en-US" dirty="0"/>
              <a:t>如：</a:t>
            </a:r>
            <a:r>
              <a:rPr lang="en-US" altLang="zh-CN" dirty="0" err="1"/>
              <a:t>Definemagic</a:t>
            </a:r>
            <a:r>
              <a:rPr lang="zh-CN" altLang="en-US" dirty="0"/>
              <a:t>、</a:t>
            </a:r>
            <a:r>
              <a:rPr lang="en-US" altLang="zh-CN" dirty="0" err="1"/>
              <a:t>namingcjeck</a:t>
            </a:r>
            <a:r>
              <a:rPr lang="zh-CN" altLang="en-US" dirty="0"/>
              <a:t>等</a:t>
            </a:r>
            <a:endParaRPr lang="en-US" altLang="zh-CN" dirty="0"/>
          </a:p>
        </p:txBody>
      </p:sp>
      <p:sp>
        <p:nvSpPr>
          <p:cNvPr id="4" name="页脚占位符 3">
            <a:extLst>
              <a:ext uri="{FF2B5EF4-FFF2-40B4-BE49-F238E27FC236}">
                <a16:creationId xmlns:a16="http://schemas.microsoft.com/office/drawing/2014/main" id="{81B8F6EF-A248-4245-B0F2-E77E348AEEC7}"/>
              </a:ext>
            </a:extLst>
          </p:cNvPr>
          <p:cNvSpPr>
            <a:spLocks noGrp="1"/>
          </p:cNvSpPr>
          <p:nvPr>
            <p:ph type="ftr" sz="quarter" idx="11"/>
          </p:nvPr>
        </p:nvSpPr>
        <p:spPr/>
        <p:txBody>
          <a:bodyPr/>
          <a:lstStyle/>
          <a:p>
            <a:pPr>
              <a:defRPr/>
            </a:pPr>
            <a:endParaRPr lang="en-US" altLang="zh-CN" dirty="0"/>
          </a:p>
        </p:txBody>
      </p:sp>
      <p:sp>
        <p:nvSpPr>
          <p:cNvPr id="5" name="灯片编号占位符 4">
            <a:extLst>
              <a:ext uri="{FF2B5EF4-FFF2-40B4-BE49-F238E27FC236}">
                <a16:creationId xmlns:a16="http://schemas.microsoft.com/office/drawing/2014/main" id="{64DB752C-E733-429E-A877-2EF27D361C8A}"/>
              </a:ext>
            </a:extLst>
          </p:cNvPr>
          <p:cNvSpPr>
            <a:spLocks noGrp="1"/>
          </p:cNvSpPr>
          <p:nvPr>
            <p:ph type="sldNum" sz="quarter" idx="12"/>
          </p:nvPr>
        </p:nvSpPr>
        <p:spPr/>
        <p:txBody>
          <a:bodyPr/>
          <a:lstStyle/>
          <a:p>
            <a:pPr>
              <a:defRPr/>
            </a:pPr>
            <a:fld id="{83A6FEE2-EC87-43D0-A503-157B80D650A6}" type="slidenum">
              <a:rPr lang="en-US" altLang="zh-CN" smtClean="0"/>
              <a:pPr>
                <a:defRPr/>
              </a:pPr>
              <a:t>4</a:t>
            </a:fld>
            <a:endParaRPr lang="en-US" altLang="zh-CN"/>
          </a:p>
        </p:txBody>
      </p:sp>
    </p:spTree>
    <p:extLst>
      <p:ext uri="{BB962C8B-B14F-4D97-AF65-F5344CB8AC3E}">
        <p14:creationId xmlns:p14="http://schemas.microsoft.com/office/powerpoint/2010/main" val="1417832501"/>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变量名的检查</a:t>
            </a:r>
          </a:p>
        </p:txBody>
      </p:sp>
      <p:sp>
        <p:nvSpPr>
          <p:cNvPr id="3" name="Content Placeholder 2"/>
          <p:cNvSpPr>
            <a:spLocks noGrp="1"/>
          </p:cNvSpPr>
          <p:nvPr>
            <p:ph idx="1"/>
          </p:nvPr>
        </p:nvSpPr>
        <p:spPr/>
        <p:txBody>
          <a:bodyPr/>
          <a:lstStyle/>
          <a:p>
            <a:r>
              <a:rPr lang="zh-CN" altLang="en-US" dirty="0"/>
              <a:t>分词：</a:t>
            </a:r>
            <a:endParaRPr lang="en-US" altLang="zh-CN" dirty="0"/>
          </a:p>
          <a:p>
            <a:pPr marL="0" indent="0">
              <a:buNone/>
            </a:pPr>
            <a:r>
              <a:rPr lang="en-US" altLang="zh-CN" sz="1800" dirty="0"/>
              <a:t>        </a:t>
            </a:r>
            <a:r>
              <a:rPr lang="zh-CN" altLang="en-US" sz="1800" b="0" i="1" dirty="0"/>
              <a:t>该部分参考了金培权老师</a:t>
            </a:r>
            <a:r>
              <a:rPr lang="en-US" altLang="zh-CN" sz="1800" b="0" i="1" dirty="0"/>
              <a:t>《Web</a:t>
            </a:r>
            <a:r>
              <a:rPr lang="zh-CN" altLang="en-US" sz="1800" b="0" i="1" dirty="0"/>
              <a:t>信息处理与应用</a:t>
            </a:r>
            <a:r>
              <a:rPr lang="en-US" altLang="zh-CN" sz="1800" b="0" i="1" dirty="0"/>
              <a:t>》</a:t>
            </a:r>
            <a:r>
              <a:rPr lang="zh-CN" altLang="en-US" sz="1800" b="0" i="1" dirty="0"/>
              <a:t>部分的知识：</a:t>
            </a:r>
            <a:endParaRPr lang="en-US" altLang="zh-CN" sz="1800" b="0" i="1" dirty="0"/>
          </a:p>
          <a:p>
            <a:pPr marL="0" indent="0">
              <a:buNone/>
            </a:pPr>
            <a:r>
              <a:rPr lang="en-US" altLang="zh-CN" sz="1800" dirty="0"/>
              <a:t>        </a:t>
            </a:r>
            <a:r>
              <a:rPr lang="zh-CN" altLang="en-US" sz="1800" dirty="0"/>
              <a:t>通俗的来讲，就是将字符串序列变成词序列。</a:t>
            </a:r>
            <a:endParaRPr lang="en-US" altLang="zh-CN" sz="1800" dirty="0"/>
          </a:p>
          <a:p>
            <a:pPr marL="0" indent="0">
              <a:buNone/>
            </a:pPr>
            <a:endParaRPr lang="en-US" altLang="zh-CN" sz="1800" dirty="0"/>
          </a:p>
          <a:p>
            <a:pPr marL="0" indent="0">
              <a:buNone/>
            </a:pPr>
            <a:r>
              <a:rPr lang="en-US" altLang="zh-CN" sz="1800" dirty="0"/>
              <a:t>        </a:t>
            </a:r>
            <a:r>
              <a:rPr lang="zh-CN" altLang="en-US" sz="1800" dirty="0"/>
              <a:t>如：</a:t>
            </a:r>
            <a:r>
              <a:rPr lang="en-US" altLang="zh-CN" sz="1800" dirty="0" err="1"/>
              <a:t>DefineMagic</a:t>
            </a:r>
            <a:r>
              <a:rPr lang="en-US" altLang="zh-CN" sz="1800" dirty="0"/>
              <a:t>   </a:t>
            </a:r>
            <a:r>
              <a:rPr lang="en-US" altLang="zh-CN" sz="1800" dirty="0">
                <a:sym typeface="Wingdings" panose="05000000000000000000" pitchFamily="2" charset="2"/>
              </a:rPr>
              <a:t>  define    magic</a:t>
            </a:r>
          </a:p>
          <a:p>
            <a:pPr marL="0" indent="0">
              <a:buNone/>
            </a:pPr>
            <a:r>
              <a:rPr lang="en-US" altLang="zh-CN" sz="1800" dirty="0">
                <a:sym typeface="Wingdings" panose="05000000000000000000" pitchFamily="2" charset="2"/>
              </a:rPr>
              <a:t>                </a:t>
            </a:r>
            <a:r>
              <a:rPr lang="en-US" altLang="zh-CN" sz="1800" dirty="0" err="1">
                <a:sym typeface="Wingdings" panose="05000000000000000000" pitchFamily="2" charset="2"/>
              </a:rPr>
              <a:t>NamingCheck</a:t>
            </a:r>
            <a:r>
              <a:rPr lang="en-US" altLang="zh-CN" sz="1800" dirty="0">
                <a:sym typeface="Wingdings" panose="05000000000000000000" pitchFamily="2" charset="2"/>
              </a:rPr>
              <a:t>  Naming      Check</a:t>
            </a:r>
          </a:p>
          <a:p>
            <a:pPr marL="0" indent="0">
              <a:buNone/>
            </a:pPr>
            <a:endParaRPr lang="en-US" altLang="zh-CN" sz="1800" dirty="0">
              <a:sym typeface="Wingdings" panose="05000000000000000000" pitchFamily="2" charset="2"/>
            </a:endParaRPr>
          </a:p>
          <a:p>
            <a:pPr marL="0" indent="0">
              <a:buNone/>
            </a:pPr>
            <a:endParaRPr lang="en-US" altLang="zh-CN" sz="1800" dirty="0">
              <a:sym typeface="Wingdings" panose="05000000000000000000" pitchFamily="2" charset="2"/>
            </a:endParaRPr>
          </a:p>
          <a:p>
            <a:pPr marL="0" indent="0">
              <a:buNone/>
            </a:pPr>
            <a:r>
              <a:rPr lang="en-US" altLang="zh-CN" sz="1800" dirty="0">
                <a:sym typeface="Wingdings" panose="05000000000000000000" pitchFamily="2" charset="2"/>
              </a:rPr>
              <a:t>        </a:t>
            </a:r>
            <a:r>
              <a:rPr lang="zh-CN" altLang="en-US" sz="1800" dirty="0">
                <a:sym typeface="Wingdings" panose="05000000000000000000" pitchFamily="2" charset="2"/>
              </a:rPr>
              <a:t>在实际的搜索引擎处理之中，分词技术通常用于中文，但是由</a:t>
            </a:r>
            <a:endParaRPr lang="en-US" altLang="zh-CN" sz="1800" dirty="0">
              <a:sym typeface="Wingdings" panose="05000000000000000000" pitchFamily="2" charset="2"/>
            </a:endParaRPr>
          </a:p>
          <a:p>
            <a:pPr marL="0" indent="0">
              <a:buNone/>
            </a:pPr>
            <a:r>
              <a:rPr lang="en-US" altLang="zh-CN" sz="1800" dirty="0">
                <a:sym typeface="Wingdings" panose="05000000000000000000" pitchFamily="2" charset="2"/>
              </a:rPr>
              <a:t>        Identifier</a:t>
            </a:r>
            <a:r>
              <a:rPr lang="zh-CN" altLang="en-US" sz="1800" dirty="0">
                <a:sym typeface="Wingdings" panose="05000000000000000000" pitchFamily="2" charset="2"/>
              </a:rPr>
              <a:t>的定义中不能有空格，所以这里运用了分词技术。</a:t>
            </a:r>
            <a:endParaRPr lang="en-US" altLang="zh-CN" sz="1800" dirty="0">
              <a:sym typeface="Wingdings" panose="05000000000000000000" pitchFamily="2" charset="2"/>
            </a:endParaRPr>
          </a:p>
        </p:txBody>
      </p:sp>
      <p:sp>
        <p:nvSpPr>
          <p:cNvPr id="4" name="Footer Placeholder 3"/>
          <p:cNvSpPr>
            <a:spLocks noGrp="1"/>
          </p:cNvSpPr>
          <p:nvPr>
            <p:ph type="ftr" sz="quarter" idx="11"/>
          </p:nvPr>
        </p:nvSpPr>
        <p:spPr/>
        <p:txBody>
          <a:bodyPr/>
          <a:lstStyle/>
          <a:p>
            <a:pPr>
              <a:defRPr/>
            </a:pPr>
            <a:endParaRPr lang="en-US" altLang="zh-CN" dirty="0"/>
          </a:p>
        </p:txBody>
      </p:sp>
      <p:sp>
        <p:nvSpPr>
          <p:cNvPr id="5" name="Slide Number Placeholder 4"/>
          <p:cNvSpPr>
            <a:spLocks noGrp="1"/>
          </p:cNvSpPr>
          <p:nvPr>
            <p:ph type="sldNum" sz="quarter" idx="12"/>
          </p:nvPr>
        </p:nvSpPr>
        <p:spPr/>
        <p:txBody>
          <a:bodyPr/>
          <a:lstStyle/>
          <a:p>
            <a:pPr>
              <a:defRPr/>
            </a:pPr>
            <a:fld id="{83A6FEE2-EC87-43D0-A503-157B80D650A6}" type="slidenum">
              <a:rPr lang="en-US" altLang="zh-CN" smtClean="0"/>
              <a:pPr>
                <a:defRPr/>
              </a:pPr>
              <a:t>5</a:t>
            </a:fld>
            <a:endParaRPr lang="en-US" altLang="zh-CN"/>
          </a:p>
        </p:txBody>
      </p:sp>
    </p:spTree>
    <p:extLst>
      <p:ext uri="{BB962C8B-B14F-4D97-AF65-F5344CB8AC3E}">
        <p14:creationId xmlns:p14="http://schemas.microsoft.com/office/powerpoint/2010/main" val="2133440518"/>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B78BB2-804A-4D81-B50D-F04C8E75D979}"/>
              </a:ext>
            </a:extLst>
          </p:cNvPr>
          <p:cNvSpPr>
            <a:spLocks noGrp="1"/>
          </p:cNvSpPr>
          <p:nvPr>
            <p:ph type="title"/>
          </p:nvPr>
        </p:nvSpPr>
        <p:spPr/>
        <p:txBody>
          <a:bodyPr/>
          <a:lstStyle/>
          <a:p>
            <a:r>
              <a:rPr lang="zh-CN" altLang="en-US" dirty="0"/>
              <a:t>变量名的检查</a:t>
            </a:r>
          </a:p>
        </p:txBody>
      </p:sp>
      <p:sp>
        <p:nvSpPr>
          <p:cNvPr id="3" name="内容占位符 2">
            <a:extLst>
              <a:ext uri="{FF2B5EF4-FFF2-40B4-BE49-F238E27FC236}">
                <a16:creationId xmlns:a16="http://schemas.microsoft.com/office/drawing/2014/main" id="{A695E309-E704-40AF-96BD-E90AC8481198}"/>
              </a:ext>
            </a:extLst>
          </p:cNvPr>
          <p:cNvSpPr>
            <a:spLocks noGrp="1"/>
          </p:cNvSpPr>
          <p:nvPr>
            <p:ph idx="1"/>
          </p:nvPr>
        </p:nvSpPr>
        <p:spPr>
          <a:xfrm>
            <a:off x="566738" y="1412776"/>
            <a:ext cx="8001000" cy="4607024"/>
          </a:xfrm>
        </p:spPr>
        <p:txBody>
          <a:bodyPr/>
          <a:lstStyle/>
          <a:p>
            <a:r>
              <a:rPr lang="zh-CN" altLang="en-US" dirty="0"/>
              <a:t>分词的手段：</a:t>
            </a:r>
            <a:endParaRPr lang="en-US" altLang="zh-CN" dirty="0"/>
          </a:p>
          <a:p>
            <a:pPr lvl="1"/>
            <a:r>
              <a:rPr lang="zh-CN" altLang="en-US" sz="2400" b="1" dirty="0">
                <a:solidFill>
                  <a:srgbClr val="000000"/>
                </a:solidFill>
              </a:rPr>
              <a:t>正向最大匹配（</a:t>
            </a:r>
            <a:r>
              <a:rPr lang="en-US" altLang="zh-CN" sz="2400" dirty="0">
                <a:solidFill>
                  <a:srgbClr val="000000"/>
                </a:solidFill>
              </a:rPr>
              <a:t>FMM</a:t>
            </a:r>
            <a:r>
              <a:rPr lang="zh-CN" altLang="en-US" sz="2400" b="1" dirty="0">
                <a:solidFill>
                  <a:srgbClr val="000000"/>
                </a:solidFill>
              </a:rPr>
              <a:t>）</a:t>
            </a:r>
            <a:r>
              <a:rPr lang="en-US" altLang="zh-CN" sz="2400" b="1" dirty="0">
                <a:solidFill>
                  <a:srgbClr val="000000"/>
                </a:solidFill>
              </a:rPr>
              <a:t>       </a:t>
            </a:r>
          </a:p>
          <a:p>
            <a:pPr lvl="1"/>
            <a:r>
              <a:rPr lang="zh-CN" altLang="en-US" sz="2400" b="1" dirty="0">
                <a:solidFill>
                  <a:srgbClr val="000000"/>
                </a:solidFill>
              </a:rPr>
              <a:t>反向最大匹配（</a:t>
            </a:r>
            <a:r>
              <a:rPr lang="en-US" altLang="zh-CN" sz="2400" dirty="0">
                <a:solidFill>
                  <a:srgbClr val="000000"/>
                </a:solidFill>
              </a:rPr>
              <a:t>BMM</a:t>
            </a:r>
            <a:r>
              <a:rPr lang="zh-CN" altLang="en-US" sz="2400" dirty="0">
                <a:solidFill>
                  <a:srgbClr val="000000"/>
                </a:solidFill>
              </a:rPr>
              <a:t>，</a:t>
            </a:r>
            <a:r>
              <a:rPr lang="en-US" altLang="zh-CN" sz="2400" dirty="0">
                <a:solidFill>
                  <a:srgbClr val="000000"/>
                </a:solidFill>
              </a:rPr>
              <a:t>RMM</a:t>
            </a:r>
            <a:r>
              <a:rPr lang="zh-CN" altLang="en-US" sz="2400" b="1" dirty="0">
                <a:solidFill>
                  <a:srgbClr val="000000"/>
                </a:solidFill>
              </a:rPr>
              <a:t>）</a:t>
            </a:r>
            <a:endParaRPr lang="en-US" altLang="zh-CN" sz="2400" b="1" dirty="0">
              <a:solidFill>
                <a:srgbClr val="000000"/>
              </a:solidFill>
            </a:endParaRPr>
          </a:p>
          <a:p>
            <a:pPr lvl="1"/>
            <a:r>
              <a:rPr lang="zh-CN" altLang="en-US" sz="2400" b="1" dirty="0">
                <a:solidFill>
                  <a:srgbClr val="000000"/>
                </a:solidFill>
              </a:rPr>
              <a:t>双向最大匹配 </a:t>
            </a:r>
            <a:r>
              <a:rPr lang="zh-CN" altLang="en-US" sz="2400" dirty="0">
                <a:solidFill>
                  <a:srgbClr val="000000"/>
                </a:solidFill>
              </a:rPr>
              <a:t>（</a:t>
            </a:r>
            <a:r>
              <a:rPr lang="en-US" altLang="zh-CN" sz="2400" dirty="0">
                <a:solidFill>
                  <a:srgbClr val="000000"/>
                </a:solidFill>
              </a:rPr>
              <a:t>BM</a:t>
            </a:r>
            <a:r>
              <a:rPr lang="zh-CN" altLang="en-US" sz="2400" dirty="0">
                <a:solidFill>
                  <a:srgbClr val="000000"/>
                </a:solidFill>
              </a:rPr>
              <a:t>）</a:t>
            </a:r>
            <a:endParaRPr lang="en-US" altLang="zh-CN" sz="2400" dirty="0">
              <a:solidFill>
                <a:srgbClr val="000000"/>
              </a:solidFill>
            </a:endParaRPr>
          </a:p>
          <a:p>
            <a:pPr marL="0" indent="0">
              <a:buNone/>
            </a:pPr>
            <a:endParaRPr lang="en-US" altLang="zh-CN" dirty="0"/>
          </a:p>
          <a:p>
            <a:r>
              <a:rPr lang="zh-CN" altLang="en-US" dirty="0"/>
              <a:t>例：</a:t>
            </a:r>
            <a:endParaRPr lang="en-US" altLang="zh-CN" dirty="0"/>
          </a:p>
          <a:p>
            <a:pPr lvl="1"/>
            <a:r>
              <a:rPr lang="zh-CN" altLang="en-US" sz="2400" dirty="0">
                <a:solidFill>
                  <a:srgbClr val="000000"/>
                </a:solidFill>
              </a:rPr>
              <a:t>南京市长江大桥 </a:t>
            </a:r>
            <a:r>
              <a:rPr lang="en-US" altLang="zh-CN" sz="2400" dirty="0">
                <a:solidFill>
                  <a:srgbClr val="000000"/>
                </a:solidFill>
                <a:sym typeface="Wingdings" panose="05000000000000000000" pitchFamily="2" charset="2"/>
              </a:rPr>
              <a:t> </a:t>
            </a:r>
            <a:r>
              <a:rPr lang="zh-CN" altLang="en-US" sz="2400" dirty="0">
                <a:solidFill>
                  <a:srgbClr val="000000"/>
                </a:solidFill>
                <a:sym typeface="Wingdings" panose="05000000000000000000" pitchFamily="2" charset="2"/>
              </a:rPr>
              <a:t>南京市长</a:t>
            </a:r>
            <a:r>
              <a:rPr lang="en-US" altLang="zh-CN" sz="2400" dirty="0">
                <a:solidFill>
                  <a:srgbClr val="000000"/>
                </a:solidFill>
                <a:sym typeface="Wingdings" panose="05000000000000000000" pitchFamily="2" charset="2"/>
              </a:rPr>
              <a:t>/</a:t>
            </a:r>
            <a:r>
              <a:rPr lang="zh-CN" altLang="en-US" sz="2400" dirty="0">
                <a:solidFill>
                  <a:srgbClr val="000000"/>
                </a:solidFill>
                <a:sym typeface="Wingdings" panose="05000000000000000000" pitchFamily="2" charset="2"/>
              </a:rPr>
              <a:t>江</a:t>
            </a:r>
            <a:r>
              <a:rPr lang="en-US" altLang="zh-CN" sz="2400" dirty="0">
                <a:solidFill>
                  <a:srgbClr val="000000"/>
                </a:solidFill>
                <a:sym typeface="Wingdings" panose="05000000000000000000" pitchFamily="2" charset="2"/>
              </a:rPr>
              <a:t>/</a:t>
            </a:r>
            <a:r>
              <a:rPr lang="zh-CN" altLang="en-US" sz="2400" dirty="0">
                <a:solidFill>
                  <a:srgbClr val="000000"/>
                </a:solidFill>
                <a:sym typeface="Wingdings" panose="05000000000000000000" pitchFamily="2" charset="2"/>
              </a:rPr>
              <a:t>大桥（</a:t>
            </a:r>
            <a:r>
              <a:rPr lang="en-US" altLang="zh-CN" sz="2400" dirty="0">
                <a:solidFill>
                  <a:srgbClr val="000000"/>
                </a:solidFill>
                <a:sym typeface="Wingdings" panose="05000000000000000000" pitchFamily="2" charset="2"/>
              </a:rPr>
              <a:t>FMM</a:t>
            </a:r>
            <a:r>
              <a:rPr lang="zh-CN" altLang="en-US" sz="2400" dirty="0">
                <a:solidFill>
                  <a:srgbClr val="000000"/>
                </a:solidFill>
                <a:sym typeface="Wingdings" panose="05000000000000000000" pitchFamily="2" charset="2"/>
              </a:rPr>
              <a:t>）</a:t>
            </a:r>
            <a:endParaRPr lang="en-US" altLang="zh-CN" sz="2400" dirty="0">
              <a:solidFill>
                <a:srgbClr val="000000"/>
              </a:solidFill>
              <a:sym typeface="Wingdings" panose="05000000000000000000" pitchFamily="2" charset="2"/>
            </a:endParaRPr>
          </a:p>
          <a:p>
            <a:pPr lvl="1"/>
            <a:r>
              <a:rPr lang="zh-CN" altLang="en-US" sz="2400" dirty="0">
                <a:solidFill>
                  <a:srgbClr val="000000"/>
                </a:solidFill>
              </a:rPr>
              <a:t>南京市长江大桥 </a:t>
            </a:r>
            <a:r>
              <a:rPr lang="en-US" altLang="zh-CN" sz="2400" dirty="0">
                <a:solidFill>
                  <a:srgbClr val="000000"/>
                </a:solidFill>
                <a:sym typeface="Wingdings" panose="05000000000000000000" pitchFamily="2" charset="2"/>
              </a:rPr>
              <a:t> </a:t>
            </a:r>
            <a:r>
              <a:rPr lang="zh-CN" altLang="en-US" sz="2400" dirty="0">
                <a:solidFill>
                  <a:srgbClr val="000000"/>
                </a:solidFill>
                <a:sym typeface="Wingdings" panose="05000000000000000000" pitchFamily="2" charset="2"/>
              </a:rPr>
              <a:t>南京市</a:t>
            </a:r>
            <a:r>
              <a:rPr lang="en-US" altLang="zh-CN" sz="2400" dirty="0">
                <a:solidFill>
                  <a:srgbClr val="000000"/>
                </a:solidFill>
                <a:sym typeface="Wingdings" panose="05000000000000000000" pitchFamily="2" charset="2"/>
              </a:rPr>
              <a:t>/</a:t>
            </a:r>
            <a:r>
              <a:rPr lang="zh-CN" altLang="en-US" sz="2400" dirty="0">
                <a:solidFill>
                  <a:srgbClr val="000000"/>
                </a:solidFill>
                <a:sym typeface="Wingdings" panose="05000000000000000000" pitchFamily="2" charset="2"/>
              </a:rPr>
              <a:t>长江</a:t>
            </a:r>
            <a:r>
              <a:rPr lang="en-US" altLang="zh-CN" sz="2400" dirty="0">
                <a:solidFill>
                  <a:srgbClr val="000000"/>
                </a:solidFill>
                <a:sym typeface="Wingdings" panose="05000000000000000000" pitchFamily="2" charset="2"/>
              </a:rPr>
              <a:t>/</a:t>
            </a:r>
            <a:r>
              <a:rPr lang="zh-CN" altLang="en-US" sz="2400" dirty="0">
                <a:solidFill>
                  <a:srgbClr val="000000"/>
                </a:solidFill>
                <a:sym typeface="Wingdings" panose="05000000000000000000" pitchFamily="2" charset="2"/>
              </a:rPr>
              <a:t>大桥（</a:t>
            </a:r>
            <a:r>
              <a:rPr lang="en-US" altLang="zh-CN" sz="2400" dirty="0">
                <a:solidFill>
                  <a:srgbClr val="000000"/>
                </a:solidFill>
                <a:sym typeface="Wingdings" panose="05000000000000000000" pitchFamily="2" charset="2"/>
              </a:rPr>
              <a:t>BMM</a:t>
            </a:r>
            <a:r>
              <a:rPr lang="zh-CN" altLang="en-US" sz="2400" dirty="0">
                <a:solidFill>
                  <a:srgbClr val="000000"/>
                </a:solidFill>
                <a:sym typeface="Wingdings" panose="05000000000000000000" pitchFamily="2" charset="2"/>
              </a:rPr>
              <a:t>）</a:t>
            </a:r>
            <a:endParaRPr lang="en-US" altLang="zh-CN" sz="2400" dirty="0">
              <a:solidFill>
                <a:srgbClr val="000000"/>
              </a:solidFill>
            </a:endParaRPr>
          </a:p>
          <a:p>
            <a:pPr marL="0" indent="0">
              <a:buNone/>
            </a:pPr>
            <a:r>
              <a:rPr lang="en-US" altLang="zh-CN" sz="1800" dirty="0"/>
              <a:t>	</a:t>
            </a:r>
            <a:endParaRPr lang="en-US" altLang="zh-CN" sz="2400" dirty="0"/>
          </a:p>
          <a:p>
            <a:pPr marL="0" indent="0">
              <a:buNone/>
            </a:pPr>
            <a:endParaRPr lang="en-US" altLang="zh-CN" sz="2400" dirty="0"/>
          </a:p>
        </p:txBody>
      </p:sp>
      <p:sp>
        <p:nvSpPr>
          <p:cNvPr id="4" name="页脚占位符 3">
            <a:extLst>
              <a:ext uri="{FF2B5EF4-FFF2-40B4-BE49-F238E27FC236}">
                <a16:creationId xmlns:a16="http://schemas.microsoft.com/office/drawing/2014/main" id="{D403877E-1ED6-491E-9F5F-927C432F2E3E}"/>
              </a:ext>
            </a:extLst>
          </p:cNvPr>
          <p:cNvSpPr>
            <a:spLocks noGrp="1"/>
          </p:cNvSpPr>
          <p:nvPr>
            <p:ph type="ftr" sz="quarter" idx="11"/>
          </p:nvPr>
        </p:nvSpPr>
        <p:spPr/>
        <p:txBody>
          <a:bodyPr/>
          <a:lstStyle/>
          <a:p>
            <a:pPr>
              <a:defRPr/>
            </a:pPr>
            <a:endParaRPr lang="en-US" altLang="zh-CN" dirty="0"/>
          </a:p>
        </p:txBody>
      </p:sp>
      <p:sp>
        <p:nvSpPr>
          <p:cNvPr id="5" name="灯片编号占位符 4">
            <a:extLst>
              <a:ext uri="{FF2B5EF4-FFF2-40B4-BE49-F238E27FC236}">
                <a16:creationId xmlns:a16="http://schemas.microsoft.com/office/drawing/2014/main" id="{85CA7F33-4E0F-44B7-AB3A-FF5F931EB290}"/>
              </a:ext>
            </a:extLst>
          </p:cNvPr>
          <p:cNvSpPr>
            <a:spLocks noGrp="1"/>
          </p:cNvSpPr>
          <p:nvPr>
            <p:ph type="sldNum" sz="quarter" idx="12"/>
          </p:nvPr>
        </p:nvSpPr>
        <p:spPr/>
        <p:txBody>
          <a:bodyPr/>
          <a:lstStyle/>
          <a:p>
            <a:pPr>
              <a:defRPr/>
            </a:pPr>
            <a:fld id="{83A6FEE2-EC87-43D0-A503-157B80D650A6}" type="slidenum">
              <a:rPr lang="en-US" altLang="zh-CN" smtClean="0"/>
              <a:pPr>
                <a:defRPr/>
              </a:pPr>
              <a:t>6</a:t>
            </a:fld>
            <a:endParaRPr lang="en-US" altLang="zh-CN"/>
          </a:p>
        </p:txBody>
      </p:sp>
    </p:spTree>
    <p:extLst>
      <p:ext uri="{BB962C8B-B14F-4D97-AF65-F5344CB8AC3E}">
        <p14:creationId xmlns:p14="http://schemas.microsoft.com/office/powerpoint/2010/main" val="1648993773"/>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70BEE61-BF6E-4EB6-AC33-FDBABEC429A4}"/>
              </a:ext>
            </a:extLst>
          </p:cNvPr>
          <p:cNvSpPr>
            <a:spLocks noGrp="1"/>
          </p:cNvSpPr>
          <p:nvPr>
            <p:ph type="title"/>
          </p:nvPr>
        </p:nvSpPr>
        <p:spPr/>
        <p:txBody>
          <a:bodyPr/>
          <a:lstStyle/>
          <a:p>
            <a:r>
              <a:rPr lang="zh-CN" altLang="en-US" dirty="0"/>
              <a:t>变量名的检查</a:t>
            </a:r>
          </a:p>
        </p:txBody>
      </p:sp>
      <p:sp>
        <p:nvSpPr>
          <p:cNvPr id="3" name="内容占位符 2">
            <a:extLst>
              <a:ext uri="{FF2B5EF4-FFF2-40B4-BE49-F238E27FC236}">
                <a16:creationId xmlns:a16="http://schemas.microsoft.com/office/drawing/2014/main" id="{A781511B-9546-46C4-8199-A657EF73AF0B}"/>
              </a:ext>
            </a:extLst>
          </p:cNvPr>
          <p:cNvSpPr>
            <a:spLocks noGrp="1"/>
          </p:cNvSpPr>
          <p:nvPr>
            <p:ph idx="1"/>
          </p:nvPr>
        </p:nvSpPr>
        <p:spPr/>
        <p:txBody>
          <a:bodyPr/>
          <a:lstStyle/>
          <a:p>
            <a:r>
              <a:rPr lang="zh-CN" altLang="en-US" dirty="0"/>
              <a:t>中文分词效果比较</a:t>
            </a:r>
            <a:endParaRPr lang="en-US" altLang="zh-CN" dirty="0"/>
          </a:p>
          <a:p>
            <a:endParaRPr lang="en-US" altLang="zh-CN" dirty="0"/>
          </a:p>
          <a:p>
            <a:endParaRPr lang="zh-CN" altLang="en-US" dirty="0"/>
          </a:p>
        </p:txBody>
      </p:sp>
      <p:sp>
        <p:nvSpPr>
          <p:cNvPr id="4" name="页脚占位符 3">
            <a:extLst>
              <a:ext uri="{FF2B5EF4-FFF2-40B4-BE49-F238E27FC236}">
                <a16:creationId xmlns:a16="http://schemas.microsoft.com/office/drawing/2014/main" id="{A7DED17B-A0ED-4361-8A10-FE94043FA81D}"/>
              </a:ext>
            </a:extLst>
          </p:cNvPr>
          <p:cNvSpPr>
            <a:spLocks noGrp="1"/>
          </p:cNvSpPr>
          <p:nvPr>
            <p:ph type="ftr" sz="quarter" idx="11"/>
          </p:nvPr>
        </p:nvSpPr>
        <p:spPr/>
        <p:txBody>
          <a:bodyPr/>
          <a:lstStyle/>
          <a:p>
            <a:pPr>
              <a:defRPr/>
            </a:pPr>
            <a:endParaRPr lang="en-US" altLang="zh-CN" dirty="0"/>
          </a:p>
        </p:txBody>
      </p:sp>
      <p:sp>
        <p:nvSpPr>
          <p:cNvPr id="5" name="灯片编号占位符 4">
            <a:extLst>
              <a:ext uri="{FF2B5EF4-FFF2-40B4-BE49-F238E27FC236}">
                <a16:creationId xmlns:a16="http://schemas.microsoft.com/office/drawing/2014/main" id="{A20C9366-BFB2-48EE-884F-74EE45A92665}"/>
              </a:ext>
            </a:extLst>
          </p:cNvPr>
          <p:cNvSpPr>
            <a:spLocks noGrp="1"/>
          </p:cNvSpPr>
          <p:nvPr>
            <p:ph type="sldNum" sz="quarter" idx="12"/>
          </p:nvPr>
        </p:nvSpPr>
        <p:spPr/>
        <p:txBody>
          <a:bodyPr/>
          <a:lstStyle/>
          <a:p>
            <a:pPr>
              <a:defRPr/>
            </a:pPr>
            <a:fld id="{83A6FEE2-EC87-43D0-A503-157B80D650A6}" type="slidenum">
              <a:rPr lang="en-US" altLang="zh-CN" smtClean="0"/>
              <a:pPr>
                <a:defRPr/>
              </a:pPr>
              <a:t>7</a:t>
            </a:fld>
            <a:endParaRPr lang="en-US" altLang="zh-CN"/>
          </a:p>
        </p:txBody>
      </p:sp>
      <p:pic>
        <p:nvPicPr>
          <p:cNvPr id="7" name="图片 6">
            <a:extLst>
              <a:ext uri="{FF2B5EF4-FFF2-40B4-BE49-F238E27FC236}">
                <a16:creationId xmlns:a16="http://schemas.microsoft.com/office/drawing/2014/main" id="{B99EF00C-9D2E-4D42-A981-484CD4A306B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45742" y="1988840"/>
            <a:ext cx="5440858" cy="2223295"/>
          </a:xfrm>
          <a:prstGeom prst="rect">
            <a:avLst/>
          </a:prstGeom>
        </p:spPr>
      </p:pic>
      <p:pic>
        <p:nvPicPr>
          <p:cNvPr id="9" name="图片 8">
            <a:extLst>
              <a:ext uri="{FF2B5EF4-FFF2-40B4-BE49-F238E27FC236}">
                <a16:creationId xmlns:a16="http://schemas.microsoft.com/office/drawing/2014/main" id="{AD15DBB4-8D03-4ED8-A378-D8F06C0D4CF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76115" y="4365104"/>
            <a:ext cx="5580112" cy="2362654"/>
          </a:xfrm>
          <a:prstGeom prst="rect">
            <a:avLst/>
          </a:prstGeom>
        </p:spPr>
      </p:pic>
    </p:spTree>
    <p:extLst>
      <p:ext uri="{BB962C8B-B14F-4D97-AF65-F5344CB8AC3E}">
        <p14:creationId xmlns:p14="http://schemas.microsoft.com/office/powerpoint/2010/main" val="442496887"/>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630CEA-13E1-45E5-AA21-8235427783F8}"/>
              </a:ext>
            </a:extLst>
          </p:cNvPr>
          <p:cNvSpPr>
            <a:spLocks noGrp="1"/>
          </p:cNvSpPr>
          <p:nvPr>
            <p:ph type="title"/>
          </p:nvPr>
        </p:nvSpPr>
        <p:spPr/>
        <p:txBody>
          <a:bodyPr/>
          <a:lstStyle/>
          <a:p>
            <a:r>
              <a:rPr lang="zh-CN" altLang="en-US" dirty="0"/>
              <a:t>变量名的检查</a:t>
            </a:r>
          </a:p>
        </p:txBody>
      </p:sp>
      <p:sp>
        <p:nvSpPr>
          <p:cNvPr id="3" name="内容占位符 2">
            <a:extLst>
              <a:ext uri="{FF2B5EF4-FFF2-40B4-BE49-F238E27FC236}">
                <a16:creationId xmlns:a16="http://schemas.microsoft.com/office/drawing/2014/main" id="{6FA48521-C6CB-456B-8AEE-9987653B4721}"/>
              </a:ext>
            </a:extLst>
          </p:cNvPr>
          <p:cNvSpPr>
            <a:spLocks noGrp="1"/>
          </p:cNvSpPr>
          <p:nvPr>
            <p:ph idx="1"/>
          </p:nvPr>
        </p:nvSpPr>
        <p:spPr/>
        <p:txBody>
          <a:bodyPr/>
          <a:lstStyle/>
          <a:p>
            <a:r>
              <a:rPr lang="zh-CN" altLang="en-US" dirty="0"/>
              <a:t>使用的数据结构：</a:t>
            </a:r>
            <a:r>
              <a:rPr lang="en-US" altLang="zh-CN" dirty="0" err="1"/>
              <a:t>Trie</a:t>
            </a:r>
            <a:r>
              <a:rPr lang="zh-CN" altLang="en-US" dirty="0"/>
              <a:t>树</a:t>
            </a:r>
            <a:endParaRPr lang="en-US" altLang="zh-CN" dirty="0"/>
          </a:p>
          <a:p>
            <a:pPr lvl="1"/>
            <a:r>
              <a:rPr lang="zh-CN" altLang="en-US" dirty="0"/>
              <a:t>利用字符串的公共子前缀来节省查找空间</a:t>
            </a:r>
            <a:endParaRPr lang="en-US" altLang="zh-CN" dirty="0"/>
          </a:p>
          <a:p>
            <a:pPr lvl="1"/>
            <a:r>
              <a:rPr lang="zh-CN" altLang="en-US" dirty="0"/>
              <a:t>查找时间只和词的长度有关，和词典的大小无关，在词表非常大时优势明显。</a:t>
            </a:r>
          </a:p>
        </p:txBody>
      </p:sp>
      <p:sp>
        <p:nvSpPr>
          <p:cNvPr id="4" name="页脚占位符 3">
            <a:extLst>
              <a:ext uri="{FF2B5EF4-FFF2-40B4-BE49-F238E27FC236}">
                <a16:creationId xmlns:a16="http://schemas.microsoft.com/office/drawing/2014/main" id="{A44A72F8-EAD5-4DA6-8CAC-226C2D92D7EC}"/>
              </a:ext>
            </a:extLst>
          </p:cNvPr>
          <p:cNvSpPr>
            <a:spLocks noGrp="1"/>
          </p:cNvSpPr>
          <p:nvPr>
            <p:ph type="ftr" sz="quarter" idx="11"/>
          </p:nvPr>
        </p:nvSpPr>
        <p:spPr/>
        <p:txBody>
          <a:bodyPr/>
          <a:lstStyle/>
          <a:p>
            <a:pPr>
              <a:defRPr/>
            </a:pPr>
            <a:endParaRPr lang="en-US" altLang="zh-CN" dirty="0"/>
          </a:p>
        </p:txBody>
      </p:sp>
      <p:sp>
        <p:nvSpPr>
          <p:cNvPr id="5" name="灯片编号占位符 4">
            <a:extLst>
              <a:ext uri="{FF2B5EF4-FFF2-40B4-BE49-F238E27FC236}">
                <a16:creationId xmlns:a16="http://schemas.microsoft.com/office/drawing/2014/main" id="{BE8853BA-8392-4E97-82B4-B9EED7A2C875}"/>
              </a:ext>
            </a:extLst>
          </p:cNvPr>
          <p:cNvSpPr>
            <a:spLocks noGrp="1"/>
          </p:cNvSpPr>
          <p:nvPr>
            <p:ph type="sldNum" sz="quarter" idx="12"/>
          </p:nvPr>
        </p:nvSpPr>
        <p:spPr/>
        <p:txBody>
          <a:bodyPr/>
          <a:lstStyle/>
          <a:p>
            <a:pPr>
              <a:defRPr/>
            </a:pPr>
            <a:fld id="{83A6FEE2-EC87-43D0-A503-157B80D650A6}" type="slidenum">
              <a:rPr lang="en-US" altLang="zh-CN" smtClean="0"/>
              <a:pPr>
                <a:defRPr/>
              </a:pPr>
              <a:t>8</a:t>
            </a:fld>
            <a:endParaRPr lang="en-US" altLang="zh-CN"/>
          </a:p>
        </p:txBody>
      </p:sp>
      <p:pic>
        <p:nvPicPr>
          <p:cNvPr id="6" name="图片 5">
            <a:extLst>
              <a:ext uri="{FF2B5EF4-FFF2-40B4-BE49-F238E27FC236}">
                <a16:creationId xmlns:a16="http://schemas.microsoft.com/office/drawing/2014/main" id="{19C2787C-7729-44E1-B657-E4BAC4BBB36F}"/>
              </a:ext>
            </a:extLst>
          </p:cNvPr>
          <p:cNvPicPr>
            <a:picLocks noChangeAspect="1"/>
          </p:cNvPicPr>
          <p:nvPr/>
        </p:nvPicPr>
        <p:blipFill>
          <a:blip r:embed="rId3"/>
          <a:stretch>
            <a:fillRect/>
          </a:stretch>
        </p:blipFill>
        <p:spPr>
          <a:xfrm>
            <a:off x="1932453" y="3716288"/>
            <a:ext cx="5269570" cy="2990837"/>
          </a:xfrm>
          <a:prstGeom prst="rect">
            <a:avLst/>
          </a:prstGeom>
        </p:spPr>
      </p:pic>
    </p:spTree>
    <p:extLst>
      <p:ext uri="{BB962C8B-B14F-4D97-AF65-F5344CB8AC3E}">
        <p14:creationId xmlns:p14="http://schemas.microsoft.com/office/powerpoint/2010/main" val="1439392942"/>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A8F321-A4D0-4D99-BC9A-63400322A8D5}"/>
              </a:ext>
            </a:extLst>
          </p:cNvPr>
          <p:cNvSpPr>
            <a:spLocks noGrp="1"/>
          </p:cNvSpPr>
          <p:nvPr>
            <p:ph type="title"/>
          </p:nvPr>
        </p:nvSpPr>
        <p:spPr/>
        <p:txBody>
          <a:bodyPr/>
          <a:lstStyle/>
          <a:p>
            <a:r>
              <a:rPr lang="zh-CN" altLang="en-US" dirty="0"/>
              <a:t>变量名的检查</a:t>
            </a:r>
          </a:p>
        </p:txBody>
      </p:sp>
      <p:sp>
        <p:nvSpPr>
          <p:cNvPr id="3" name="内容占位符 2">
            <a:extLst>
              <a:ext uri="{FF2B5EF4-FFF2-40B4-BE49-F238E27FC236}">
                <a16:creationId xmlns:a16="http://schemas.microsoft.com/office/drawing/2014/main" id="{4BD9B50B-5DA5-4E46-88C7-86A63382A229}"/>
              </a:ext>
            </a:extLst>
          </p:cNvPr>
          <p:cNvSpPr>
            <a:spLocks noGrp="1"/>
          </p:cNvSpPr>
          <p:nvPr>
            <p:ph idx="1"/>
          </p:nvPr>
        </p:nvSpPr>
        <p:spPr/>
        <p:txBody>
          <a:bodyPr/>
          <a:lstStyle/>
          <a:p>
            <a:r>
              <a:rPr lang="zh-CN" altLang="en-US" dirty="0"/>
              <a:t>建立词典体系</a:t>
            </a:r>
            <a:endParaRPr lang="en-US" altLang="zh-CN" dirty="0"/>
          </a:p>
          <a:p>
            <a:pPr lvl="1"/>
            <a:r>
              <a:rPr lang="zh-CN" altLang="en-US" dirty="0"/>
              <a:t>本次实验中实现了一个较小范围的词典</a:t>
            </a:r>
            <a:endParaRPr lang="en-US" altLang="zh-CN" dirty="0"/>
          </a:p>
          <a:p>
            <a:pPr lvl="1"/>
            <a:r>
              <a:rPr lang="zh-CN" altLang="en-US" dirty="0"/>
              <a:t>通过建立</a:t>
            </a:r>
            <a:r>
              <a:rPr lang="en-US" altLang="zh-CN" dirty="0" err="1"/>
              <a:t>Trie</a:t>
            </a:r>
            <a:r>
              <a:rPr lang="zh-CN" altLang="en-US" dirty="0"/>
              <a:t>树来简化查找</a:t>
            </a:r>
            <a:endParaRPr lang="en-US" altLang="zh-CN" dirty="0"/>
          </a:p>
          <a:p>
            <a:endParaRPr lang="en-US" altLang="zh-CN" dirty="0"/>
          </a:p>
          <a:p>
            <a:r>
              <a:rPr lang="zh-CN" altLang="en-US" dirty="0"/>
              <a:t>扫描</a:t>
            </a:r>
            <a:r>
              <a:rPr lang="en-US" altLang="zh-CN" dirty="0"/>
              <a:t>Identifier</a:t>
            </a:r>
          </a:p>
          <a:p>
            <a:pPr lvl="1"/>
            <a:r>
              <a:rPr lang="en-US" altLang="zh-CN" dirty="0" err="1"/>
              <a:t>Trie</a:t>
            </a:r>
            <a:r>
              <a:rPr lang="zh-CN" altLang="en-US" dirty="0"/>
              <a:t>树在这种情况下效率较高。</a:t>
            </a:r>
            <a:endParaRPr lang="en-US" altLang="zh-CN" dirty="0"/>
          </a:p>
          <a:p>
            <a:pPr lvl="1"/>
            <a:r>
              <a:rPr lang="zh-CN" altLang="en-US" dirty="0"/>
              <a:t>可以采用</a:t>
            </a:r>
            <a:r>
              <a:rPr lang="en-US" altLang="zh-CN" dirty="0"/>
              <a:t>BM</a:t>
            </a:r>
            <a:r>
              <a:rPr lang="zh-CN" altLang="en-US" dirty="0"/>
              <a:t>的方式，双向匹配词典中的词项。</a:t>
            </a:r>
            <a:endParaRPr lang="en-US" altLang="zh-CN" dirty="0"/>
          </a:p>
        </p:txBody>
      </p:sp>
      <p:sp>
        <p:nvSpPr>
          <p:cNvPr id="4" name="页脚占位符 3">
            <a:extLst>
              <a:ext uri="{FF2B5EF4-FFF2-40B4-BE49-F238E27FC236}">
                <a16:creationId xmlns:a16="http://schemas.microsoft.com/office/drawing/2014/main" id="{82284817-20FA-4C02-A5F8-F8D3B337D009}"/>
              </a:ext>
            </a:extLst>
          </p:cNvPr>
          <p:cNvSpPr>
            <a:spLocks noGrp="1"/>
          </p:cNvSpPr>
          <p:nvPr>
            <p:ph type="ftr" sz="quarter" idx="11"/>
          </p:nvPr>
        </p:nvSpPr>
        <p:spPr>
          <a:xfrm>
            <a:off x="2590800" y="6381328"/>
            <a:ext cx="4038600" cy="476672"/>
          </a:xfrm>
        </p:spPr>
        <p:txBody>
          <a:bodyPr/>
          <a:lstStyle/>
          <a:p>
            <a:pPr>
              <a:defRPr/>
            </a:pPr>
            <a:endParaRPr lang="en-US" altLang="zh-CN" dirty="0"/>
          </a:p>
        </p:txBody>
      </p:sp>
      <p:sp>
        <p:nvSpPr>
          <p:cNvPr id="5" name="灯片编号占位符 4">
            <a:extLst>
              <a:ext uri="{FF2B5EF4-FFF2-40B4-BE49-F238E27FC236}">
                <a16:creationId xmlns:a16="http://schemas.microsoft.com/office/drawing/2014/main" id="{8BD49BA9-93F9-4B72-ACD4-8DBD4F90B2AA}"/>
              </a:ext>
            </a:extLst>
          </p:cNvPr>
          <p:cNvSpPr>
            <a:spLocks noGrp="1"/>
          </p:cNvSpPr>
          <p:nvPr>
            <p:ph type="sldNum" sz="quarter" idx="12"/>
          </p:nvPr>
        </p:nvSpPr>
        <p:spPr/>
        <p:txBody>
          <a:bodyPr/>
          <a:lstStyle/>
          <a:p>
            <a:pPr>
              <a:defRPr/>
            </a:pPr>
            <a:fld id="{83A6FEE2-EC87-43D0-A503-157B80D650A6}" type="slidenum">
              <a:rPr lang="en-US" altLang="zh-CN" smtClean="0"/>
              <a:pPr>
                <a:defRPr/>
              </a:pPr>
              <a:t>9</a:t>
            </a:fld>
            <a:endParaRPr lang="en-US" altLang="zh-CN"/>
          </a:p>
        </p:txBody>
      </p:sp>
    </p:spTree>
    <p:extLst>
      <p:ext uri="{BB962C8B-B14F-4D97-AF65-F5344CB8AC3E}">
        <p14:creationId xmlns:p14="http://schemas.microsoft.com/office/powerpoint/2010/main" val="3720074174"/>
      </p:ext>
    </p:extLst>
  </p:cSld>
  <p:clrMapOvr>
    <a:masterClrMapping/>
  </p:clrMapOvr>
  <p:transition/>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2_正文">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Profile</Template>
  <TotalTime>0</TotalTime>
  <Words>3078</Words>
  <Application>Microsoft Office PowerPoint</Application>
  <PresentationFormat>全屏显示(4:3)</PresentationFormat>
  <Paragraphs>249</Paragraphs>
  <Slides>25</Slides>
  <Notes>19</Notes>
  <HiddenSlides>0</HiddenSlides>
  <MMClips>0</MMClips>
  <ScaleCrop>false</ScaleCrop>
  <HeadingPairs>
    <vt:vector size="6" baseType="variant">
      <vt:variant>
        <vt:lpstr>已用的字体</vt:lpstr>
      </vt:variant>
      <vt:variant>
        <vt:i4>9</vt:i4>
      </vt:variant>
      <vt:variant>
        <vt:lpstr>主题</vt:lpstr>
      </vt:variant>
      <vt:variant>
        <vt:i4>2</vt:i4>
      </vt:variant>
      <vt:variant>
        <vt:lpstr>幻灯片标题</vt:lpstr>
      </vt:variant>
      <vt:variant>
        <vt:i4>25</vt:i4>
      </vt:variant>
    </vt:vector>
  </HeadingPairs>
  <TitlesOfParts>
    <vt:vector size="36" baseType="lpstr">
      <vt:lpstr>Arial Unicode MS</vt:lpstr>
      <vt:lpstr>黑体</vt:lpstr>
      <vt:lpstr>宋体</vt:lpstr>
      <vt:lpstr>微软雅黑</vt:lpstr>
      <vt:lpstr>Arial</vt:lpstr>
      <vt:lpstr>Calibri</vt:lpstr>
      <vt:lpstr>Times New Roman</vt:lpstr>
      <vt:lpstr>Verdana</vt:lpstr>
      <vt:lpstr>Wingdings</vt:lpstr>
      <vt:lpstr>Profile</vt:lpstr>
      <vt:lpstr>2_正文</vt:lpstr>
      <vt:lpstr>编译原理（H）期末汇报</vt:lpstr>
      <vt:lpstr>报 告 目 录</vt:lpstr>
      <vt:lpstr>项目概述</vt:lpstr>
      <vt:lpstr>变量名的检查：目标</vt:lpstr>
      <vt:lpstr>变量名的检查</vt:lpstr>
      <vt:lpstr>变量名的检查</vt:lpstr>
      <vt:lpstr>变量名的检查</vt:lpstr>
      <vt:lpstr>变量名的检查</vt:lpstr>
      <vt:lpstr>变量名的检查</vt:lpstr>
      <vt:lpstr>变量名的检查</vt:lpstr>
      <vt:lpstr>变量名的检查</vt:lpstr>
      <vt:lpstr>条件语句的修改</vt:lpstr>
      <vt:lpstr>条件语句的修改</vt:lpstr>
      <vt:lpstr>条件语句的修改</vt:lpstr>
      <vt:lpstr>条件语句的修改</vt:lpstr>
      <vt:lpstr>条件语句的修改</vt:lpstr>
      <vt:lpstr>条件语句的判断</vt:lpstr>
      <vt:lpstr>总结与提升</vt:lpstr>
      <vt:lpstr>G1组的评测意见</vt:lpstr>
      <vt:lpstr>不足和经验</vt:lpstr>
      <vt:lpstr>总结和提升</vt:lpstr>
      <vt:lpstr>不足和经验</vt:lpstr>
      <vt:lpstr>总结与提升</vt:lpstr>
      <vt:lpstr>总结与提升</vt:lpstr>
      <vt:lpstr>谢谢大家！</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[张昱]</dc:creator>
  <cp:lastModifiedBy>万航 陆</cp:lastModifiedBy>
  <cp:revision>739</cp:revision>
  <cp:lastPrinted>1601-01-01T00:00:00Z</cp:lastPrinted>
  <dcterms:created xsi:type="dcterms:W3CDTF">1601-01-01T00:00:00Z</dcterms:created>
  <dcterms:modified xsi:type="dcterms:W3CDTF">2019-01-12T07:11:01Z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