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ppt/tags/tag6.xml" ContentType="application/vnd.openxmlformats-officedocument.presentationml.tags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7.xml" ContentType="application/vnd.openxmlformats-officedocument.presentationml.tags+xml"/>
  <Override PartName="/ppt/notesSlides/notesSlide11.xml" ContentType="application/vnd.openxmlformats-officedocument.presentationml.notesSlide+xml"/>
  <Override PartName="/ppt/tags/tag8.xml" ContentType="application/vnd.openxmlformats-officedocument.presentationml.tags+xml"/>
  <Override PartName="/ppt/notesSlides/notesSlide1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9.xml" ContentType="application/vnd.openxmlformats-officedocument.presentationml.tags+xml"/>
  <Override PartName="/ppt/notesSlides/notesSlide1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tags/tag10.xml" ContentType="application/vnd.openxmlformats-officedocument.presentationml.tags+xml"/>
  <Override PartName="/ppt/notesSlides/notesSlide14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tags/tag11.xml" ContentType="application/vnd.openxmlformats-officedocument.presentationml.tags+xml"/>
  <Override PartName="/ppt/notesSlides/notesSlide15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tags/tag12.xml" ContentType="application/vnd.openxmlformats-officedocument.presentationml.tags+xml"/>
  <Override PartName="/ppt/notesSlides/notesSlide16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tags/tag13.xml" ContentType="application/vnd.openxmlformats-officedocument.presentationml.tags+xml"/>
  <Override PartName="/ppt/notesSlides/notesSlide17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tags/tag14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ags/tag15.xml" ContentType="application/vnd.openxmlformats-officedocument.presentationml.tags+xml"/>
  <Override PartName="/ppt/notesSlides/notesSlide26.xml" ContentType="application/vnd.openxmlformats-officedocument.presentationml.notesSlide+xml"/>
  <Override PartName="/ppt/tags/tag16.xml" ContentType="application/vnd.openxmlformats-officedocument.presentationml.tags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60" r:id="rId2"/>
    <p:sldId id="261" r:id="rId3"/>
    <p:sldId id="308" r:id="rId4"/>
    <p:sldId id="265" r:id="rId5"/>
    <p:sldId id="310" r:id="rId6"/>
    <p:sldId id="311" r:id="rId7"/>
    <p:sldId id="319" r:id="rId8"/>
    <p:sldId id="320" r:id="rId9"/>
    <p:sldId id="328" r:id="rId10"/>
    <p:sldId id="324" r:id="rId11"/>
    <p:sldId id="322" r:id="rId12"/>
    <p:sldId id="312" r:id="rId13"/>
    <p:sldId id="314" r:id="rId14"/>
    <p:sldId id="316" r:id="rId15"/>
    <p:sldId id="318" r:id="rId16"/>
    <p:sldId id="333" r:id="rId17"/>
    <p:sldId id="339" r:id="rId18"/>
    <p:sldId id="277" r:id="rId19"/>
    <p:sldId id="327" r:id="rId20"/>
    <p:sldId id="304" r:id="rId21"/>
    <p:sldId id="330" r:id="rId22"/>
    <p:sldId id="332" r:id="rId23"/>
    <p:sldId id="336" r:id="rId24"/>
    <p:sldId id="338" r:id="rId25"/>
    <p:sldId id="303" r:id="rId26"/>
    <p:sldId id="307" r:id="rId27"/>
    <p:sldId id="266" r:id="rId28"/>
  </p:sldIdLst>
  <p:sldSz cx="12192000" cy="6858000"/>
  <p:notesSz cx="6858000" cy="15621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>
          <p15:clr>
            <a:srgbClr val="A4A3A4"/>
          </p15:clr>
        </p15:guide>
        <p15:guide id="2" orient="horz" pos="868">
          <p15:clr>
            <a:srgbClr val="A4A3A4"/>
          </p15:clr>
        </p15:guide>
        <p15:guide id="3" orient="horz" pos="381">
          <p15:clr>
            <a:srgbClr val="A4A3A4"/>
          </p15:clr>
        </p15:guide>
        <p15:guide id="4" orient="horz" pos="2206">
          <p15:clr>
            <a:srgbClr val="A4A3A4"/>
          </p15:clr>
        </p15:guide>
        <p15:guide id="5" pos="347">
          <p15:clr>
            <a:srgbClr val="A4A3A4"/>
          </p15:clr>
        </p15:guide>
        <p15:guide id="6" pos="7355">
          <p15:clr>
            <a:srgbClr val="A4A3A4"/>
          </p15:clr>
        </p15:guide>
        <p15:guide id="7" pos="3842">
          <p15:clr>
            <a:srgbClr val="A4A3A4"/>
          </p15:clr>
        </p15:guide>
        <p15:guide id="8" pos="349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EAC206-523A-492C-95EB-2908BE6F3926}" v="17" dt="2019-01-11T13:14:01.101"/>
    <p1510:client id="{B2CB8DD6-650E-4647-A89F-FC7F955F9892}" v="820" dt="2019-01-11T15:29:07.901"/>
    <p1510:client id="{155FF782-3FC4-4A46-989C-FC9FC2D30F11}" v="5" dt="2019-01-11T15:33:40.9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438" y="90"/>
      </p:cViewPr>
      <p:guideLst>
        <p:guide orient="horz" pos="4065"/>
        <p:guide orient="horz" pos="868"/>
        <p:guide orient="horz" pos="381"/>
        <p:guide orient="horz" pos="2206"/>
        <p:guide pos="347"/>
        <p:guide pos="7355"/>
        <p:guide pos="3842"/>
        <p:guide pos="349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博 王" userId="1e98566979c26927" providerId="LiveId" clId="{77D1C3EE-B53D-433E-B514-71593FB3C39C}"/>
    <pc:docChg chg="undo custSel addSld delSld modSld sldOrd delMainMaster">
      <pc:chgData name="博 王" userId="1e98566979c26927" providerId="LiveId" clId="{77D1C3EE-B53D-433E-B514-71593FB3C39C}" dt="2019-01-11T15:27:07.045" v="3534" actId="403"/>
      <pc:docMkLst>
        <pc:docMk/>
      </pc:docMkLst>
      <pc:sldChg chg="modSp">
        <pc:chgData name="博 王" userId="1e98566979c26927" providerId="LiveId" clId="{77D1C3EE-B53D-433E-B514-71593FB3C39C}" dt="2019-01-11T11:49:15.487" v="274" actId="1076"/>
        <pc:sldMkLst>
          <pc:docMk/>
          <pc:sldMk cId="0" sldId="260"/>
        </pc:sldMkLst>
        <pc:spChg chg="mod">
          <ac:chgData name="博 王" userId="1e98566979c26927" providerId="LiveId" clId="{77D1C3EE-B53D-433E-B514-71593FB3C39C}" dt="2019-01-11T11:49:15.487" v="274" actId="1076"/>
          <ac:spMkLst>
            <pc:docMk/>
            <pc:sldMk cId="0" sldId="260"/>
            <ac:spMk id="6" creationId="{00000000-0000-0000-0000-000000000000}"/>
          </ac:spMkLst>
        </pc:spChg>
        <pc:spChg chg="mod">
          <ac:chgData name="博 王" userId="1e98566979c26927" providerId="LiveId" clId="{77D1C3EE-B53D-433E-B514-71593FB3C39C}" dt="2019-01-11T11:48:32.567" v="227"/>
          <ac:spMkLst>
            <pc:docMk/>
            <pc:sldMk cId="0" sldId="260"/>
            <ac:spMk id="11" creationId="{00000000-0000-0000-0000-000000000000}"/>
          </ac:spMkLst>
        </pc:spChg>
        <pc:spChg chg="mod">
          <ac:chgData name="博 王" userId="1e98566979c26927" providerId="LiveId" clId="{77D1C3EE-B53D-433E-B514-71593FB3C39C}" dt="2019-01-11T11:48:48.820" v="250" actId="20577"/>
          <ac:spMkLst>
            <pc:docMk/>
            <pc:sldMk cId="0" sldId="260"/>
            <ac:spMk id="12" creationId="{00000000-0000-0000-0000-000000000000}"/>
          </ac:spMkLst>
        </pc:spChg>
        <pc:spChg chg="mod">
          <ac:chgData name="博 王" userId="1e98566979c26927" providerId="LiveId" clId="{77D1C3EE-B53D-433E-B514-71593FB3C39C}" dt="2019-01-11T11:47:08.684" v="60" actId="1076"/>
          <ac:spMkLst>
            <pc:docMk/>
            <pc:sldMk cId="0" sldId="260"/>
            <ac:spMk id="15" creationId="{00000000-0000-0000-0000-000000000000}"/>
          </ac:spMkLst>
        </pc:spChg>
        <pc:grpChg chg="mod">
          <ac:chgData name="博 王" userId="1e98566979c26927" providerId="LiveId" clId="{77D1C3EE-B53D-433E-B514-71593FB3C39C}" dt="2019-01-11T11:47:04.241" v="59" actId="1076"/>
          <ac:grpSpMkLst>
            <pc:docMk/>
            <pc:sldMk cId="0" sldId="260"/>
            <ac:grpSpMk id="34" creationId="{00000000-0000-0000-0000-000000000000}"/>
          </ac:grpSpMkLst>
        </pc:grpChg>
      </pc:sldChg>
      <pc:sldChg chg="addSp delSp modSp">
        <pc:chgData name="博 王" userId="1e98566979c26927" providerId="LiveId" clId="{77D1C3EE-B53D-433E-B514-71593FB3C39C}" dt="2019-01-11T11:53:08.225" v="428" actId="403"/>
        <pc:sldMkLst>
          <pc:docMk/>
          <pc:sldMk cId="0" sldId="261"/>
        </pc:sldMkLst>
        <pc:spChg chg="mod">
          <ac:chgData name="博 王" userId="1e98566979c26927" providerId="LiveId" clId="{77D1C3EE-B53D-433E-B514-71593FB3C39C}" dt="2019-01-11T11:52:50.390" v="408" actId="404"/>
          <ac:spMkLst>
            <pc:docMk/>
            <pc:sldMk cId="0" sldId="261"/>
            <ac:spMk id="55" creationId="{00000000-0000-0000-0000-000000000000}"/>
          </ac:spMkLst>
        </pc:spChg>
        <pc:spChg chg="mod">
          <ac:chgData name="博 王" userId="1e98566979c26927" providerId="LiveId" clId="{77D1C3EE-B53D-433E-B514-71593FB3C39C}" dt="2019-01-11T11:53:01.667" v="416" actId="403"/>
          <ac:spMkLst>
            <pc:docMk/>
            <pc:sldMk cId="0" sldId="261"/>
            <ac:spMk id="56" creationId="{00000000-0000-0000-0000-000000000000}"/>
          </ac:spMkLst>
        </pc:spChg>
        <pc:spChg chg="mod">
          <ac:chgData name="博 王" userId="1e98566979c26927" providerId="LiveId" clId="{77D1C3EE-B53D-433E-B514-71593FB3C39C}" dt="2019-01-11T11:52:34.477" v="384" actId="403"/>
          <ac:spMkLst>
            <pc:docMk/>
            <pc:sldMk cId="0" sldId="261"/>
            <ac:spMk id="69" creationId="{00000000-0000-0000-0000-000000000000}"/>
          </ac:spMkLst>
        </pc:spChg>
        <pc:spChg chg="mod">
          <ac:chgData name="博 王" userId="1e98566979c26927" providerId="LiveId" clId="{77D1C3EE-B53D-433E-B514-71593FB3C39C}" dt="2019-01-11T11:52:37.521" v="389" actId="1076"/>
          <ac:spMkLst>
            <pc:docMk/>
            <pc:sldMk cId="0" sldId="261"/>
            <ac:spMk id="70" creationId="{00000000-0000-0000-0000-000000000000}"/>
          </ac:spMkLst>
        </pc:spChg>
        <pc:spChg chg="mod">
          <ac:chgData name="博 王" userId="1e98566979c26927" providerId="LiveId" clId="{77D1C3EE-B53D-433E-B514-71593FB3C39C}" dt="2019-01-11T11:52:52.179" v="409" actId="403"/>
          <ac:spMkLst>
            <pc:docMk/>
            <pc:sldMk cId="0" sldId="261"/>
            <ac:spMk id="84" creationId="{00000000-0000-0000-0000-000000000000}"/>
          </ac:spMkLst>
        </pc:spChg>
        <pc:spChg chg="mod">
          <ac:chgData name="博 王" userId="1e98566979c26927" providerId="LiveId" clId="{77D1C3EE-B53D-433E-B514-71593FB3C39C}" dt="2019-01-11T11:53:05.710" v="423" actId="404"/>
          <ac:spMkLst>
            <pc:docMk/>
            <pc:sldMk cId="0" sldId="261"/>
            <ac:spMk id="85" creationId="{00000000-0000-0000-0000-000000000000}"/>
          </ac:spMkLst>
        </pc:spChg>
        <pc:spChg chg="mod">
          <ac:chgData name="博 王" userId="1e98566979c26927" providerId="LiveId" clId="{77D1C3EE-B53D-433E-B514-71593FB3C39C}" dt="2019-01-11T11:52:53.892" v="410" actId="403"/>
          <ac:spMkLst>
            <pc:docMk/>
            <pc:sldMk cId="0" sldId="261"/>
            <ac:spMk id="88" creationId="{00000000-0000-0000-0000-000000000000}"/>
          </ac:spMkLst>
        </pc:spChg>
        <pc:spChg chg="mod">
          <ac:chgData name="博 王" userId="1e98566979c26927" providerId="LiveId" clId="{77D1C3EE-B53D-433E-B514-71593FB3C39C}" dt="2019-01-11T11:53:08.225" v="428" actId="403"/>
          <ac:spMkLst>
            <pc:docMk/>
            <pc:sldMk cId="0" sldId="261"/>
            <ac:spMk id="89" creationId="{00000000-0000-0000-0000-000000000000}"/>
          </ac:spMkLst>
        </pc:spChg>
        <pc:spChg chg="mod">
          <ac:chgData name="博 王" userId="1e98566979c26927" providerId="LiveId" clId="{77D1C3EE-B53D-433E-B514-71593FB3C39C}" dt="2019-01-11T11:51:40.931" v="307" actId="20577"/>
          <ac:spMkLst>
            <pc:docMk/>
            <pc:sldMk cId="0" sldId="261"/>
            <ac:spMk id="93" creationId="{00000000-0000-0000-0000-000000000000}"/>
          </ac:spMkLst>
        </pc:spChg>
        <pc:grpChg chg="add mod">
          <ac:chgData name="博 王" userId="1e98566979c26927" providerId="LiveId" clId="{77D1C3EE-B53D-433E-B514-71593FB3C39C}" dt="2019-01-11T11:52:58.648" v="411" actId="1076"/>
          <ac:grpSpMkLst>
            <pc:docMk/>
            <pc:sldMk cId="0" sldId="261"/>
            <ac:grpSpMk id="2" creationId="{992B8631-FA00-4859-B982-A12D3E241EA2}"/>
          </ac:grpSpMkLst>
        </pc:grpChg>
        <pc:grpChg chg="mod">
          <ac:chgData name="博 王" userId="1e98566979c26927" providerId="LiveId" clId="{77D1C3EE-B53D-433E-B514-71593FB3C39C}" dt="2019-01-11T11:52:21.602" v="376" actId="164"/>
          <ac:grpSpMkLst>
            <pc:docMk/>
            <pc:sldMk cId="0" sldId="261"/>
            <ac:grpSpMk id="53" creationId="{00000000-0000-0000-0000-000000000000}"/>
          </ac:grpSpMkLst>
        </pc:grpChg>
        <pc:grpChg chg="mod">
          <ac:chgData name="博 王" userId="1e98566979c26927" providerId="LiveId" clId="{77D1C3EE-B53D-433E-B514-71593FB3C39C}" dt="2019-01-11T11:52:21.602" v="376" actId="164"/>
          <ac:grpSpMkLst>
            <pc:docMk/>
            <pc:sldMk cId="0" sldId="261"/>
            <ac:grpSpMk id="82" creationId="{00000000-0000-0000-0000-000000000000}"/>
          </ac:grpSpMkLst>
        </pc:grpChg>
        <pc:grpChg chg="mod">
          <ac:chgData name="博 王" userId="1e98566979c26927" providerId="LiveId" clId="{77D1C3EE-B53D-433E-B514-71593FB3C39C}" dt="2019-01-11T11:52:21.602" v="376" actId="164"/>
          <ac:grpSpMkLst>
            <pc:docMk/>
            <pc:sldMk cId="0" sldId="261"/>
            <ac:grpSpMk id="86" creationId="{00000000-0000-0000-0000-000000000000}"/>
          </ac:grpSpMkLst>
        </pc:grpChg>
        <pc:grpChg chg="add del">
          <ac:chgData name="博 王" userId="1e98566979c26927" providerId="LiveId" clId="{77D1C3EE-B53D-433E-B514-71593FB3C39C}" dt="2019-01-11T11:52:15.154" v="375" actId="478"/>
          <ac:grpSpMkLst>
            <pc:docMk/>
            <pc:sldMk cId="0" sldId="261"/>
            <ac:grpSpMk id="90" creationId="{00000000-0000-0000-0000-000000000000}"/>
          </ac:grpSpMkLst>
        </pc:grpChg>
        <pc:grpChg chg="del">
          <ac:chgData name="博 王" userId="1e98566979c26927" providerId="LiveId" clId="{77D1C3EE-B53D-433E-B514-71593FB3C39C}" dt="2019-01-11T11:51:28.062" v="303" actId="478"/>
          <ac:grpSpMkLst>
            <pc:docMk/>
            <pc:sldMk cId="0" sldId="261"/>
            <ac:grpSpMk id="94" creationId="{00000000-0000-0000-0000-000000000000}"/>
          </ac:grpSpMkLst>
        </pc:grpChg>
      </pc:sldChg>
      <pc:sldChg chg="addSp delSp modSp">
        <pc:chgData name="博 王" userId="1e98566979c26927" providerId="LiveId" clId="{77D1C3EE-B53D-433E-B514-71593FB3C39C}" dt="2019-01-11T12:06:04.617" v="704" actId="1076"/>
        <pc:sldMkLst>
          <pc:docMk/>
          <pc:sldMk cId="0" sldId="265"/>
        </pc:sldMkLst>
        <pc:spChg chg="mod">
          <ac:chgData name="博 王" userId="1e98566979c26927" providerId="LiveId" clId="{77D1C3EE-B53D-433E-B514-71593FB3C39C}" dt="2019-01-11T12:05:02.900" v="698" actId="403"/>
          <ac:spMkLst>
            <pc:docMk/>
            <pc:sldMk cId="0" sldId="265"/>
            <ac:spMk id="2" creationId="{00000000-0000-0000-0000-000000000000}"/>
          </ac:spMkLst>
        </pc:spChg>
        <pc:spChg chg="mod">
          <ac:chgData name="博 王" userId="1e98566979c26927" providerId="LiveId" clId="{77D1C3EE-B53D-433E-B514-71593FB3C39C}" dt="2019-01-11T12:04:38.574" v="668" actId="1076"/>
          <ac:spMkLst>
            <pc:docMk/>
            <pc:sldMk cId="0" sldId="265"/>
            <ac:spMk id="9" creationId="{00000000-0000-0000-0000-000000000000}"/>
          </ac:spMkLst>
        </pc:spChg>
        <pc:spChg chg="del">
          <ac:chgData name="博 王" userId="1e98566979c26927" providerId="LiveId" clId="{77D1C3EE-B53D-433E-B514-71593FB3C39C}" dt="2019-01-11T12:05:57.762" v="701" actId="478"/>
          <ac:spMkLst>
            <pc:docMk/>
            <pc:sldMk cId="0" sldId="265"/>
            <ac:spMk id="10" creationId="{00000000-0000-0000-0000-000000000000}"/>
          </ac:spMkLst>
        </pc:spChg>
        <pc:spChg chg="mod">
          <ac:chgData name="博 王" userId="1e98566979c26927" providerId="LiveId" clId="{77D1C3EE-B53D-433E-B514-71593FB3C39C}" dt="2019-01-11T12:06:04.617" v="704" actId="1076"/>
          <ac:spMkLst>
            <pc:docMk/>
            <pc:sldMk cId="0" sldId="265"/>
            <ac:spMk id="11" creationId="{00000000-0000-0000-0000-000000000000}"/>
          </ac:spMkLst>
        </pc:spChg>
        <pc:spChg chg="mod">
          <ac:chgData name="博 王" userId="1e98566979c26927" providerId="LiveId" clId="{77D1C3EE-B53D-433E-B514-71593FB3C39C}" dt="2019-01-11T12:06:02.446" v="703" actId="1076"/>
          <ac:spMkLst>
            <pc:docMk/>
            <pc:sldMk cId="0" sldId="265"/>
            <ac:spMk id="12" creationId="{00000000-0000-0000-0000-000000000000}"/>
          </ac:spMkLst>
        </pc:spChg>
        <pc:spChg chg="del">
          <ac:chgData name="博 王" userId="1e98566979c26927" providerId="LiveId" clId="{77D1C3EE-B53D-433E-B514-71593FB3C39C}" dt="2019-01-11T12:04:31.076" v="665" actId="478"/>
          <ac:spMkLst>
            <pc:docMk/>
            <pc:sldMk cId="0" sldId="265"/>
            <ac:spMk id="13" creationId="{00000000-0000-0000-0000-000000000000}"/>
          </ac:spMkLst>
        </pc:spChg>
        <pc:picChg chg="add mod">
          <ac:chgData name="博 王" userId="1e98566979c26927" providerId="LiveId" clId="{77D1C3EE-B53D-433E-B514-71593FB3C39C}" dt="2019-01-11T12:06:00.634" v="702" actId="1076"/>
          <ac:picMkLst>
            <pc:docMk/>
            <pc:sldMk cId="0" sldId="265"/>
            <ac:picMk id="4" creationId="{FA7D33B6-F092-4E89-8046-B43CBB9DD2D8}"/>
          </ac:picMkLst>
        </pc:picChg>
      </pc:sldChg>
      <pc:sldChg chg="modSp">
        <pc:chgData name="博 王" userId="1e98566979c26927" providerId="LiveId" clId="{77D1C3EE-B53D-433E-B514-71593FB3C39C}" dt="2019-01-11T15:21:58.413" v="3208" actId="20577"/>
        <pc:sldMkLst>
          <pc:docMk/>
          <pc:sldMk cId="0" sldId="266"/>
        </pc:sldMkLst>
        <pc:spChg chg="mod">
          <ac:chgData name="博 王" userId="1e98566979c26927" providerId="LiveId" clId="{77D1C3EE-B53D-433E-B514-71593FB3C39C}" dt="2019-01-11T15:21:58.413" v="3208" actId="20577"/>
          <ac:spMkLst>
            <pc:docMk/>
            <pc:sldMk cId="0" sldId="266"/>
            <ac:spMk id="3" creationId="{00000000-0000-0000-0000-000000000000}"/>
          </ac:spMkLst>
        </pc:spChg>
      </pc:sldChg>
      <pc:sldChg chg="del ord">
        <pc:chgData name="博 王" userId="1e98566979c26927" providerId="LiveId" clId="{77D1C3EE-B53D-433E-B514-71593FB3C39C}" dt="2019-01-11T15:21:48.923" v="3159" actId="2696"/>
        <pc:sldMkLst>
          <pc:docMk/>
          <pc:sldMk cId="0" sldId="268"/>
        </pc:sldMkLst>
      </pc:sldChg>
      <pc:sldChg chg="del ord">
        <pc:chgData name="博 王" userId="1e98566979c26927" providerId="LiveId" clId="{77D1C3EE-B53D-433E-B514-71593FB3C39C}" dt="2019-01-11T15:21:48.939" v="3160" actId="2696"/>
        <pc:sldMkLst>
          <pc:docMk/>
          <pc:sldMk cId="0" sldId="270"/>
        </pc:sldMkLst>
      </pc:sldChg>
      <pc:sldChg chg="del ord">
        <pc:chgData name="博 王" userId="1e98566979c26927" providerId="LiveId" clId="{77D1C3EE-B53D-433E-B514-71593FB3C39C}" dt="2019-01-11T15:21:48.978" v="3162" actId="2696"/>
        <pc:sldMkLst>
          <pc:docMk/>
          <pc:sldMk cId="0" sldId="271"/>
        </pc:sldMkLst>
      </pc:sldChg>
      <pc:sldChg chg="del ord">
        <pc:chgData name="博 王" userId="1e98566979c26927" providerId="LiveId" clId="{77D1C3EE-B53D-433E-B514-71593FB3C39C}" dt="2019-01-11T15:21:49.323" v="3168" actId="2696"/>
        <pc:sldMkLst>
          <pc:docMk/>
          <pc:sldMk cId="0" sldId="273"/>
        </pc:sldMkLst>
      </pc:sldChg>
      <pc:sldChg chg="del ord">
        <pc:chgData name="博 王" userId="1e98566979c26927" providerId="LiveId" clId="{77D1C3EE-B53D-433E-B514-71593FB3C39C}" dt="2019-01-11T15:21:49.354" v="3170" actId="2696"/>
        <pc:sldMkLst>
          <pc:docMk/>
          <pc:sldMk cId="0" sldId="274"/>
        </pc:sldMkLst>
      </pc:sldChg>
      <pc:sldChg chg="del ord">
        <pc:chgData name="博 王" userId="1e98566979c26927" providerId="LiveId" clId="{77D1C3EE-B53D-433E-B514-71593FB3C39C}" dt="2019-01-11T15:21:49.373" v="3171" actId="2696"/>
        <pc:sldMkLst>
          <pc:docMk/>
          <pc:sldMk cId="0" sldId="275"/>
        </pc:sldMkLst>
      </pc:sldChg>
      <pc:sldChg chg="del ord">
        <pc:chgData name="博 王" userId="1e98566979c26927" providerId="LiveId" clId="{77D1C3EE-B53D-433E-B514-71593FB3C39C}" dt="2019-01-11T15:21:49.338" v="3169" actId="2696"/>
        <pc:sldMkLst>
          <pc:docMk/>
          <pc:sldMk cId="0" sldId="276"/>
        </pc:sldMkLst>
      </pc:sldChg>
      <pc:sldChg chg="del ord">
        <pc:chgData name="博 王" userId="1e98566979c26927" providerId="LiveId" clId="{77D1C3EE-B53D-433E-B514-71593FB3C39C}" dt="2019-01-11T15:21:49.479" v="3175" actId="2696"/>
        <pc:sldMkLst>
          <pc:docMk/>
          <pc:sldMk cId="0" sldId="283"/>
        </pc:sldMkLst>
      </pc:sldChg>
      <pc:sldChg chg="del ord">
        <pc:chgData name="博 王" userId="1e98566979c26927" providerId="LiveId" clId="{77D1C3EE-B53D-433E-B514-71593FB3C39C}" dt="2019-01-11T15:21:49.497" v="3176" actId="2696"/>
        <pc:sldMkLst>
          <pc:docMk/>
          <pc:sldMk cId="0" sldId="284"/>
        </pc:sldMkLst>
      </pc:sldChg>
      <pc:sldChg chg="del ord">
        <pc:chgData name="博 王" userId="1e98566979c26927" providerId="LiveId" clId="{77D1C3EE-B53D-433E-B514-71593FB3C39C}" dt="2019-01-11T15:21:49.516" v="3177" actId="2696"/>
        <pc:sldMkLst>
          <pc:docMk/>
          <pc:sldMk cId="0" sldId="285"/>
        </pc:sldMkLst>
      </pc:sldChg>
      <pc:sldChg chg="del ord">
        <pc:chgData name="博 王" userId="1e98566979c26927" providerId="LiveId" clId="{77D1C3EE-B53D-433E-B514-71593FB3C39C}" dt="2019-01-11T15:21:49.534" v="3178" actId="2696"/>
        <pc:sldMkLst>
          <pc:docMk/>
          <pc:sldMk cId="0" sldId="286"/>
        </pc:sldMkLst>
      </pc:sldChg>
      <pc:sldChg chg="del ord">
        <pc:chgData name="博 王" userId="1e98566979c26927" providerId="LiveId" clId="{77D1C3EE-B53D-433E-B514-71593FB3C39C}" dt="2019-01-11T15:21:49.548" v="3179" actId="2696"/>
        <pc:sldMkLst>
          <pc:docMk/>
          <pc:sldMk cId="0" sldId="287"/>
        </pc:sldMkLst>
      </pc:sldChg>
      <pc:sldChg chg="del ord">
        <pc:chgData name="博 王" userId="1e98566979c26927" providerId="LiveId" clId="{77D1C3EE-B53D-433E-B514-71593FB3C39C}" dt="2019-01-11T15:21:48.958" v="3161" actId="2696"/>
        <pc:sldMkLst>
          <pc:docMk/>
          <pc:sldMk cId="0" sldId="290"/>
        </pc:sldMkLst>
      </pc:sldChg>
      <pc:sldChg chg="del ord">
        <pc:chgData name="博 王" userId="1e98566979c26927" providerId="LiveId" clId="{77D1C3EE-B53D-433E-B514-71593FB3C39C}" dt="2019-01-11T15:21:49.459" v="3174" actId="2696"/>
        <pc:sldMkLst>
          <pc:docMk/>
          <pc:sldMk cId="0" sldId="291"/>
        </pc:sldMkLst>
      </pc:sldChg>
      <pc:sldChg chg="del ord">
        <pc:chgData name="博 王" userId="1e98566979c26927" providerId="LiveId" clId="{77D1C3EE-B53D-433E-B514-71593FB3C39C}" dt="2019-01-11T15:21:49.640" v="3180" actId="2696"/>
        <pc:sldMkLst>
          <pc:docMk/>
          <pc:sldMk cId="0" sldId="293"/>
        </pc:sldMkLst>
      </pc:sldChg>
      <pc:sldChg chg="del ord">
        <pc:chgData name="博 王" userId="1e98566979c26927" providerId="LiveId" clId="{77D1C3EE-B53D-433E-B514-71593FB3C39C}" dt="2019-01-11T15:21:49.009" v="3163" actId="2696"/>
        <pc:sldMkLst>
          <pc:docMk/>
          <pc:sldMk cId="0" sldId="295"/>
        </pc:sldMkLst>
      </pc:sldChg>
      <pc:sldChg chg="addSp delSp modSp del ord">
        <pc:chgData name="博 王" userId="1e98566979c26927" providerId="LiveId" clId="{77D1C3EE-B53D-433E-B514-71593FB3C39C}" dt="2019-01-11T15:21:49.030" v="3164" actId="2696"/>
        <pc:sldMkLst>
          <pc:docMk/>
          <pc:sldMk cId="0" sldId="296"/>
        </pc:sldMkLst>
        <pc:grpChg chg="add del mod">
          <ac:chgData name="博 王" userId="1e98566979c26927" providerId="LiveId" clId="{77D1C3EE-B53D-433E-B514-71593FB3C39C}" dt="2019-01-11T12:27:05.257" v="1255"/>
          <ac:grpSpMkLst>
            <pc:docMk/>
            <pc:sldMk cId="0" sldId="296"/>
            <ac:grpSpMk id="32" creationId="{9C310E84-1E5A-4F5F-82D6-C56CE9B121EF}"/>
          </ac:grpSpMkLst>
        </pc:grpChg>
        <pc:grpChg chg="mod">
          <ac:chgData name="博 王" userId="1e98566979c26927" providerId="LiveId" clId="{77D1C3EE-B53D-433E-B514-71593FB3C39C}" dt="2019-01-11T12:27:03.521" v="1254"/>
          <ac:grpSpMkLst>
            <pc:docMk/>
            <pc:sldMk cId="0" sldId="296"/>
            <ac:grpSpMk id="33" creationId="{1EE9008F-EEB4-4EAE-AA81-CB16CC1F8B14}"/>
          </ac:grpSpMkLst>
        </pc:grpChg>
      </pc:sldChg>
      <pc:sldChg chg="del ord">
        <pc:chgData name="博 王" userId="1e98566979c26927" providerId="LiveId" clId="{77D1C3EE-B53D-433E-B514-71593FB3C39C}" dt="2019-01-11T15:21:49.255" v="3166" actId="2696"/>
        <pc:sldMkLst>
          <pc:docMk/>
          <pc:sldMk cId="0" sldId="299"/>
        </pc:sldMkLst>
      </pc:sldChg>
      <pc:sldChg chg="del ord">
        <pc:chgData name="博 王" userId="1e98566979c26927" providerId="LiveId" clId="{77D1C3EE-B53D-433E-B514-71593FB3C39C}" dt="2019-01-11T15:21:49.306" v="3167" actId="2696"/>
        <pc:sldMkLst>
          <pc:docMk/>
          <pc:sldMk cId="0" sldId="300"/>
        </pc:sldMkLst>
      </pc:sldChg>
      <pc:sldChg chg="del ord">
        <pc:chgData name="博 王" userId="1e98566979c26927" providerId="LiveId" clId="{77D1C3EE-B53D-433E-B514-71593FB3C39C}" dt="2019-01-11T15:21:49.395" v="3172" actId="2696"/>
        <pc:sldMkLst>
          <pc:docMk/>
          <pc:sldMk cId="0" sldId="301"/>
        </pc:sldMkLst>
      </pc:sldChg>
      <pc:sldChg chg="del ord">
        <pc:chgData name="博 王" userId="1e98566979c26927" providerId="LiveId" clId="{77D1C3EE-B53D-433E-B514-71593FB3C39C}" dt="2019-01-11T15:21:49.419" v="3173" actId="2696"/>
        <pc:sldMkLst>
          <pc:docMk/>
          <pc:sldMk cId="0" sldId="302"/>
        </pc:sldMkLst>
      </pc:sldChg>
      <pc:sldChg chg="modSp">
        <pc:chgData name="博 王" userId="1e98566979c26927" providerId="LiveId" clId="{77D1C3EE-B53D-433E-B514-71593FB3C39C}" dt="2019-01-11T15:27:07.045" v="3534" actId="403"/>
        <pc:sldMkLst>
          <pc:docMk/>
          <pc:sldMk cId="0" sldId="303"/>
        </pc:sldMkLst>
        <pc:spChg chg="mod">
          <ac:chgData name="博 王" userId="1e98566979c26927" providerId="LiveId" clId="{77D1C3EE-B53D-433E-B514-71593FB3C39C}" dt="2019-01-11T15:27:07.045" v="3534" actId="403"/>
          <ac:spMkLst>
            <pc:docMk/>
            <pc:sldMk cId="0" sldId="303"/>
            <ac:spMk id="2" creationId="{00000000-0000-0000-0000-000000000000}"/>
          </ac:spMkLst>
        </pc:spChg>
      </pc:sldChg>
      <pc:sldChg chg="delSp modSp">
        <pc:chgData name="博 王" userId="1e98566979c26927" providerId="LiveId" clId="{77D1C3EE-B53D-433E-B514-71593FB3C39C}" dt="2019-01-11T15:07:37.859" v="2632" actId="1076"/>
        <pc:sldMkLst>
          <pc:docMk/>
          <pc:sldMk cId="0" sldId="304"/>
        </pc:sldMkLst>
        <pc:spChg chg="mod">
          <ac:chgData name="博 王" userId="1e98566979c26927" providerId="LiveId" clId="{77D1C3EE-B53D-433E-B514-71593FB3C39C}" dt="2019-01-11T15:04:15.651" v="2609" actId="1076"/>
          <ac:spMkLst>
            <pc:docMk/>
            <pc:sldMk cId="0" sldId="304"/>
            <ac:spMk id="14" creationId="{00000000-0000-0000-0000-000000000000}"/>
          </ac:spMkLst>
        </pc:spChg>
        <pc:spChg chg="del">
          <ac:chgData name="博 王" userId="1e98566979c26927" providerId="LiveId" clId="{77D1C3EE-B53D-433E-B514-71593FB3C39C}" dt="2019-01-11T15:02:59.971" v="2580" actId="478"/>
          <ac:spMkLst>
            <pc:docMk/>
            <pc:sldMk cId="0" sldId="304"/>
            <ac:spMk id="15" creationId="{00000000-0000-0000-0000-000000000000}"/>
          </ac:spMkLst>
        </pc:spChg>
        <pc:spChg chg="mod">
          <ac:chgData name="博 王" userId="1e98566979c26927" providerId="LiveId" clId="{77D1C3EE-B53D-433E-B514-71593FB3C39C}" dt="2019-01-11T15:04:15.651" v="2609" actId="1076"/>
          <ac:spMkLst>
            <pc:docMk/>
            <pc:sldMk cId="0" sldId="304"/>
            <ac:spMk id="16" creationId="{00000000-0000-0000-0000-000000000000}"/>
          </ac:spMkLst>
        </pc:spChg>
        <pc:picChg chg="mod">
          <ac:chgData name="博 王" userId="1e98566979c26927" providerId="LiveId" clId="{77D1C3EE-B53D-433E-B514-71593FB3C39C}" dt="2019-01-11T15:04:15.651" v="2609" actId="1076"/>
          <ac:picMkLst>
            <pc:docMk/>
            <pc:sldMk cId="0" sldId="304"/>
            <ac:picMk id="2" creationId="{3EAAB088-7269-4EA2-95DD-03D6A042C555}"/>
          </ac:picMkLst>
        </pc:picChg>
        <pc:picChg chg="mod">
          <ac:chgData name="博 王" userId="1e98566979c26927" providerId="LiveId" clId="{77D1C3EE-B53D-433E-B514-71593FB3C39C}" dt="2019-01-11T15:04:15.651" v="2609" actId="1076"/>
          <ac:picMkLst>
            <pc:docMk/>
            <pc:sldMk cId="0" sldId="304"/>
            <ac:picMk id="4" creationId="{CD055F7D-EFB2-46F1-B032-F5DB9A22CA92}"/>
          </ac:picMkLst>
        </pc:picChg>
        <pc:picChg chg="mod">
          <ac:chgData name="博 王" userId="1e98566979c26927" providerId="LiveId" clId="{77D1C3EE-B53D-433E-B514-71593FB3C39C}" dt="2019-01-11T15:04:15.651" v="2609" actId="1076"/>
          <ac:picMkLst>
            <pc:docMk/>
            <pc:sldMk cId="0" sldId="304"/>
            <ac:picMk id="36" creationId="{47D20FF1-C057-4ED4-9445-B8DE6E7B8F42}"/>
          </ac:picMkLst>
        </pc:picChg>
        <pc:picChg chg="mod ord">
          <ac:chgData name="博 王" userId="1e98566979c26927" providerId="LiveId" clId="{77D1C3EE-B53D-433E-B514-71593FB3C39C}" dt="2019-01-11T15:07:37.859" v="2632" actId="1076"/>
          <ac:picMkLst>
            <pc:docMk/>
            <pc:sldMk cId="0" sldId="304"/>
            <ac:picMk id="38" creationId="{F8B12421-DD6D-4D9E-9620-F2F4534553A1}"/>
          </ac:picMkLst>
        </pc:picChg>
        <pc:picChg chg="mod ord">
          <ac:chgData name="博 王" userId="1e98566979c26927" providerId="LiveId" clId="{77D1C3EE-B53D-433E-B514-71593FB3C39C}" dt="2019-01-11T15:04:15.651" v="2609" actId="1076"/>
          <ac:picMkLst>
            <pc:docMk/>
            <pc:sldMk cId="0" sldId="304"/>
            <ac:picMk id="40" creationId="{90458386-8CA4-4C24-B396-153473D7C9EF}"/>
          </ac:picMkLst>
        </pc:picChg>
      </pc:sldChg>
      <pc:sldChg chg="modSp del ord">
        <pc:chgData name="博 王" userId="1e98566979c26927" providerId="LiveId" clId="{77D1C3EE-B53D-433E-B514-71593FB3C39C}" dt="2019-01-11T14:33:41.067" v="2482" actId="2696"/>
        <pc:sldMkLst>
          <pc:docMk/>
          <pc:sldMk cId="0" sldId="306"/>
        </pc:sldMkLst>
        <pc:spChg chg="mod">
          <ac:chgData name="博 王" userId="1e98566979c26927" providerId="LiveId" clId="{77D1C3EE-B53D-433E-B514-71593FB3C39C}" dt="2019-01-11T14:30:40.595" v="2470" actId="1076"/>
          <ac:spMkLst>
            <pc:docMk/>
            <pc:sldMk cId="0" sldId="306"/>
            <ac:spMk id="8" creationId="{00000000-0000-0000-0000-000000000000}"/>
          </ac:spMkLst>
        </pc:spChg>
      </pc:sldChg>
      <pc:sldChg chg="modSp">
        <pc:chgData name="博 王" userId="1e98566979c26927" providerId="LiveId" clId="{77D1C3EE-B53D-433E-B514-71593FB3C39C}" dt="2019-01-11T15:25:12.517" v="3490" actId="20577"/>
        <pc:sldMkLst>
          <pc:docMk/>
          <pc:sldMk cId="0" sldId="307"/>
        </pc:sldMkLst>
        <pc:spChg chg="mod">
          <ac:chgData name="博 王" userId="1e98566979c26927" providerId="LiveId" clId="{77D1C3EE-B53D-433E-B514-71593FB3C39C}" dt="2019-01-11T15:24:11.972" v="3483"/>
          <ac:spMkLst>
            <pc:docMk/>
            <pc:sldMk cId="0" sldId="307"/>
            <ac:spMk id="8" creationId="{00000000-0000-0000-0000-000000000000}"/>
          </ac:spMkLst>
        </pc:spChg>
        <pc:spChg chg="mod">
          <ac:chgData name="博 王" userId="1e98566979c26927" providerId="LiveId" clId="{77D1C3EE-B53D-433E-B514-71593FB3C39C}" dt="2019-01-11T15:25:12.517" v="3490" actId="20577"/>
          <ac:spMkLst>
            <pc:docMk/>
            <pc:sldMk cId="0" sldId="307"/>
            <ac:spMk id="9" creationId="{00000000-0000-0000-0000-000000000000}"/>
          </ac:spMkLst>
        </pc:spChg>
        <pc:spChg chg="mod">
          <ac:chgData name="博 王" userId="1e98566979c26927" providerId="LiveId" clId="{77D1C3EE-B53D-433E-B514-71593FB3C39C}" dt="2019-01-11T15:24:01.623" v="3469" actId="1076"/>
          <ac:spMkLst>
            <pc:docMk/>
            <pc:sldMk cId="0" sldId="307"/>
            <ac:spMk id="22" creationId="{00000000-0000-0000-0000-000000000000}"/>
          </ac:spMkLst>
        </pc:spChg>
      </pc:sldChg>
      <pc:sldChg chg="addSp delSp modSp">
        <pc:chgData name="博 王" userId="1e98566979c26927" providerId="LiveId" clId="{77D1C3EE-B53D-433E-B514-71593FB3C39C}" dt="2019-01-11T12:03:00.037" v="611" actId="166"/>
        <pc:sldMkLst>
          <pc:docMk/>
          <pc:sldMk cId="0" sldId="308"/>
        </pc:sldMkLst>
        <pc:spChg chg="add mod">
          <ac:chgData name="博 王" userId="1e98566979c26927" providerId="LiveId" clId="{77D1C3EE-B53D-433E-B514-71593FB3C39C}" dt="2019-01-11T12:00:44.870" v="549" actId="14100"/>
          <ac:spMkLst>
            <pc:docMk/>
            <pc:sldMk cId="0" sldId="308"/>
            <ac:spMk id="2" creationId="{3870A7AB-D1E4-422E-8DFB-67ABBC832D8D}"/>
          </ac:spMkLst>
        </pc:spChg>
        <pc:spChg chg="mod ord">
          <ac:chgData name="博 王" userId="1e98566979c26927" providerId="LiveId" clId="{77D1C3EE-B53D-433E-B514-71593FB3C39C}" dt="2019-01-11T12:02:51.814" v="608" actId="1076"/>
          <ac:spMkLst>
            <pc:docMk/>
            <pc:sldMk cId="0" sldId="308"/>
            <ac:spMk id="7" creationId="{00000000-0000-0000-0000-000000000000}"/>
          </ac:spMkLst>
        </pc:spChg>
        <pc:spChg chg="add mod">
          <ac:chgData name="博 王" userId="1e98566979c26927" providerId="LiveId" clId="{77D1C3EE-B53D-433E-B514-71593FB3C39C}" dt="2019-01-11T11:55:55.645" v="464" actId="1076"/>
          <ac:spMkLst>
            <pc:docMk/>
            <pc:sldMk cId="0" sldId="308"/>
            <ac:spMk id="18" creationId="{3EB8E3FB-95D3-47A3-90C2-A133CF79CF0C}"/>
          </ac:spMkLst>
        </pc:spChg>
        <pc:spChg chg="add mod">
          <ac:chgData name="博 王" userId="1e98566979c26927" providerId="LiveId" clId="{77D1C3EE-B53D-433E-B514-71593FB3C39C}" dt="2019-01-11T11:56:04.509" v="467" actId="1076"/>
          <ac:spMkLst>
            <pc:docMk/>
            <pc:sldMk cId="0" sldId="308"/>
            <ac:spMk id="19" creationId="{A54B5B70-337E-4D97-868F-CFA70F77D3CC}"/>
          </ac:spMkLst>
        </pc:spChg>
        <pc:spChg chg="mod ord">
          <ac:chgData name="博 王" userId="1e98566979c26927" providerId="LiveId" clId="{77D1C3EE-B53D-433E-B514-71593FB3C39C}" dt="2019-01-11T12:03:00.037" v="611" actId="166"/>
          <ac:spMkLst>
            <pc:docMk/>
            <pc:sldMk cId="0" sldId="308"/>
            <ac:spMk id="20" creationId="{00000000-0000-0000-0000-000000000000}"/>
          </ac:spMkLst>
        </pc:spChg>
        <pc:spChg chg="add mod">
          <ac:chgData name="博 王" userId="1e98566979c26927" providerId="LiveId" clId="{77D1C3EE-B53D-433E-B514-71593FB3C39C}" dt="2019-01-11T11:56:43.356" v="473" actId="1076"/>
          <ac:spMkLst>
            <pc:docMk/>
            <pc:sldMk cId="0" sldId="308"/>
            <ac:spMk id="21" creationId="{E1E9DBFB-8301-46EA-9B19-1DC7295EAEFA}"/>
          </ac:spMkLst>
        </pc:spChg>
        <pc:spChg chg="add mod">
          <ac:chgData name="博 王" userId="1e98566979c26927" providerId="LiveId" clId="{77D1C3EE-B53D-433E-B514-71593FB3C39C}" dt="2019-01-11T11:59:35.817" v="513" actId="1076"/>
          <ac:spMkLst>
            <pc:docMk/>
            <pc:sldMk cId="0" sldId="308"/>
            <ac:spMk id="22" creationId="{087B020B-571B-486B-A309-6C330D505926}"/>
          </ac:spMkLst>
        </pc:spChg>
        <pc:spChg chg="add mod">
          <ac:chgData name="博 王" userId="1e98566979c26927" providerId="LiveId" clId="{77D1C3EE-B53D-433E-B514-71593FB3C39C}" dt="2019-01-11T11:56:49.825" v="475" actId="1076"/>
          <ac:spMkLst>
            <pc:docMk/>
            <pc:sldMk cId="0" sldId="308"/>
            <ac:spMk id="23" creationId="{0DFFD264-BAC5-4020-AD02-7AF6A615FB80}"/>
          </ac:spMkLst>
        </pc:spChg>
        <pc:spChg chg="add mod">
          <ac:chgData name="博 王" userId="1e98566979c26927" providerId="LiveId" clId="{77D1C3EE-B53D-433E-B514-71593FB3C39C}" dt="2019-01-11T11:56:56.711" v="477" actId="1076"/>
          <ac:spMkLst>
            <pc:docMk/>
            <pc:sldMk cId="0" sldId="308"/>
            <ac:spMk id="24" creationId="{FF0773FE-52A9-4B28-A436-0F0922F9624A}"/>
          </ac:spMkLst>
        </pc:spChg>
        <pc:spChg chg="add mod">
          <ac:chgData name="博 王" userId="1e98566979c26927" providerId="LiveId" clId="{77D1C3EE-B53D-433E-B514-71593FB3C39C}" dt="2019-01-11T12:00:56.705" v="553" actId="1076"/>
          <ac:spMkLst>
            <pc:docMk/>
            <pc:sldMk cId="0" sldId="308"/>
            <ac:spMk id="25" creationId="{F09E61A4-7D4F-490D-AED1-028423364457}"/>
          </ac:spMkLst>
        </pc:spChg>
        <pc:spChg chg="add del mod">
          <ac:chgData name="博 王" userId="1e98566979c26927" providerId="LiveId" clId="{77D1C3EE-B53D-433E-B514-71593FB3C39C}" dt="2019-01-11T11:57:32.053" v="487" actId="478"/>
          <ac:spMkLst>
            <pc:docMk/>
            <pc:sldMk cId="0" sldId="308"/>
            <ac:spMk id="26" creationId="{D726EA9F-39AB-478B-8DC2-12B990802447}"/>
          </ac:spMkLst>
        </pc:spChg>
        <pc:spChg chg="add del mod">
          <ac:chgData name="博 王" userId="1e98566979c26927" providerId="LiveId" clId="{77D1C3EE-B53D-433E-B514-71593FB3C39C}" dt="2019-01-11T11:58:24.264" v="502" actId="478"/>
          <ac:spMkLst>
            <pc:docMk/>
            <pc:sldMk cId="0" sldId="308"/>
            <ac:spMk id="27" creationId="{27EED647-3C29-40D4-B0CD-EC78BE31E591}"/>
          </ac:spMkLst>
        </pc:spChg>
        <pc:spChg chg="add mod">
          <ac:chgData name="博 王" userId="1e98566979c26927" providerId="LiveId" clId="{77D1C3EE-B53D-433E-B514-71593FB3C39C}" dt="2019-01-11T11:57:48.675" v="491" actId="1076"/>
          <ac:spMkLst>
            <pc:docMk/>
            <pc:sldMk cId="0" sldId="308"/>
            <ac:spMk id="28" creationId="{9AC402C5-9B73-44FA-A46D-34E3E04D61D9}"/>
          </ac:spMkLst>
        </pc:spChg>
        <pc:spChg chg="mod ord">
          <ac:chgData name="博 王" userId="1e98566979c26927" providerId="LiveId" clId="{77D1C3EE-B53D-433E-B514-71593FB3C39C}" dt="2019-01-11T11:55:20.160" v="455" actId="166"/>
          <ac:spMkLst>
            <pc:docMk/>
            <pc:sldMk cId="0" sldId="308"/>
            <ac:spMk id="38" creationId="{00000000-0000-0000-0000-000000000000}"/>
          </ac:spMkLst>
        </pc:spChg>
        <pc:spChg chg="del">
          <ac:chgData name="博 王" userId="1e98566979c26927" providerId="LiveId" clId="{77D1C3EE-B53D-433E-B514-71593FB3C39C}" dt="2019-01-11T11:55:31.341" v="456" actId="478"/>
          <ac:spMkLst>
            <pc:docMk/>
            <pc:sldMk cId="0" sldId="308"/>
            <ac:spMk id="39" creationId="{00000000-0000-0000-0000-000000000000}"/>
          </ac:spMkLst>
        </pc:spChg>
        <pc:spChg chg="mod">
          <ac:chgData name="博 王" userId="1e98566979c26927" providerId="LiveId" clId="{77D1C3EE-B53D-433E-B514-71593FB3C39C}" dt="2019-01-11T12:02:53.874" v="609" actId="1076"/>
          <ac:spMkLst>
            <pc:docMk/>
            <pc:sldMk cId="0" sldId="308"/>
            <ac:spMk id="40" creationId="{00000000-0000-0000-0000-000000000000}"/>
          </ac:spMkLst>
        </pc:spChg>
        <pc:spChg chg="add mod">
          <ac:chgData name="博 王" userId="1e98566979c26927" providerId="LiveId" clId="{77D1C3EE-B53D-433E-B514-71593FB3C39C}" dt="2019-01-11T11:58:07.415" v="497" actId="1076"/>
          <ac:spMkLst>
            <pc:docMk/>
            <pc:sldMk cId="0" sldId="308"/>
            <ac:spMk id="41" creationId="{404715C2-97AB-4DA9-8EC1-8625E16EF0DC}"/>
          </ac:spMkLst>
        </pc:spChg>
        <pc:spChg chg="add mod">
          <ac:chgData name="博 王" userId="1e98566979c26927" providerId="LiveId" clId="{77D1C3EE-B53D-433E-B514-71593FB3C39C}" dt="2019-01-11T11:58:57.276" v="510" actId="1076"/>
          <ac:spMkLst>
            <pc:docMk/>
            <pc:sldMk cId="0" sldId="308"/>
            <ac:spMk id="42" creationId="{5CCCDCB7-D4C6-4FBB-B9D5-28BAF7ED8DE3}"/>
          </ac:spMkLst>
        </pc:spChg>
        <pc:grpChg chg="add del">
          <ac:chgData name="博 王" userId="1e98566979c26927" providerId="LiveId" clId="{77D1C3EE-B53D-433E-B514-71593FB3C39C}" dt="2019-01-11T11:55:42.980" v="461" actId="478"/>
          <ac:grpSpMkLst>
            <pc:docMk/>
            <pc:sldMk cId="0" sldId="308"/>
            <ac:grpSpMk id="29" creationId="{00000000-0000-0000-0000-000000000000}"/>
          </ac:grpSpMkLst>
        </pc:grpChg>
        <pc:picChg chg="add mod">
          <ac:chgData name="博 王" userId="1e98566979c26927" providerId="LiveId" clId="{77D1C3EE-B53D-433E-B514-71593FB3C39C}" dt="2019-01-11T11:57:26.927" v="484" actId="1076"/>
          <ac:picMkLst>
            <pc:docMk/>
            <pc:sldMk cId="0" sldId="308"/>
            <ac:picMk id="1026" creationId="{EE1B9697-97A4-42AF-B36A-9367FDC8A46B}"/>
          </ac:picMkLst>
        </pc:picChg>
      </pc:sldChg>
      <pc:sldChg chg="del">
        <pc:chgData name="博 王" userId="1e98566979c26927" providerId="LiveId" clId="{77D1C3EE-B53D-433E-B514-71593FB3C39C}" dt="2019-01-11T15:21:52.317" v="3181" actId="2696"/>
        <pc:sldMkLst>
          <pc:docMk/>
          <pc:sldMk cId="3320381922" sldId="309"/>
        </pc:sldMkLst>
      </pc:sldChg>
      <pc:sldChg chg="addSp delSp modSp add">
        <pc:chgData name="博 王" userId="1e98566979c26927" providerId="LiveId" clId="{77D1C3EE-B53D-433E-B514-71593FB3C39C}" dt="2019-01-11T12:09:02.852" v="760" actId="1076"/>
        <pc:sldMkLst>
          <pc:docMk/>
          <pc:sldMk cId="2803356580" sldId="310"/>
        </pc:sldMkLst>
        <pc:spChg chg="mod">
          <ac:chgData name="博 王" userId="1e98566979c26927" providerId="LiveId" clId="{77D1C3EE-B53D-433E-B514-71593FB3C39C}" dt="2019-01-11T12:07:57.122" v="753" actId="113"/>
          <ac:spMkLst>
            <pc:docMk/>
            <pc:sldMk cId="2803356580" sldId="310"/>
            <ac:spMk id="11" creationId="{00000000-0000-0000-0000-000000000000}"/>
          </ac:spMkLst>
        </pc:spChg>
        <pc:spChg chg="mod">
          <ac:chgData name="博 王" userId="1e98566979c26927" providerId="LiveId" clId="{77D1C3EE-B53D-433E-B514-71593FB3C39C}" dt="2019-01-11T12:06:46.134" v="720"/>
          <ac:spMkLst>
            <pc:docMk/>
            <pc:sldMk cId="2803356580" sldId="310"/>
            <ac:spMk id="12" creationId="{00000000-0000-0000-0000-000000000000}"/>
          </ac:spMkLst>
        </pc:spChg>
        <pc:picChg chg="del mod">
          <ac:chgData name="博 王" userId="1e98566979c26927" providerId="LiveId" clId="{77D1C3EE-B53D-433E-B514-71593FB3C39C}" dt="2019-01-11T12:08:07.532" v="754" actId="478"/>
          <ac:picMkLst>
            <pc:docMk/>
            <pc:sldMk cId="2803356580" sldId="310"/>
            <ac:picMk id="4" creationId="{FA7D33B6-F092-4E89-8046-B43CBB9DD2D8}"/>
          </ac:picMkLst>
        </pc:picChg>
        <pc:picChg chg="add mod">
          <ac:chgData name="博 王" userId="1e98566979c26927" providerId="LiveId" clId="{77D1C3EE-B53D-433E-B514-71593FB3C39C}" dt="2019-01-11T12:09:02.852" v="760" actId="1076"/>
          <ac:picMkLst>
            <pc:docMk/>
            <pc:sldMk cId="2803356580" sldId="310"/>
            <ac:picMk id="5" creationId="{7DBA60C1-5972-4940-B931-17B45108F3FF}"/>
          </ac:picMkLst>
        </pc:picChg>
      </pc:sldChg>
      <pc:sldChg chg="addSp delSp modSp add ord">
        <pc:chgData name="博 王" userId="1e98566979c26927" providerId="LiveId" clId="{77D1C3EE-B53D-433E-B514-71593FB3C39C}" dt="2019-01-11T12:25:25.378" v="1253" actId="1076"/>
        <pc:sldMkLst>
          <pc:docMk/>
          <pc:sldMk cId="539698061" sldId="311"/>
        </pc:sldMkLst>
        <pc:spChg chg="mod">
          <ac:chgData name="博 王" userId="1e98566979c26927" providerId="LiveId" clId="{77D1C3EE-B53D-433E-B514-71593FB3C39C}" dt="2019-01-11T12:16:10.831" v="807" actId="404"/>
          <ac:spMkLst>
            <pc:docMk/>
            <pc:sldMk cId="539698061" sldId="311"/>
            <ac:spMk id="4" creationId="{00000000-0000-0000-0000-000000000000}"/>
          </ac:spMkLst>
        </pc:spChg>
        <pc:spChg chg="mod">
          <ac:chgData name="博 王" userId="1e98566979c26927" providerId="LiveId" clId="{77D1C3EE-B53D-433E-B514-71593FB3C39C}" dt="2019-01-11T12:25:25.378" v="1253" actId="1076"/>
          <ac:spMkLst>
            <pc:docMk/>
            <pc:sldMk cId="539698061" sldId="311"/>
            <ac:spMk id="7" creationId="{00000000-0000-0000-0000-000000000000}"/>
          </ac:spMkLst>
        </pc:spChg>
        <pc:spChg chg="mod">
          <ac:chgData name="博 王" userId="1e98566979c26927" providerId="LiveId" clId="{77D1C3EE-B53D-433E-B514-71593FB3C39C}" dt="2019-01-11T12:22:09.937" v="1069" actId="403"/>
          <ac:spMkLst>
            <pc:docMk/>
            <pc:sldMk cId="539698061" sldId="311"/>
            <ac:spMk id="9" creationId="{00000000-0000-0000-0000-000000000000}"/>
          </ac:spMkLst>
        </pc:spChg>
        <pc:spChg chg="mod">
          <ac:chgData name="博 王" userId="1e98566979c26927" providerId="LiveId" clId="{77D1C3EE-B53D-433E-B514-71593FB3C39C}" dt="2019-01-11T12:19:22.770" v="831"/>
          <ac:spMkLst>
            <pc:docMk/>
            <pc:sldMk cId="539698061" sldId="311"/>
            <ac:spMk id="12" creationId="{00000000-0000-0000-0000-000000000000}"/>
          </ac:spMkLst>
        </pc:spChg>
        <pc:spChg chg="mod">
          <ac:chgData name="博 王" userId="1e98566979c26927" providerId="LiveId" clId="{77D1C3EE-B53D-433E-B514-71593FB3C39C}" dt="2019-01-11T12:22:14.592" v="1070" actId="403"/>
          <ac:spMkLst>
            <pc:docMk/>
            <pc:sldMk cId="539698061" sldId="311"/>
            <ac:spMk id="14" creationId="{00000000-0000-0000-0000-000000000000}"/>
          </ac:spMkLst>
        </pc:spChg>
        <pc:spChg chg="mod">
          <ac:chgData name="博 王" userId="1e98566979c26927" providerId="LiveId" clId="{77D1C3EE-B53D-433E-B514-71593FB3C39C}" dt="2019-01-11T12:19:25.272" v="833" actId="20577"/>
          <ac:spMkLst>
            <pc:docMk/>
            <pc:sldMk cId="539698061" sldId="311"/>
            <ac:spMk id="17" creationId="{00000000-0000-0000-0000-000000000000}"/>
          </ac:spMkLst>
        </pc:spChg>
        <pc:spChg chg="mod">
          <ac:chgData name="博 王" userId="1e98566979c26927" providerId="LiveId" clId="{77D1C3EE-B53D-433E-B514-71593FB3C39C}" dt="2019-01-11T12:23:38.727" v="1191"/>
          <ac:spMkLst>
            <pc:docMk/>
            <pc:sldMk cId="539698061" sldId="311"/>
            <ac:spMk id="19" creationId="{00000000-0000-0000-0000-000000000000}"/>
          </ac:spMkLst>
        </pc:spChg>
        <pc:spChg chg="mod">
          <ac:chgData name="博 王" userId="1e98566979c26927" providerId="LiveId" clId="{77D1C3EE-B53D-433E-B514-71593FB3C39C}" dt="2019-01-11T12:19:28.193" v="835" actId="20577"/>
          <ac:spMkLst>
            <pc:docMk/>
            <pc:sldMk cId="539698061" sldId="311"/>
            <ac:spMk id="22" creationId="{00000000-0000-0000-0000-000000000000}"/>
          </ac:spMkLst>
        </pc:spChg>
        <pc:spChg chg="mod">
          <ac:chgData name="博 王" userId="1e98566979c26927" providerId="LiveId" clId="{77D1C3EE-B53D-433E-B514-71593FB3C39C}" dt="2019-01-11T12:24:19.435" v="1216" actId="1076"/>
          <ac:spMkLst>
            <pc:docMk/>
            <pc:sldMk cId="539698061" sldId="311"/>
            <ac:spMk id="24" creationId="{00000000-0000-0000-0000-000000000000}"/>
          </ac:spMkLst>
        </pc:spChg>
        <pc:spChg chg="del">
          <ac:chgData name="博 王" userId="1e98566979c26927" providerId="LiveId" clId="{77D1C3EE-B53D-433E-B514-71593FB3C39C}" dt="2019-01-11T12:17:36.241" v="816" actId="478"/>
          <ac:spMkLst>
            <pc:docMk/>
            <pc:sldMk cId="539698061" sldId="311"/>
            <ac:spMk id="25" creationId="{00000000-0000-0000-0000-000000000000}"/>
          </ac:spMkLst>
        </pc:spChg>
        <pc:spChg chg="add mod">
          <ac:chgData name="博 王" userId="1e98566979c26927" providerId="LiveId" clId="{77D1C3EE-B53D-433E-B514-71593FB3C39C}" dt="2019-01-11T12:25:14.020" v="1249"/>
          <ac:spMkLst>
            <pc:docMk/>
            <pc:sldMk cId="539698061" sldId="311"/>
            <ac:spMk id="27" creationId="{C46D5DC4-7C0C-433B-B2EA-A30B40747247}"/>
          </ac:spMkLst>
        </pc:spChg>
        <pc:spChg chg="add mod">
          <ac:chgData name="博 王" userId="1e98566979c26927" providerId="LiveId" clId="{77D1C3EE-B53D-433E-B514-71593FB3C39C}" dt="2019-01-11T12:25:06.203" v="1239" actId="1076"/>
          <ac:spMkLst>
            <pc:docMk/>
            <pc:sldMk cId="539698061" sldId="311"/>
            <ac:spMk id="28" creationId="{9BFEF4CD-88E2-42B5-9EFE-834CC2F09E31}"/>
          </ac:spMkLst>
        </pc:spChg>
        <pc:grpChg chg="mod">
          <ac:chgData name="博 王" userId="1e98566979c26927" providerId="LiveId" clId="{77D1C3EE-B53D-433E-B514-71593FB3C39C}" dt="2019-01-11T12:22:02.243" v="1066" actId="20578"/>
          <ac:grpSpMkLst>
            <pc:docMk/>
            <pc:sldMk cId="539698061" sldId="311"/>
            <ac:grpSpMk id="13" creationId="{00000000-0000-0000-0000-000000000000}"/>
          </ac:grpSpMkLst>
        </pc:grpChg>
        <pc:picChg chg="add del mod">
          <ac:chgData name="博 王" userId="1e98566979c26927" providerId="LiveId" clId="{77D1C3EE-B53D-433E-B514-71593FB3C39C}" dt="2019-01-11T12:18:43.924" v="819" actId="478"/>
          <ac:picMkLst>
            <pc:docMk/>
            <pc:sldMk cId="539698061" sldId="311"/>
            <ac:picMk id="2" creationId="{51FC60FF-03AF-49AC-9D71-9A6EF6BA40B8}"/>
          </ac:picMkLst>
        </pc:picChg>
        <pc:picChg chg="add mod">
          <ac:chgData name="博 王" userId="1e98566979c26927" providerId="LiveId" clId="{77D1C3EE-B53D-433E-B514-71593FB3C39C}" dt="2019-01-11T12:18:59.346" v="826" actId="1076"/>
          <ac:picMkLst>
            <pc:docMk/>
            <pc:sldMk cId="539698061" sldId="311"/>
            <ac:picMk id="3" creationId="{5ECD8AC0-CFE8-444D-B7B2-2EE6201E500F}"/>
          </ac:picMkLst>
        </pc:picChg>
        <pc:picChg chg="del mod">
          <ac:chgData name="博 王" userId="1e98566979c26927" providerId="LiveId" clId="{77D1C3EE-B53D-433E-B514-71593FB3C39C}" dt="2019-01-11T12:17:32.492" v="814" actId="478"/>
          <ac:picMkLst>
            <pc:docMk/>
            <pc:sldMk cId="539698061" sldId="311"/>
            <ac:picMk id="26" creationId="{00000000-0000-0000-0000-000000000000}"/>
          </ac:picMkLst>
        </pc:picChg>
      </pc:sldChg>
      <pc:sldChg chg="addSp delSp modSp add ord">
        <pc:chgData name="博 王" userId="1e98566979c26927" providerId="LiveId" clId="{77D1C3EE-B53D-433E-B514-71593FB3C39C}" dt="2019-01-11T12:42:46.478" v="1421"/>
        <pc:sldMkLst>
          <pc:docMk/>
          <pc:sldMk cId="1452459783" sldId="312"/>
        </pc:sldMkLst>
        <pc:spChg chg="del">
          <ac:chgData name="博 王" userId="1e98566979c26927" providerId="LiveId" clId="{77D1C3EE-B53D-433E-B514-71593FB3C39C}" dt="2019-01-11T12:29:38.595" v="1349" actId="478"/>
          <ac:spMkLst>
            <pc:docMk/>
            <pc:sldMk cId="1452459783" sldId="312"/>
            <ac:spMk id="26" creationId="{00000000-0000-0000-0000-000000000000}"/>
          </ac:spMkLst>
        </pc:spChg>
        <pc:spChg chg="del">
          <ac:chgData name="博 王" userId="1e98566979c26927" providerId="LiveId" clId="{77D1C3EE-B53D-433E-B514-71593FB3C39C}" dt="2019-01-11T12:29:40.302" v="1350" actId="478"/>
          <ac:spMkLst>
            <pc:docMk/>
            <pc:sldMk cId="1452459783" sldId="312"/>
            <ac:spMk id="30" creationId="{00000000-0000-0000-0000-000000000000}"/>
          </ac:spMkLst>
        </pc:spChg>
        <pc:spChg chg="mod">
          <ac:chgData name="博 王" userId="1e98566979c26927" providerId="LiveId" clId="{77D1C3EE-B53D-433E-B514-71593FB3C39C}" dt="2019-01-11T12:42:46.478" v="1421"/>
          <ac:spMkLst>
            <pc:docMk/>
            <pc:sldMk cId="1452459783" sldId="312"/>
            <ac:spMk id="34" creationId="{00000000-0000-0000-0000-000000000000}"/>
          </ac:spMkLst>
        </pc:spChg>
        <pc:grpChg chg="mod">
          <ac:chgData name="博 王" userId="1e98566979c26927" providerId="LiveId" clId="{77D1C3EE-B53D-433E-B514-71593FB3C39C}" dt="2019-01-11T12:32:27.568" v="1377" actId="1076"/>
          <ac:grpSpMkLst>
            <pc:docMk/>
            <pc:sldMk cId="1452459783" sldId="312"/>
            <ac:grpSpMk id="6" creationId="{00000000-0000-0000-0000-000000000000}"/>
          </ac:grpSpMkLst>
        </pc:grpChg>
        <pc:grpChg chg="del">
          <ac:chgData name="博 王" userId="1e98566979c26927" providerId="LiveId" clId="{77D1C3EE-B53D-433E-B514-71593FB3C39C}" dt="2019-01-11T12:29:36.940" v="1348" actId="478"/>
          <ac:grpSpMkLst>
            <pc:docMk/>
            <pc:sldMk cId="1452459783" sldId="312"/>
            <ac:grpSpMk id="14" creationId="{00000000-0000-0000-0000-000000000000}"/>
          </ac:grpSpMkLst>
        </pc:grpChg>
        <pc:grpChg chg="del">
          <ac:chgData name="博 王" userId="1e98566979c26927" providerId="LiveId" clId="{77D1C3EE-B53D-433E-B514-71593FB3C39C}" dt="2019-01-11T12:30:03.316" v="1355" actId="478"/>
          <ac:grpSpMkLst>
            <pc:docMk/>
            <pc:sldMk cId="1452459783" sldId="312"/>
            <ac:grpSpMk id="23" creationId="{00000000-0000-0000-0000-000000000000}"/>
          </ac:grpSpMkLst>
        </pc:grpChg>
        <pc:grpChg chg="del">
          <ac:chgData name="博 王" userId="1e98566979c26927" providerId="LiveId" clId="{77D1C3EE-B53D-433E-B514-71593FB3C39C}" dt="2019-01-11T12:30:04.551" v="1356" actId="478"/>
          <ac:grpSpMkLst>
            <pc:docMk/>
            <pc:sldMk cId="1452459783" sldId="312"/>
            <ac:grpSpMk id="27" creationId="{00000000-0000-0000-0000-000000000000}"/>
          </ac:grpSpMkLst>
        </pc:grpChg>
        <pc:graphicFrameChg chg="add mod">
          <ac:chgData name="博 王" userId="1e98566979c26927" providerId="LiveId" clId="{77D1C3EE-B53D-433E-B514-71593FB3C39C}" dt="2019-01-11T12:32:24.286" v="1376" actId="1076"/>
          <ac:graphicFrameMkLst>
            <pc:docMk/>
            <pc:sldMk cId="1452459783" sldId="312"/>
            <ac:graphicFrameMk id="32" creationId="{93F53DB0-D50C-4177-B656-05CFED4D6E75}"/>
          </ac:graphicFrameMkLst>
        </pc:graphicFrameChg>
      </pc:sldChg>
      <pc:sldChg chg="addSp delSp modSp add del ord">
        <pc:chgData name="博 王" userId="1e98566979c26927" providerId="LiveId" clId="{77D1C3EE-B53D-433E-B514-71593FB3C39C}" dt="2019-01-11T15:25:33.467" v="3492" actId="2696"/>
        <pc:sldMkLst>
          <pc:docMk/>
          <pc:sldMk cId="4188690908" sldId="313"/>
        </pc:sldMkLst>
        <pc:spChg chg="add mod">
          <ac:chgData name="博 王" userId="1e98566979c26927" providerId="LiveId" clId="{77D1C3EE-B53D-433E-B514-71593FB3C39C}" dt="2019-01-11T12:29:24.319" v="1347" actId="17032"/>
          <ac:spMkLst>
            <pc:docMk/>
            <pc:sldMk cId="4188690908" sldId="313"/>
            <ac:spMk id="2" creationId="{52AB7626-5209-487F-8D48-9DE07E02668B}"/>
          </ac:spMkLst>
        </pc:spChg>
        <pc:spChg chg="del">
          <ac:chgData name="博 王" userId="1e98566979c26927" providerId="LiveId" clId="{77D1C3EE-B53D-433E-B514-71593FB3C39C}" dt="2019-01-11T12:27:29.360" v="1262" actId="478"/>
          <ac:spMkLst>
            <pc:docMk/>
            <pc:sldMk cId="4188690908" sldId="313"/>
            <ac:spMk id="26" creationId="{00000000-0000-0000-0000-000000000000}"/>
          </ac:spMkLst>
        </pc:spChg>
        <pc:spChg chg="del">
          <ac:chgData name="博 王" userId="1e98566979c26927" providerId="LiveId" clId="{77D1C3EE-B53D-433E-B514-71593FB3C39C}" dt="2019-01-11T12:27:31.079" v="1264" actId="478"/>
          <ac:spMkLst>
            <pc:docMk/>
            <pc:sldMk cId="4188690908" sldId="313"/>
            <ac:spMk id="30" creationId="{00000000-0000-0000-0000-000000000000}"/>
          </ac:spMkLst>
        </pc:spChg>
        <pc:spChg chg="del">
          <ac:chgData name="博 王" userId="1e98566979c26927" providerId="LiveId" clId="{77D1C3EE-B53D-433E-B514-71593FB3C39C}" dt="2019-01-11T12:27:33.323" v="1266" actId="478"/>
          <ac:spMkLst>
            <pc:docMk/>
            <pc:sldMk cId="4188690908" sldId="313"/>
            <ac:spMk id="34" creationId="{00000000-0000-0000-0000-000000000000}"/>
          </ac:spMkLst>
        </pc:spChg>
        <pc:spChg chg="del">
          <ac:chgData name="博 王" userId="1e98566979c26927" providerId="LiveId" clId="{77D1C3EE-B53D-433E-B514-71593FB3C39C}" dt="2019-01-11T12:27:34.373" v="1267" actId="478"/>
          <ac:spMkLst>
            <pc:docMk/>
            <pc:sldMk cId="4188690908" sldId="313"/>
            <ac:spMk id="35" creationId="{00000000-0000-0000-0000-000000000000}"/>
          </ac:spMkLst>
        </pc:spChg>
        <pc:grpChg chg="del">
          <ac:chgData name="博 王" userId="1e98566979c26927" providerId="LiveId" clId="{77D1C3EE-B53D-433E-B514-71593FB3C39C}" dt="2019-01-11T12:27:27.964" v="1261" actId="478"/>
          <ac:grpSpMkLst>
            <pc:docMk/>
            <pc:sldMk cId="4188690908" sldId="313"/>
            <ac:grpSpMk id="6" creationId="{00000000-0000-0000-0000-000000000000}"/>
          </ac:grpSpMkLst>
        </pc:grpChg>
        <pc:grpChg chg="del">
          <ac:chgData name="博 王" userId="1e98566979c26927" providerId="LiveId" clId="{77D1C3EE-B53D-433E-B514-71593FB3C39C}" dt="2019-01-11T12:27:27.145" v="1260" actId="478"/>
          <ac:grpSpMkLst>
            <pc:docMk/>
            <pc:sldMk cId="4188690908" sldId="313"/>
            <ac:grpSpMk id="14" creationId="{00000000-0000-0000-0000-000000000000}"/>
          </ac:grpSpMkLst>
        </pc:grpChg>
        <pc:grpChg chg="del">
          <ac:chgData name="博 王" userId="1e98566979c26927" providerId="LiveId" clId="{77D1C3EE-B53D-433E-B514-71593FB3C39C}" dt="2019-01-11T12:27:30.309" v="1263" actId="478"/>
          <ac:grpSpMkLst>
            <pc:docMk/>
            <pc:sldMk cId="4188690908" sldId="313"/>
            <ac:grpSpMk id="23" creationId="{00000000-0000-0000-0000-000000000000}"/>
          </ac:grpSpMkLst>
        </pc:grpChg>
        <pc:grpChg chg="del">
          <ac:chgData name="博 王" userId="1e98566979c26927" providerId="LiveId" clId="{77D1C3EE-B53D-433E-B514-71593FB3C39C}" dt="2019-01-11T12:27:31.916" v="1265" actId="478"/>
          <ac:grpSpMkLst>
            <pc:docMk/>
            <pc:sldMk cId="4188690908" sldId="313"/>
            <ac:grpSpMk id="27" creationId="{00000000-0000-0000-0000-000000000000}"/>
          </ac:grpSpMkLst>
        </pc:grpChg>
      </pc:sldChg>
      <pc:sldChg chg="addSp delSp modSp add ord">
        <pc:chgData name="博 王" userId="1e98566979c26927" providerId="LiveId" clId="{77D1C3EE-B53D-433E-B514-71593FB3C39C}" dt="2019-01-11T13:08:08.574" v="1554" actId="478"/>
        <pc:sldMkLst>
          <pc:docMk/>
          <pc:sldMk cId="1907468429" sldId="314"/>
        </pc:sldMkLst>
        <pc:spChg chg="del mod">
          <ac:chgData name="博 王" userId="1e98566979c26927" providerId="LiveId" clId="{77D1C3EE-B53D-433E-B514-71593FB3C39C}" dt="2019-01-11T12:51:04.487" v="1459" actId="478"/>
          <ac:spMkLst>
            <pc:docMk/>
            <pc:sldMk cId="1907468429" sldId="314"/>
            <ac:spMk id="4" creationId="{00000000-0000-0000-0000-000000000000}"/>
          </ac:spMkLst>
        </pc:spChg>
        <pc:spChg chg="del mod">
          <ac:chgData name="博 王" userId="1e98566979c26927" providerId="LiveId" clId="{77D1C3EE-B53D-433E-B514-71593FB3C39C}" dt="2019-01-11T13:08:08.574" v="1554" actId="478"/>
          <ac:spMkLst>
            <pc:docMk/>
            <pc:sldMk cId="1907468429" sldId="314"/>
            <ac:spMk id="5" creationId="{00000000-0000-0000-0000-000000000000}"/>
          </ac:spMkLst>
        </pc:spChg>
        <pc:spChg chg="del mod ord">
          <ac:chgData name="博 王" userId="1e98566979c26927" providerId="LiveId" clId="{77D1C3EE-B53D-433E-B514-71593FB3C39C}" dt="2019-01-11T12:55:21.042" v="1478" actId="478"/>
          <ac:spMkLst>
            <pc:docMk/>
            <pc:sldMk cId="1907468429" sldId="314"/>
            <ac:spMk id="6" creationId="{00000000-0000-0000-0000-000000000000}"/>
          </ac:spMkLst>
        </pc:spChg>
        <pc:spChg chg="del">
          <ac:chgData name="博 王" userId="1e98566979c26927" providerId="LiveId" clId="{77D1C3EE-B53D-433E-B514-71593FB3C39C}" dt="2019-01-11T12:50:00.875" v="1429" actId="478"/>
          <ac:spMkLst>
            <pc:docMk/>
            <pc:sldMk cId="1907468429" sldId="314"/>
            <ac:spMk id="7" creationId="{00000000-0000-0000-0000-000000000000}"/>
          </ac:spMkLst>
        </pc:spChg>
        <pc:spChg chg="del mod">
          <ac:chgData name="博 王" userId="1e98566979c26927" providerId="LiveId" clId="{77D1C3EE-B53D-433E-B514-71593FB3C39C}" dt="2019-01-11T12:50:03.241" v="1431" actId="478"/>
          <ac:spMkLst>
            <pc:docMk/>
            <pc:sldMk cId="1907468429" sldId="314"/>
            <ac:spMk id="8" creationId="{00000000-0000-0000-0000-000000000000}"/>
          </ac:spMkLst>
        </pc:spChg>
        <pc:spChg chg="del">
          <ac:chgData name="博 王" userId="1e98566979c26927" providerId="LiveId" clId="{77D1C3EE-B53D-433E-B514-71593FB3C39C}" dt="2019-01-11T12:50:04.485" v="1432" actId="478"/>
          <ac:spMkLst>
            <pc:docMk/>
            <pc:sldMk cId="1907468429" sldId="314"/>
            <ac:spMk id="9" creationId="{00000000-0000-0000-0000-000000000000}"/>
          </ac:spMkLst>
        </pc:spChg>
        <pc:spChg chg="mod">
          <ac:chgData name="博 王" userId="1e98566979c26927" providerId="LiveId" clId="{77D1C3EE-B53D-433E-B514-71593FB3C39C}" dt="2019-01-11T12:50:40.404" v="1449" actId="1076"/>
          <ac:spMkLst>
            <pc:docMk/>
            <pc:sldMk cId="1907468429" sldId="314"/>
            <ac:spMk id="22" creationId="{854437CD-72EE-4A4E-9641-5B45D3EA6512}"/>
          </ac:spMkLst>
        </pc:spChg>
        <pc:spChg chg="mod">
          <ac:chgData name="博 王" userId="1e98566979c26927" providerId="LiveId" clId="{77D1C3EE-B53D-433E-B514-71593FB3C39C}" dt="2019-01-11T12:50:52.287" v="1456" actId="403"/>
          <ac:spMkLst>
            <pc:docMk/>
            <pc:sldMk cId="1907468429" sldId="314"/>
            <ac:spMk id="23" creationId="{98DAB558-D35E-4228-9737-6B0BE7B3AA43}"/>
          </ac:spMkLst>
        </pc:spChg>
        <pc:spChg chg="add del mod">
          <ac:chgData name="博 王" userId="1e98566979c26927" providerId="LiveId" clId="{77D1C3EE-B53D-433E-B514-71593FB3C39C}" dt="2019-01-11T13:08:07.715" v="1553" actId="478"/>
          <ac:spMkLst>
            <pc:docMk/>
            <pc:sldMk cId="1907468429" sldId="314"/>
            <ac:spMk id="40" creationId="{F5312728-B5A9-4595-AEE1-EC66F2885714}"/>
          </ac:spMkLst>
        </pc:spChg>
        <pc:grpChg chg="del">
          <ac:chgData name="博 王" userId="1e98566979c26927" providerId="LiveId" clId="{77D1C3EE-B53D-433E-B514-71593FB3C39C}" dt="2019-01-11T12:50:05.724" v="1433" actId="478"/>
          <ac:grpSpMkLst>
            <pc:docMk/>
            <pc:sldMk cId="1907468429" sldId="314"/>
            <ac:grpSpMk id="10" creationId="{00000000-0000-0000-0000-000000000000}"/>
          </ac:grpSpMkLst>
        </pc:grpChg>
        <pc:grpChg chg="del">
          <ac:chgData name="博 王" userId="1e98566979c26927" providerId="LiveId" clId="{77D1C3EE-B53D-433E-B514-71593FB3C39C}" dt="2019-01-11T12:50:07.368" v="1434" actId="478"/>
          <ac:grpSpMkLst>
            <pc:docMk/>
            <pc:sldMk cId="1907468429" sldId="314"/>
            <ac:grpSpMk id="13" creationId="{00000000-0000-0000-0000-000000000000}"/>
          </ac:grpSpMkLst>
        </pc:grpChg>
        <pc:grpChg chg="del">
          <ac:chgData name="博 王" userId="1e98566979c26927" providerId="LiveId" clId="{77D1C3EE-B53D-433E-B514-71593FB3C39C}" dt="2019-01-11T12:50:08.253" v="1435" actId="478"/>
          <ac:grpSpMkLst>
            <pc:docMk/>
            <pc:sldMk cId="1907468429" sldId="314"/>
            <ac:grpSpMk id="17" creationId="{00000000-0000-0000-0000-000000000000}"/>
          </ac:grpSpMkLst>
        </pc:grpChg>
        <pc:grpChg chg="add mod">
          <ac:chgData name="博 王" userId="1e98566979c26927" providerId="LiveId" clId="{77D1C3EE-B53D-433E-B514-71593FB3C39C}" dt="2019-01-11T12:56:13.696" v="1491" actId="1076"/>
          <ac:grpSpMkLst>
            <pc:docMk/>
            <pc:sldMk cId="1907468429" sldId="314"/>
            <ac:grpSpMk id="21" creationId="{6B5D55FF-74A8-46F7-9634-BAB97A17ECF3}"/>
          </ac:grpSpMkLst>
        </pc:grpChg>
        <pc:grpChg chg="add mod">
          <ac:chgData name="博 王" userId="1e98566979c26927" providerId="LiveId" clId="{77D1C3EE-B53D-433E-B514-71593FB3C39C}" dt="2019-01-11T12:56:16.071" v="1492" actId="1076"/>
          <ac:grpSpMkLst>
            <pc:docMk/>
            <pc:sldMk cId="1907468429" sldId="314"/>
            <ac:grpSpMk id="24" creationId="{ABACFDD6-EC28-4A69-A2B2-8040E32A7A37}"/>
          </ac:grpSpMkLst>
        </pc:grpChg>
        <pc:picChg chg="add del mod ord">
          <ac:chgData name="博 王" userId="1e98566979c26927" providerId="LiveId" clId="{77D1C3EE-B53D-433E-B514-71593FB3C39C}" dt="2019-01-11T12:58:36.015" v="1520" actId="478"/>
          <ac:picMkLst>
            <pc:docMk/>
            <pc:sldMk cId="1907468429" sldId="314"/>
            <ac:picMk id="2" creationId="{5AD35630-9D2F-4CF5-83DA-68B46837A6F1}"/>
          </ac:picMkLst>
        </pc:picChg>
        <pc:picChg chg="add mod ord">
          <ac:chgData name="博 王" userId="1e98566979c26927" providerId="LiveId" clId="{77D1C3EE-B53D-433E-B514-71593FB3C39C}" dt="2019-01-11T12:59:42.861" v="1528" actId="167"/>
          <ac:picMkLst>
            <pc:docMk/>
            <pc:sldMk cId="1907468429" sldId="314"/>
            <ac:picMk id="3" creationId="{915141FE-5821-465C-BA9F-B1AD59A83F38}"/>
          </ac:picMkLst>
        </pc:picChg>
      </pc:sldChg>
      <pc:sldChg chg="addSp delSp modSp add del">
        <pc:chgData name="博 王" userId="1e98566979c26927" providerId="LiveId" clId="{77D1C3EE-B53D-433E-B514-71593FB3C39C}" dt="2019-01-11T13:00:26.196" v="1535" actId="2696"/>
        <pc:sldMkLst>
          <pc:docMk/>
          <pc:sldMk cId="3213225369" sldId="315"/>
        </pc:sldMkLst>
        <pc:spChg chg="mod">
          <ac:chgData name="博 王" userId="1e98566979c26927" providerId="LiveId" clId="{77D1C3EE-B53D-433E-B514-71593FB3C39C}" dt="2019-01-11T12:57:51.096" v="1505" actId="1076"/>
          <ac:spMkLst>
            <pc:docMk/>
            <pc:sldMk cId="3213225369" sldId="315"/>
            <ac:spMk id="40" creationId="{F5312728-B5A9-4595-AEE1-EC66F2885714}"/>
          </ac:spMkLst>
        </pc:spChg>
        <pc:grpChg chg="add del">
          <ac:chgData name="博 王" userId="1e98566979c26927" providerId="LiveId" clId="{77D1C3EE-B53D-433E-B514-71593FB3C39C}" dt="2019-01-11T12:58:03.100" v="1514" actId="478"/>
          <ac:grpSpMkLst>
            <pc:docMk/>
            <pc:sldMk cId="3213225369" sldId="315"/>
            <ac:grpSpMk id="21" creationId="{6B5D55FF-74A8-46F7-9634-BAB97A17ECF3}"/>
          </ac:grpSpMkLst>
        </pc:grpChg>
        <pc:grpChg chg="add del">
          <ac:chgData name="博 王" userId="1e98566979c26927" providerId="LiveId" clId="{77D1C3EE-B53D-433E-B514-71593FB3C39C}" dt="2019-01-11T12:58:04.591" v="1515" actId="478"/>
          <ac:grpSpMkLst>
            <pc:docMk/>
            <pc:sldMk cId="3213225369" sldId="315"/>
            <ac:grpSpMk id="24" creationId="{ABACFDD6-EC28-4A69-A2B2-8040E32A7A37}"/>
          </ac:grpSpMkLst>
        </pc:grpChg>
        <pc:graphicFrameChg chg="add del mod">
          <ac:chgData name="博 王" userId="1e98566979c26927" providerId="LiveId" clId="{77D1C3EE-B53D-433E-B514-71593FB3C39C}" dt="2019-01-11T12:57:56.060" v="1510"/>
          <ac:graphicFrameMkLst>
            <pc:docMk/>
            <pc:sldMk cId="3213225369" sldId="315"/>
            <ac:graphicFrameMk id="41" creationId="{EED926CC-F965-4E37-A710-7D8056C50E97}"/>
          </ac:graphicFrameMkLst>
        </pc:graphicFrameChg>
        <pc:graphicFrameChg chg="add mod">
          <ac:chgData name="博 王" userId="1e98566979c26927" providerId="LiveId" clId="{77D1C3EE-B53D-433E-B514-71593FB3C39C}" dt="2019-01-11T12:58:14.484" v="1519" actId="1076"/>
          <ac:graphicFrameMkLst>
            <pc:docMk/>
            <pc:sldMk cId="3213225369" sldId="315"/>
            <ac:graphicFrameMk id="42" creationId="{138E3F23-E67F-4283-A87B-DAE1E2AEB92F}"/>
          </ac:graphicFrameMkLst>
        </pc:graphicFrameChg>
        <pc:picChg chg="mod">
          <ac:chgData name="博 王" userId="1e98566979c26927" providerId="LiveId" clId="{77D1C3EE-B53D-433E-B514-71593FB3C39C}" dt="2019-01-11T12:57:58.739" v="1513" actId="1076"/>
          <ac:picMkLst>
            <pc:docMk/>
            <pc:sldMk cId="3213225369" sldId="315"/>
            <ac:picMk id="2" creationId="{5AD35630-9D2F-4CF5-83DA-68B46837A6F1}"/>
          </ac:picMkLst>
        </pc:picChg>
      </pc:sldChg>
      <pc:sldChg chg="addSp delSp modSp add">
        <pc:chgData name="博 王" userId="1e98566979c26927" providerId="LiveId" clId="{77D1C3EE-B53D-433E-B514-71593FB3C39C}" dt="2019-01-11T13:08:04.165" v="1552" actId="478"/>
        <pc:sldMkLst>
          <pc:docMk/>
          <pc:sldMk cId="418973631" sldId="316"/>
        </pc:sldMkLst>
        <pc:spChg chg="del">
          <ac:chgData name="博 王" userId="1e98566979c26927" providerId="LiveId" clId="{77D1C3EE-B53D-433E-B514-71593FB3C39C}" dt="2019-01-11T13:08:04.165" v="1552" actId="478"/>
          <ac:spMkLst>
            <pc:docMk/>
            <pc:sldMk cId="418973631" sldId="316"/>
            <ac:spMk id="5" creationId="{00000000-0000-0000-0000-000000000000}"/>
          </ac:spMkLst>
        </pc:spChg>
        <pc:spChg chg="del mod">
          <ac:chgData name="博 王" userId="1e98566979c26927" providerId="LiveId" clId="{77D1C3EE-B53D-433E-B514-71593FB3C39C}" dt="2019-01-11T13:08:03.489" v="1551" actId="478"/>
          <ac:spMkLst>
            <pc:docMk/>
            <pc:sldMk cId="418973631" sldId="316"/>
            <ac:spMk id="40" creationId="{F5312728-B5A9-4595-AEE1-EC66F2885714}"/>
          </ac:spMkLst>
        </pc:spChg>
        <pc:grpChg chg="del">
          <ac:chgData name="博 王" userId="1e98566979c26927" providerId="LiveId" clId="{77D1C3EE-B53D-433E-B514-71593FB3C39C}" dt="2019-01-11T13:00:19.438" v="1533" actId="478"/>
          <ac:grpSpMkLst>
            <pc:docMk/>
            <pc:sldMk cId="418973631" sldId="316"/>
            <ac:grpSpMk id="21" creationId="{6B5D55FF-74A8-46F7-9634-BAB97A17ECF3}"/>
          </ac:grpSpMkLst>
        </pc:grpChg>
        <pc:grpChg chg="del">
          <ac:chgData name="博 王" userId="1e98566979c26927" providerId="LiveId" clId="{77D1C3EE-B53D-433E-B514-71593FB3C39C}" dt="2019-01-11T13:00:16.776" v="1531" actId="478"/>
          <ac:grpSpMkLst>
            <pc:docMk/>
            <pc:sldMk cId="418973631" sldId="316"/>
            <ac:grpSpMk id="24" creationId="{ABACFDD6-EC28-4A69-A2B2-8040E32A7A37}"/>
          </ac:grpSpMkLst>
        </pc:grpChg>
        <pc:graphicFrameChg chg="add mod">
          <ac:chgData name="博 王" userId="1e98566979c26927" providerId="LiveId" clId="{77D1C3EE-B53D-433E-B514-71593FB3C39C}" dt="2019-01-11T13:00:24.253" v="1534" actId="1076"/>
          <ac:graphicFrameMkLst>
            <pc:docMk/>
            <pc:sldMk cId="418973631" sldId="316"/>
            <ac:graphicFrameMk id="41" creationId="{45E87C87-F277-43B7-9C20-E10718121E22}"/>
          </ac:graphicFrameMkLst>
        </pc:graphicFrameChg>
      </pc:sldChg>
      <pc:sldChg chg="addSp delSp modSp add">
        <pc:chgData name="博 王" userId="1e98566979c26927" providerId="LiveId" clId="{77D1C3EE-B53D-433E-B514-71593FB3C39C}" dt="2019-01-11T13:02:30.074" v="1547" actId="1076"/>
        <pc:sldMkLst>
          <pc:docMk/>
          <pc:sldMk cId="2821044750" sldId="317"/>
        </pc:sldMkLst>
        <pc:graphicFrameChg chg="add mod">
          <ac:chgData name="博 王" userId="1e98566979c26927" providerId="LiveId" clId="{77D1C3EE-B53D-433E-B514-71593FB3C39C}" dt="2019-01-11T13:02:30.074" v="1547" actId="1076"/>
          <ac:graphicFrameMkLst>
            <pc:docMk/>
            <pc:sldMk cId="2821044750" sldId="317"/>
            <ac:graphicFrameMk id="2" creationId="{27A88294-5F89-4F33-AA64-E8504E611116}"/>
          </ac:graphicFrameMkLst>
        </pc:graphicFrameChg>
        <pc:graphicFrameChg chg="del">
          <ac:chgData name="博 王" userId="1e98566979c26927" providerId="LiveId" clId="{77D1C3EE-B53D-433E-B514-71593FB3C39C}" dt="2019-01-11T13:01:40.214" v="1537" actId="478"/>
          <ac:graphicFrameMkLst>
            <pc:docMk/>
            <pc:sldMk cId="2821044750" sldId="317"/>
            <ac:graphicFrameMk id="41" creationId="{45E87C87-F277-43B7-9C20-E10718121E22}"/>
          </ac:graphicFrameMkLst>
        </pc:graphicFrameChg>
      </pc:sldChg>
      <pc:sldChg chg="addSp delSp modSp">
        <pc:chgData name="博 王" userId="1e98566979c26927" providerId="LiveId" clId="{77D1C3EE-B53D-433E-B514-71593FB3C39C}" dt="2019-01-11T13:50:58.935" v="2003"/>
        <pc:sldMkLst>
          <pc:docMk/>
          <pc:sldMk cId="2821044750" sldId="318"/>
        </pc:sldMkLst>
        <pc:spChg chg="del">
          <ac:chgData name="博 王" userId="1e98566979c26927" providerId="LiveId" clId="{77D1C3EE-B53D-433E-B514-71593FB3C39C}" dt="2019-01-11T13:07:59.871" v="1549" actId="478"/>
          <ac:spMkLst>
            <pc:docMk/>
            <pc:sldMk cId="2821044750" sldId="318"/>
            <ac:spMk id="5" creationId="{00000000-0000-0000-0000-000000000000}"/>
          </ac:spMkLst>
        </pc:spChg>
        <pc:spChg chg="add">
          <ac:chgData name="博 王" userId="1e98566979c26927" providerId="LiveId" clId="{77D1C3EE-B53D-433E-B514-71593FB3C39C}" dt="2019-01-11T13:32:47.154" v="1606"/>
          <ac:spMkLst>
            <pc:docMk/>
            <pc:sldMk cId="2821044750" sldId="318"/>
            <ac:spMk id="8" creationId="{A595A909-8CAC-4E78-9D34-266B24B5DDC8}"/>
          </ac:spMkLst>
        </pc:spChg>
        <pc:spChg chg="del">
          <ac:chgData name="博 王" userId="1e98566979c26927" providerId="LiveId" clId="{77D1C3EE-B53D-433E-B514-71593FB3C39C}" dt="2019-01-11T13:07:58.750" v="1548" actId="478"/>
          <ac:spMkLst>
            <pc:docMk/>
            <pc:sldMk cId="2821044750" sldId="318"/>
            <ac:spMk id="40" creationId="{F5312728-B5A9-4595-AEE1-EC66F2885714}"/>
          </ac:spMkLst>
        </pc:spChg>
        <pc:graphicFrameChg chg="mod">
          <ac:chgData name="博 王" userId="1e98566979c26927" providerId="LiveId" clId="{77D1C3EE-B53D-433E-B514-71593FB3C39C}" dt="2019-01-11T13:50:58.935" v="2003"/>
          <ac:graphicFrameMkLst>
            <pc:docMk/>
            <pc:sldMk cId="2821044750" sldId="318"/>
            <ac:graphicFrameMk id="2" creationId="{27A88294-5F89-4F33-AA64-E8504E611116}"/>
          </ac:graphicFrameMkLst>
        </pc:graphicFrameChg>
        <pc:picChg chg="mod">
          <ac:chgData name="博 王" userId="1e98566979c26927" providerId="LiveId" clId="{77D1C3EE-B53D-433E-B514-71593FB3C39C}" dt="2019-01-11T13:40:53.658" v="1824" actId="1076"/>
          <ac:picMkLst>
            <pc:docMk/>
            <pc:sldMk cId="2821044750" sldId="318"/>
            <ac:picMk id="3" creationId="{915141FE-5821-465C-BA9F-B1AD59A83F38}"/>
          </ac:picMkLst>
        </pc:picChg>
        <pc:picChg chg="add mod">
          <ac:chgData name="博 王" userId="1e98566979c26927" providerId="LiveId" clId="{77D1C3EE-B53D-433E-B514-71593FB3C39C}" dt="2019-01-11T13:49:56.715" v="1983" actId="1076"/>
          <ac:picMkLst>
            <pc:docMk/>
            <pc:sldMk cId="2821044750" sldId="318"/>
            <ac:picMk id="4" creationId="{87C7E6CF-4525-42FA-8F8C-4DF7FBCFFD44}"/>
          </ac:picMkLst>
        </pc:picChg>
        <pc:picChg chg="add mod">
          <ac:chgData name="博 王" userId="1e98566979c26927" providerId="LiveId" clId="{77D1C3EE-B53D-433E-B514-71593FB3C39C}" dt="2019-01-11T13:49:58.223" v="1984" actId="1076"/>
          <ac:picMkLst>
            <pc:docMk/>
            <pc:sldMk cId="2821044750" sldId="318"/>
            <ac:picMk id="6" creationId="{26618155-BFB3-48A4-92D9-7FFDAF7C8276}"/>
          </ac:picMkLst>
        </pc:picChg>
      </pc:sldChg>
      <pc:sldChg chg="addSp delSp modSp">
        <pc:chgData name="博 王" userId="1e98566979c26927" providerId="LiveId" clId="{77D1C3EE-B53D-433E-B514-71593FB3C39C}" dt="2019-01-11T14:03:26.353" v="2120" actId="20577"/>
        <pc:sldMkLst>
          <pc:docMk/>
          <pc:sldMk cId="3762662721" sldId="319"/>
        </pc:sldMkLst>
        <pc:spChg chg="del mod">
          <ac:chgData name="博 王" userId="1e98566979c26927" providerId="LiveId" clId="{77D1C3EE-B53D-433E-B514-71593FB3C39C}" dt="2019-01-11T14:02:53.601" v="2037" actId="478"/>
          <ac:spMkLst>
            <pc:docMk/>
            <pc:sldMk cId="3762662721" sldId="319"/>
            <ac:spMk id="7" creationId="{00000000-0000-0000-0000-000000000000}"/>
          </ac:spMkLst>
        </pc:spChg>
        <pc:spChg chg="mod">
          <ac:chgData name="博 王" userId="1e98566979c26927" providerId="LiveId" clId="{77D1C3EE-B53D-433E-B514-71593FB3C39C}" dt="2019-01-11T14:02:00.936" v="2011" actId="1076"/>
          <ac:spMkLst>
            <pc:docMk/>
            <pc:sldMk cId="3762662721" sldId="319"/>
            <ac:spMk id="8" creationId="{00000000-0000-0000-0000-000000000000}"/>
          </ac:spMkLst>
        </pc:spChg>
        <pc:spChg chg="mod">
          <ac:chgData name="博 王" userId="1e98566979c26927" providerId="LiveId" clId="{77D1C3EE-B53D-433E-B514-71593FB3C39C}" dt="2019-01-11T14:02:56.418" v="2038" actId="1076"/>
          <ac:spMkLst>
            <pc:docMk/>
            <pc:sldMk cId="3762662721" sldId="319"/>
            <ac:spMk id="21" creationId="{00000000-0000-0000-0000-000000000000}"/>
          </ac:spMkLst>
        </pc:spChg>
        <pc:spChg chg="add mod">
          <ac:chgData name="博 王" userId="1e98566979c26927" providerId="LiveId" clId="{77D1C3EE-B53D-433E-B514-71593FB3C39C}" dt="2019-01-11T14:03:26.353" v="2120" actId="20577"/>
          <ac:spMkLst>
            <pc:docMk/>
            <pc:sldMk cId="3762662721" sldId="319"/>
            <ac:spMk id="22" creationId="{DC601BDE-7555-4514-B751-8547F2E7CD51}"/>
          </ac:spMkLst>
        </pc:spChg>
      </pc:sldChg>
      <pc:sldChg chg="addSp delSp modSp">
        <pc:chgData name="博 王" userId="1e98566979c26927" providerId="LiveId" clId="{77D1C3EE-B53D-433E-B514-71593FB3C39C}" dt="2019-01-11T14:24:57.644" v="2421" actId="404"/>
        <pc:sldMkLst>
          <pc:docMk/>
          <pc:sldMk cId="2544805457" sldId="320"/>
        </pc:sldMkLst>
        <pc:spChg chg="add del mod">
          <ac:chgData name="博 王" userId="1e98566979c26927" providerId="LiveId" clId="{77D1C3EE-B53D-433E-B514-71593FB3C39C}" dt="2019-01-11T14:19:38.338" v="2299" actId="478"/>
          <ac:spMkLst>
            <pc:docMk/>
            <pc:sldMk cId="2544805457" sldId="320"/>
            <ac:spMk id="2" creationId="{D7E2D66E-2946-4987-BDE0-4D400D8A4F56}"/>
          </ac:spMkLst>
        </pc:spChg>
        <pc:spChg chg="del mod">
          <ac:chgData name="博 王" userId="1e98566979c26927" providerId="LiveId" clId="{77D1C3EE-B53D-433E-B514-71593FB3C39C}" dt="2019-01-11T14:20:20.210" v="2323" actId="478"/>
          <ac:spMkLst>
            <pc:docMk/>
            <pc:sldMk cId="2544805457" sldId="320"/>
            <ac:spMk id="25" creationId="{00000000-0000-0000-0000-000000000000}"/>
          </ac:spMkLst>
        </pc:spChg>
        <pc:spChg chg="add del">
          <ac:chgData name="博 王" userId="1e98566979c26927" providerId="LiveId" clId="{77D1C3EE-B53D-433E-B514-71593FB3C39C}" dt="2019-01-11T14:01:53.410" v="2008"/>
          <ac:spMkLst>
            <pc:docMk/>
            <pc:sldMk cId="2544805457" sldId="320"/>
            <ac:spMk id="26" creationId="{A7519A56-1C26-436A-9ED6-69D1552EBADD}"/>
          </ac:spMkLst>
        </pc:spChg>
        <pc:spChg chg="mod">
          <ac:chgData name="博 王" userId="1e98566979c26927" providerId="LiveId" clId="{77D1C3EE-B53D-433E-B514-71593FB3C39C}" dt="2019-01-11T14:20:07.303" v="2321"/>
          <ac:spMkLst>
            <pc:docMk/>
            <pc:sldMk cId="2544805457" sldId="320"/>
            <ac:spMk id="34" creationId="{00000000-0000-0000-0000-000000000000}"/>
          </ac:spMkLst>
        </pc:spChg>
        <pc:graphicFrameChg chg="add mod">
          <ac:chgData name="博 王" userId="1e98566979c26927" providerId="LiveId" clId="{77D1C3EE-B53D-433E-B514-71593FB3C39C}" dt="2019-01-11T14:24:20.790" v="2409" actId="12100"/>
          <ac:graphicFrameMkLst>
            <pc:docMk/>
            <pc:sldMk cId="2544805457" sldId="320"/>
            <ac:graphicFrameMk id="3" creationId="{93F56941-BB15-40A4-955D-6369DC792569}"/>
          </ac:graphicFrameMkLst>
        </pc:graphicFrameChg>
        <pc:graphicFrameChg chg="add mod">
          <ac:chgData name="博 王" userId="1e98566979c26927" providerId="LiveId" clId="{77D1C3EE-B53D-433E-B514-71593FB3C39C}" dt="2019-01-11T14:24:57.644" v="2421" actId="404"/>
          <ac:graphicFrameMkLst>
            <pc:docMk/>
            <pc:sldMk cId="2544805457" sldId="320"/>
            <ac:graphicFrameMk id="4" creationId="{F12038B5-2D25-481C-9CD4-1B22BA024C24}"/>
          </ac:graphicFrameMkLst>
        </pc:graphicFrameChg>
        <pc:picChg chg="del mod">
          <ac:chgData name="博 王" userId="1e98566979c26927" providerId="LiveId" clId="{77D1C3EE-B53D-433E-B514-71593FB3C39C}" dt="2019-01-11T14:14:19.433" v="2256" actId="478"/>
          <ac:picMkLst>
            <pc:docMk/>
            <pc:sldMk cId="2544805457" sldId="320"/>
            <ac:picMk id="14" creationId="{F2C9DD86-7267-4EA9-BA5D-63C3E674FBBE}"/>
          </ac:picMkLst>
        </pc:picChg>
        <pc:picChg chg="del">
          <ac:chgData name="博 王" userId="1e98566979c26927" providerId="LiveId" clId="{77D1C3EE-B53D-433E-B514-71593FB3C39C}" dt="2019-01-11T14:14:20.414" v="2257" actId="478"/>
          <ac:picMkLst>
            <pc:docMk/>
            <pc:sldMk cId="2544805457" sldId="320"/>
            <ac:picMk id="19" creationId="{79320B93-0D6F-45C5-84A8-51D7ECDD7447}"/>
          </ac:picMkLst>
        </pc:picChg>
      </pc:sldChg>
      <pc:sldChg chg="addSp delSp modSp">
        <pc:chgData name="博 王" userId="1e98566979c26927" providerId="LiveId" clId="{77D1C3EE-B53D-433E-B514-71593FB3C39C}" dt="2019-01-11T14:31:51.308" v="2480" actId="1076"/>
        <pc:sldMkLst>
          <pc:docMk/>
          <pc:sldMk cId="1459354347" sldId="322"/>
        </pc:sldMkLst>
        <pc:spChg chg="mod">
          <ac:chgData name="博 王" userId="1e98566979c26927" providerId="LiveId" clId="{77D1C3EE-B53D-433E-B514-71593FB3C39C}" dt="2019-01-11T14:04:13.149" v="2123" actId="403"/>
          <ac:spMkLst>
            <pc:docMk/>
            <pc:sldMk cId="1459354347" sldId="322"/>
            <ac:spMk id="4" creationId="{00000000-0000-0000-0000-000000000000}"/>
          </ac:spMkLst>
        </pc:spChg>
        <pc:spChg chg="del">
          <ac:chgData name="博 王" userId="1e98566979c26927" providerId="LiveId" clId="{77D1C3EE-B53D-433E-B514-71593FB3C39C}" dt="2019-01-11T14:31:25.811" v="2471" actId="478"/>
          <ac:spMkLst>
            <pc:docMk/>
            <pc:sldMk cId="1459354347" sldId="322"/>
            <ac:spMk id="6" creationId="{00000000-0000-0000-0000-000000000000}"/>
          </ac:spMkLst>
        </pc:spChg>
        <pc:spChg chg="mod">
          <ac:chgData name="博 王" userId="1e98566979c26927" providerId="LiveId" clId="{77D1C3EE-B53D-433E-B514-71593FB3C39C}" dt="2019-01-11T14:25:57.333" v="2443" actId="1076"/>
          <ac:spMkLst>
            <pc:docMk/>
            <pc:sldMk cId="1459354347" sldId="322"/>
            <ac:spMk id="7" creationId="{00000000-0000-0000-0000-000000000000}"/>
          </ac:spMkLst>
        </pc:spChg>
        <pc:spChg chg="mod">
          <ac:chgData name="博 王" userId="1e98566979c26927" providerId="LiveId" clId="{77D1C3EE-B53D-433E-B514-71593FB3C39C}" dt="2019-01-11T14:25:31.983" v="2433" actId="1076"/>
          <ac:spMkLst>
            <pc:docMk/>
            <pc:sldMk cId="1459354347" sldId="322"/>
            <ac:spMk id="8" creationId="{00000000-0000-0000-0000-000000000000}"/>
          </ac:spMkLst>
        </pc:spChg>
        <pc:spChg chg="mod">
          <ac:chgData name="博 王" userId="1e98566979c26927" providerId="LiveId" clId="{77D1C3EE-B53D-433E-B514-71593FB3C39C}" dt="2019-01-11T14:25:51.380" v="2441" actId="1076"/>
          <ac:spMkLst>
            <pc:docMk/>
            <pc:sldMk cId="1459354347" sldId="322"/>
            <ac:spMk id="9" creationId="{00000000-0000-0000-0000-000000000000}"/>
          </ac:spMkLst>
        </pc:spChg>
        <pc:grpChg chg="mod">
          <ac:chgData name="博 王" userId="1e98566979c26927" providerId="LiveId" clId="{77D1C3EE-B53D-433E-B514-71593FB3C39C}" dt="2019-01-11T14:25:51.380" v="2441" actId="1076"/>
          <ac:grpSpMkLst>
            <pc:docMk/>
            <pc:sldMk cId="1459354347" sldId="322"/>
            <ac:grpSpMk id="10" creationId="{00000000-0000-0000-0000-000000000000}"/>
          </ac:grpSpMkLst>
        </pc:grpChg>
        <pc:grpChg chg="mod">
          <ac:chgData name="博 王" userId="1e98566979c26927" providerId="LiveId" clId="{77D1C3EE-B53D-433E-B514-71593FB3C39C}" dt="2019-01-11T14:25:57.333" v="2443" actId="1076"/>
          <ac:grpSpMkLst>
            <pc:docMk/>
            <pc:sldMk cId="1459354347" sldId="322"/>
            <ac:grpSpMk id="17" creationId="{00000000-0000-0000-0000-000000000000}"/>
          </ac:grpSpMkLst>
        </pc:grpChg>
        <pc:picChg chg="add del mod">
          <ac:chgData name="博 王" userId="1e98566979c26927" providerId="LiveId" clId="{77D1C3EE-B53D-433E-B514-71593FB3C39C}" dt="2019-01-11T14:31:45.929" v="2476" actId="478"/>
          <ac:picMkLst>
            <pc:docMk/>
            <pc:sldMk cId="1459354347" sldId="322"/>
            <ac:picMk id="2" creationId="{48F4CEAD-F6AF-4402-AA4F-1722BC2F29FC}"/>
          </ac:picMkLst>
        </pc:picChg>
        <pc:picChg chg="add mod">
          <ac:chgData name="博 王" userId="1e98566979c26927" providerId="LiveId" clId="{77D1C3EE-B53D-433E-B514-71593FB3C39C}" dt="2019-01-11T14:31:51.308" v="2480" actId="1076"/>
          <ac:picMkLst>
            <pc:docMk/>
            <pc:sldMk cId="1459354347" sldId="322"/>
            <ac:picMk id="3" creationId="{48BA3301-9FA1-47A6-9125-225D171F9DEC}"/>
          </ac:picMkLst>
        </pc:picChg>
      </pc:sldChg>
      <pc:sldChg chg="addSp delSp modSp">
        <pc:chgData name="博 王" userId="1e98566979c26927" providerId="LiveId" clId="{77D1C3EE-B53D-433E-B514-71593FB3C39C}" dt="2019-01-11T14:13:59.023" v="2255" actId="478"/>
        <pc:sldMkLst>
          <pc:docMk/>
          <pc:sldMk cId="2450836686" sldId="324"/>
        </pc:sldMkLst>
        <pc:spChg chg="del">
          <ac:chgData name="博 王" userId="1e98566979c26927" providerId="LiveId" clId="{77D1C3EE-B53D-433E-B514-71593FB3C39C}" dt="2019-01-11T14:05:45.299" v="2144" actId="478"/>
          <ac:spMkLst>
            <pc:docMk/>
            <pc:sldMk cId="2450836686" sldId="324"/>
            <ac:spMk id="2" creationId="{19C083FE-78FF-498F-B4C9-8DEC678676D7}"/>
          </ac:spMkLst>
        </pc:spChg>
        <pc:spChg chg="add mod ord">
          <ac:chgData name="博 王" userId="1e98566979c26927" providerId="LiveId" clId="{77D1C3EE-B53D-433E-B514-71593FB3C39C}" dt="2019-01-11T14:12:46.153" v="2240" actId="1076"/>
          <ac:spMkLst>
            <pc:docMk/>
            <pc:sldMk cId="2450836686" sldId="324"/>
            <ac:spMk id="4" creationId="{7A7D17CD-FFC6-41EF-8A76-8F760E3E0A41}"/>
          </ac:spMkLst>
        </pc:spChg>
        <pc:spChg chg="add del">
          <ac:chgData name="博 王" userId="1e98566979c26927" providerId="LiveId" clId="{77D1C3EE-B53D-433E-B514-71593FB3C39C}" dt="2019-01-11T14:04:59.274" v="2132"/>
          <ac:spMkLst>
            <pc:docMk/>
            <pc:sldMk cId="2450836686" sldId="324"/>
            <ac:spMk id="7" creationId="{AA0F01DB-01CB-4DFA-BCF8-35E4E2FA75FD}"/>
          </ac:spMkLst>
        </pc:spChg>
        <pc:spChg chg="add mod">
          <ac:chgData name="博 王" userId="1e98566979c26927" providerId="LiveId" clId="{77D1C3EE-B53D-433E-B514-71593FB3C39C}" dt="2019-01-11T14:12:57.933" v="2245" actId="1076"/>
          <ac:spMkLst>
            <pc:docMk/>
            <pc:sldMk cId="2450836686" sldId="324"/>
            <ac:spMk id="8" creationId="{EDA1BC7A-30DC-4A0D-B122-4AE8FFA957D6}"/>
          </ac:spMkLst>
        </pc:spChg>
        <pc:spChg chg="add del mod">
          <ac:chgData name="博 王" userId="1e98566979c26927" providerId="LiveId" clId="{77D1C3EE-B53D-433E-B514-71593FB3C39C}" dt="2019-01-11T14:11:25.817" v="2220" actId="478"/>
          <ac:spMkLst>
            <pc:docMk/>
            <pc:sldMk cId="2450836686" sldId="324"/>
            <ac:spMk id="12" creationId="{C44303AC-D395-4CB0-97FA-5CCB14C08AEA}"/>
          </ac:spMkLst>
        </pc:spChg>
        <pc:spChg chg="add del mod">
          <ac:chgData name="博 王" userId="1e98566979c26927" providerId="LiveId" clId="{77D1C3EE-B53D-433E-B514-71593FB3C39C}" dt="2019-01-11T14:13:36.503" v="2251" actId="478"/>
          <ac:spMkLst>
            <pc:docMk/>
            <pc:sldMk cId="2450836686" sldId="324"/>
            <ac:spMk id="13" creationId="{AC8ACE12-34A1-43EC-B8C3-688217927E0C}"/>
          </ac:spMkLst>
        </pc:spChg>
        <pc:spChg chg="mod">
          <ac:chgData name="博 王" userId="1e98566979c26927" providerId="LiveId" clId="{77D1C3EE-B53D-433E-B514-71593FB3C39C}" dt="2019-01-11T14:06:30.582" v="2160" actId="1076"/>
          <ac:spMkLst>
            <pc:docMk/>
            <pc:sldMk cId="2450836686" sldId="324"/>
            <ac:spMk id="31" creationId="{00000000-0000-0000-0000-000000000000}"/>
          </ac:spMkLst>
        </pc:spChg>
        <pc:spChg chg="del mod">
          <ac:chgData name="博 王" userId="1e98566979c26927" providerId="LiveId" clId="{77D1C3EE-B53D-433E-B514-71593FB3C39C}" dt="2019-01-11T14:13:59.023" v="2255" actId="478"/>
          <ac:spMkLst>
            <pc:docMk/>
            <pc:sldMk cId="2450836686" sldId="324"/>
            <ac:spMk id="32" creationId="{58849192-55EA-4845-A297-E2AB0428EE58}"/>
          </ac:spMkLst>
        </pc:spChg>
        <pc:spChg chg="del">
          <ac:chgData name="博 王" userId="1e98566979c26927" providerId="LiveId" clId="{77D1C3EE-B53D-433E-B514-71593FB3C39C}" dt="2019-01-11T14:05:00.840" v="2133" actId="478"/>
          <ac:spMkLst>
            <pc:docMk/>
            <pc:sldMk cId="2450836686" sldId="324"/>
            <ac:spMk id="34" creationId="{00000000-0000-0000-0000-000000000000}"/>
          </ac:spMkLst>
        </pc:spChg>
        <pc:spChg chg="mod">
          <ac:chgData name="博 王" userId="1e98566979c26927" providerId="LiveId" clId="{77D1C3EE-B53D-433E-B514-71593FB3C39C}" dt="2019-01-11T14:12:55.705" v="2244" actId="1076"/>
          <ac:spMkLst>
            <pc:docMk/>
            <pc:sldMk cId="2450836686" sldId="324"/>
            <ac:spMk id="35" creationId="{00000000-0000-0000-0000-000000000000}"/>
          </ac:spMkLst>
        </pc:spChg>
        <pc:graphicFrameChg chg="add del mod">
          <ac:chgData name="博 王" userId="1e98566979c26927" providerId="LiveId" clId="{77D1C3EE-B53D-433E-B514-71593FB3C39C}" dt="2019-01-11T14:11:10.780" v="2217" actId="478"/>
          <ac:graphicFrameMkLst>
            <pc:docMk/>
            <pc:sldMk cId="2450836686" sldId="324"/>
            <ac:graphicFrameMk id="3" creationId="{BAE2BFEE-BE43-4D0F-A5B7-A292488600CD}"/>
          </ac:graphicFrameMkLst>
        </pc:graphicFrameChg>
        <pc:graphicFrameChg chg="add mod">
          <ac:chgData name="博 王" userId="1e98566979c26927" providerId="LiveId" clId="{77D1C3EE-B53D-433E-B514-71593FB3C39C}" dt="2019-01-11T14:13:45.493" v="2254"/>
          <ac:graphicFrameMkLst>
            <pc:docMk/>
            <pc:sldMk cId="2450836686" sldId="324"/>
            <ac:graphicFrameMk id="5" creationId="{52608C4C-7340-4EE6-A2E9-5DD253AA609A}"/>
          </ac:graphicFrameMkLst>
        </pc:graphicFrameChg>
      </pc:sldChg>
      <pc:sldChg chg="del">
        <pc:chgData name="博 王" userId="1e98566979c26927" providerId="LiveId" clId="{77D1C3EE-B53D-433E-B514-71593FB3C39C}" dt="2019-01-11T15:25:33.459" v="3491" actId="2696"/>
        <pc:sldMkLst>
          <pc:docMk/>
          <pc:sldMk cId="3459270501" sldId="325"/>
        </pc:sldMkLst>
      </pc:sldChg>
      <pc:sldChg chg="modSp">
        <pc:chgData name="博 王" userId="1e98566979c26927" providerId="LiveId" clId="{77D1C3EE-B53D-433E-B514-71593FB3C39C}" dt="2019-01-11T15:05:50.500" v="2620" actId="1076"/>
        <pc:sldMkLst>
          <pc:docMk/>
          <pc:sldMk cId="3671741281" sldId="327"/>
        </pc:sldMkLst>
        <pc:picChg chg="mod">
          <ac:chgData name="博 王" userId="1e98566979c26927" providerId="LiveId" clId="{77D1C3EE-B53D-433E-B514-71593FB3C39C}" dt="2019-01-11T15:05:50.500" v="2620" actId="1076"/>
          <ac:picMkLst>
            <pc:docMk/>
            <pc:sldMk cId="3671741281" sldId="327"/>
            <ac:picMk id="4" creationId="{50989144-0D2F-4E67-97EF-8F4D60AFFBDF}"/>
          </ac:picMkLst>
        </pc:picChg>
        <pc:picChg chg="mod">
          <ac:chgData name="博 王" userId="1e98566979c26927" providerId="LiveId" clId="{77D1C3EE-B53D-433E-B514-71593FB3C39C}" dt="2019-01-11T15:05:50.500" v="2620" actId="1076"/>
          <ac:picMkLst>
            <pc:docMk/>
            <pc:sldMk cId="3671741281" sldId="327"/>
            <ac:picMk id="7" creationId="{ADE8D183-CAAD-4B67-9FD7-C586229C2238}"/>
          </ac:picMkLst>
        </pc:picChg>
      </pc:sldChg>
      <pc:sldChg chg="add">
        <pc:chgData name="博 王" userId="1e98566979c26927" providerId="LiveId" clId="{77D1C3EE-B53D-433E-B514-71593FB3C39C}" dt="2019-01-11T14:04:43.793" v="2129"/>
        <pc:sldMkLst>
          <pc:docMk/>
          <pc:sldMk cId="1552136921" sldId="328"/>
        </pc:sldMkLst>
      </pc:sldChg>
      <pc:sldChg chg="modSp add del ord">
        <pc:chgData name="博 王" userId="1e98566979c26927" providerId="LiveId" clId="{77D1C3EE-B53D-433E-B514-71593FB3C39C}" dt="2019-01-11T15:21:48.905" v="3158" actId="2696"/>
        <pc:sldMkLst>
          <pc:docMk/>
          <pc:sldMk cId="2250243448" sldId="329"/>
        </pc:sldMkLst>
        <pc:spChg chg="mod">
          <ac:chgData name="博 王" userId="1e98566979c26927" providerId="LiveId" clId="{77D1C3EE-B53D-433E-B514-71593FB3C39C}" dt="2019-01-11T14:27:57.461" v="2467"/>
          <ac:spMkLst>
            <pc:docMk/>
            <pc:sldMk cId="2250243448" sldId="329"/>
            <ac:spMk id="2" creationId="{52AB7626-5209-487F-8D48-9DE07E02668B}"/>
          </ac:spMkLst>
        </pc:spChg>
      </pc:sldChg>
      <pc:sldChg chg="modSp">
        <pc:chgData name="博 王" userId="1e98566979c26927" providerId="LiveId" clId="{77D1C3EE-B53D-433E-B514-71593FB3C39C}" dt="2019-01-11T15:04:53.631" v="2613" actId="1076"/>
        <pc:sldMkLst>
          <pc:docMk/>
          <pc:sldMk cId="16427584" sldId="330"/>
        </pc:sldMkLst>
        <pc:picChg chg="mod">
          <ac:chgData name="博 王" userId="1e98566979c26927" providerId="LiveId" clId="{77D1C3EE-B53D-433E-B514-71593FB3C39C}" dt="2019-01-11T15:04:53.631" v="2613" actId="1076"/>
          <ac:picMkLst>
            <pc:docMk/>
            <pc:sldMk cId="16427584" sldId="330"/>
            <ac:picMk id="3" creationId="{7BC613A7-D3F7-4E69-9867-F8A531BEF7CB}"/>
          </ac:picMkLst>
        </pc:picChg>
      </pc:sldChg>
      <pc:sldChg chg="addSp delSp modSp add">
        <pc:chgData name="博 王" userId="1e98566979c26927" providerId="LiveId" clId="{77D1C3EE-B53D-433E-B514-71593FB3C39C}" dt="2019-01-11T14:36:39.851" v="2555" actId="1076"/>
        <pc:sldMkLst>
          <pc:docMk/>
          <pc:sldMk cId="3432483745" sldId="330"/>
        </pc:sldMkLst>
        <pc:spChg chg="mod">
          <ac:chgData name="博 王" userId="1e98566979c26927" providerId="LiveId" clId="{77D1C3EE-B53D-433E-B514-71593FB3C39C}" dt="2019-01-11T14:36:01.466" v="2503" actId="164"/>
          <ac:spMkLst>
            <pc:docMk/>
            <pc:sldMk cId="3432483745" sldId="330"/>
            <ac:spMk id="6" creationId="{00000000-0000-0000-0000-000000000000}"/>
          </ac:spMkLst>
        </pc:spChg>
        <pc:spChg chg="mod">
          <ac:chgData name="博 王" userId="1e98566979c26927" providerId="LiveId" clId="{77D1C3EE-B53D-433E-B514-71593FB3C39C}" dt="2019-01-11T14:36:01.466" v="2503" actId="164"/>
          <ac:spMkLst>
            <pc:docMk/>
            <pc:sldMk cId="3432483745" sldId="330"/>
            <ac:spMk id="7" creationId="{00000000-0000-0000-0000-000000000000}"/>
          </ac:spMkLst>
        </pc:spChg>
        <pc:spChg chg="del">
          <ac:chgData name="博 王" userId="1e98566979c26927" providerId="LiveId" clId="{77D1C3EE-B53D-433E-B514-71593FB3C39C}" dt="2019-01-11T14:35:21.187" v="2484" actId="478"/>
          <ac:spMkLst>
            <pc:docMk/>
            <pc:sldMk cId="3432483745" sldId="330"/>
            <ac:spMk id="8" creationId="{00000000-0000-0000-0000-000000000000}"/>
          </ac:spMkLst>
        </pc:spChg>
        <pc:spChg chg="mod">
          <ac:chgData name="博 王" userId="1e98566979c26927" providerId="LiveId" clId="{77D1C3EE-B53D-433E-B514-71593FB3C39C}" dt="2019-01-11T14:36:01.466" v="2503" actId="164"/>
          <ac:spMkLst>
            <pc:docMk/>
            <pc:sldMk cId="3432483745" sldId="330"/>
            <ac:spMk id="9" creationId="{00000000-0000-0000-0000-000000000000}"/>
          </ac:spMkLst>
        </pc:spChg>
        <pc:spChg chg="del">
          <ac:chgData name="博 王" userId="1e98566979c26927" providerId="LiveId" clId="{77D1C3EE-B53D-433E-B514-71593FB3C39C}" dt="2019-01-11T14:35:26.691" v="2486" actId="478"/>
          <ac:spMkLst>
            <pc:docMk/>
            <pc:sldMk cId="3432483745" sldId="330"/>
            <ac:spMk id="10" creationId="{00000000-0000-0000-0000-000000000000}"/>
          </ac:spMkLst>
        </pc:spChg>
        <pc:spChg chg="del">
          <ac:chgData name="博 王" userId="1e98566979c26927" providerId="LiveId" clId="{77D1C3EE-B53D-433E-B514-71593FB3C39C}" dt="2019-01-11T14:35:27.124" v="2487" actId="478"/>
          <ac:spMkLst>
            <pc:docMk/>
            <pc:sldMk cId="3432483745" sldId="330"/>
            <ac:spMk id="11" creationId="{00000000-0000-0000-0000-000000000000}"/>
          </ac:spMkLst>
        </pc:spChg>
        <pc:spChg chg="del">
          <ac:chgData name="博 王" userId="1e98566979c26927" providerId="LiveId" clId="{77D1C3EE-B53D-433E-B514-71593FB3C39C}" dt="2019-01-11T14:35:48.359" v="2499" actId="478"/>
          <ac:spMkLst>
            <pc:docMk/>
            <pc:sldMk cId="3432483745" sldId="330"/>
            <ac:spMk id="12" creationId="{00000000-0000-0000-0000-000000000000}"/>
          </ac:spMkLst>
        </pc:spChg>
        <pc:spChg chg="del">
          <ac:chgData name="博 王" userId="1e98566979c26927" providerId="LiveId" clId="{77D1C3EE-B53D-433E-B514-71593FB3C39C}" dt="2019-01-11T14:35:46.932" v="2498" actId="478"/>
          <ac:spMkLst>
            <pc:docMk/>
            <pc:sldMk cId="3432483745" sldId="330"/>
            <ac:spMk id="13" creationId="{00000000-0000-0000-0000-000000000000}"/>
          </ac:spMkLst>
        </pc:spChg>
        <pc:spChg chg="del">
          <ac:chgData name="博 王" userId="1e98566979c26927" providerId="LiveId" clId="{77D1C3EE-B53D-433E-B514-71593FB3C39C}" dt="2019-01-11T14:35:45.097" v="2497" actId="478"/>
          <ac:spMkLst>
            <pc:docMk/>
            <pc:sldMk cId="3432483745" sldId="330"/>
            <ac:spMk id="14" creationId="{00000000-0000-0000-0000-000000000000}"/>
          </ac:spMkLst>
        </pc:spChg>
        <pc:spChg chg="del">
          <ac:chgData name="博 王" userId="1e98566979c26927" providerId="LiveId" clId="{77D1C3EE-B53D-433E-B514-71593FB3C39C}" dt="2019-01-11T14:35:56.854" v="2502" actId="478"/>
          <ac:spMkLst>
            <pc:docMk/>
            <pc:sldMk cId="3432483745" sldId="330"/>
            <ac:spMk id="15" creationId="{00000000-0000-0000-0000-000000000000}"/>
          </ac:spMkLst>
        </pc:spChg>
        <pc:spChg chg="del">
          <ac:chgData name="博 王" userId="1e98566979c26927" providerId="LiveId" clId="{77D1C3EE-B53D-433E-B514-71593FB3C39C}" dt="2019-01-11T14:35:49.597" v="2500" actId="478"/>
          <ac:spMkLst>
            <pc:docMk/>
            <pc:sldMk cId="3432483745" sldId="330"/>
            <ac:spMk id="19" creationId="{00000000-0000-0000-0000-000000000000}"/>
          </ac:spMkLst>
        </pc:spChg>
        <pc:spChg chg="del">
          <ac:chgData name="博 王" userId="1e98566979c26927" providerId="LiveId" clId="{77D1C3EE-B53D-433E-B514-71593FB3C39C}" dt="2019-01-11T14:35:51.513" v="2501" actId="478"/>
          <ac:spMkLst>
            <pc:docMk/>
            <pc:sldMk cId="3432483745" sldId="330"/>
            <ac:spMk id="20" creationId="{00000000-0000-0000-0000-000000000000}"/>
          </ac:spMkLst>
        </pc:spChg>
        <pc:spChg chg="del">
          <ac:chgData name="博 王" userId="1e98566979c26927" providerId="LiveId" clId="{77D1C3EE-B53D-433E-B514-71593FB3C39C}" dt="2019-01-11T14:35:32.081" v="2490" actId="478"/>
          <ac:spMkLst>
            <pc:docMk/>
            <pc:sldMk cId="3432483745" sldId="330"/>
            <ac:spMk id="21" creationId="{00000000-0000-0000-0000-000000000000}"/>
          </ac:spMkLst>
        </pc:spChg>
        <pc:spChg chg="del">
          <ac:chgData name="博 王" userId="1e98566979c26927" providerId="LiveId" clId="{77D1C3EE-B53D-433E-B514-71593FB3C39C}" dt="2019-01-11T14:35:28.584" v="2488" actId="478"/>
          <ac:spMkLst>
            <pc:docMk/>
            <pc:sldMk cId="3432483745" sldId="330"/>
            <ac:spMk id="22" creationId="{00000000-0000-0000-0000-000000000000}"/>
          </ac:spMkLst>
        </pc:spChg>
        <pc:spChg chg="del">
          <ac:chgData name="博 王" userId="1e98566979c26927" providerId="LiveId" clId="{77D1C3EE-B53D-433E-B514-71593FB3C39C}" dt="2019-01-11T14:35:30.554" v="2489" actId="478"/>
          <ac:spMkLst>
            <pc:docMk/>
            <pc:sldMk cId="3432483745" sldId="330"/>
            <ac:spMk id="23" creationId="{00000000-0000-0000-0000-000000000000}"/>
          </ac:spMkLst>
        </pc:spChg>
        <pc:spChg chg="mod">
          <ac:chgData name="博 王" userId="1e98566979c26927" providerId="LiveId" clId="{77D1C3EE-B53D-433E-B514-71593FB3C39C}" dt="2019-01-11T14:36:39.851" v="2555" actId="1076"/>
          <ac:spMkLst>
            <pc:docMk/>
            <pc:sldMk cId="3432483745" sldId="330"/>
            <ac:spMk id="24" creationId="{00000000-0000-0000-0000-000000000000}"/>
          </ac:spMkLst>
        </pc:spChg>
        <pc:spChg chg="mod">
          <ac:chgData name="博 王" userId="1e98566979c26927" providerId="LiveId" clId="{77D1C3EE-B53D-433E-B514-71593FB3C39C}" dt="2019-01-11T14:36:30.129" v="2554" actId="1076"/>
          <ac:spMkLst>
            <pc:docMk/>
            <pc:sldMk cId="3432483745" sldId="330"/>
            <ac:spMk id="34" creationId="{00000000-0000-0000-0000-000000000000}"/>
          </ac:spMkLst>
        </pc:spChg>
        <pc:grpChg chg="add mod">
          <ac:chgData name="博 王" userId="1e98566979c26927" providerId="LiveId" clId="{77D1C3EE-B53D-433E-B514-71593FB3C39C}" dt="2019-01-11T14:36:03.804" v="2504" actId="1076"/>
          <ac:grpSpMkLst>
            <pc:docMk/>
            <pc:sldMk cId="3432483745" sldId="330"/>
            <ac:grpSpMk id="2" creationId="{B67AF253-2EC4-434F-BD42-D8C90859491C}"/>
          </ac:grpSpMkLst>
        </pc:grpChg>
      </pc:sldChg>
      <pc:sldChg chg="add">
        <pc:chgData name="博 王" userId="1e98566979c26927" providerId="LiveId" clId="{77D1C3EE-B53D-433E-B514-71593FB3C39C}" dt="2019-01-11T14:36:44.639" v="2556"/>
        <pc:sldMkLst>
          <pc:docMk/>
          <pc:sldMk cId="2663182369" sldId="331"/>
        </pc:sldMkLst>
      </pc:sldChg>
      <pc:sldChg chg="del ord">
        <pc:chgData name="博 王" userId="1e98566979c26927" providerId="LiveId" clId="{77D1C3EE-B53D-433E-B514-71593FB3C39C}" dt="2019-01-11T15:21:49.050" v="3165" actId="2696"/>
        <pc:sldMkLst>
          <pc:docMk/>
          <pc:sldMk cId="3432483745" sldId="331"/>
        </pc:sldMkLst>
      </pc:sldChg>
      <pc:sldChg chg="modSp">
        <pc:chgData name="博 王" userId="1e98566979c26927" providerId="LiveId" clId="{77D1C3EE-B53D-433E-B514-71593FB3C39C}" dt="2019-01-11T15:02:21.959" v="2572" actId="1076"/>
        <pc:sldMkLst>
          <pc:docMk/>
          <pc:sldMk cId="1888450496" sldId="332"/>
        </pc:sldMkLst>
        <pc:picChg chg="mod">
          <ac:chgData name="博 王" userId="1e98566979c26927" providerId="LiveId" clId="{77D1C3EE-B53D-433E-B514-71593FB3C39C}" dt="2019-01-11T15:02:21.959" v="2572" actId="1076"/>
          <ac:picMkLst>
            <pc:docMk/>
            <pc:sldMk cId="1888450496" sldId="332"/>
            <ac:picMk id="2" creationId="{CBC1ED99-328F-4289-9159-18CFA5D356CA}"/>
          </ac:picMkLst>
        </pc:picChg>
      </pc:sldChg>
      <pc:sldChg chg="addSp delSp modSp">
        <pc:chgData name="博 王" userId="1e98566979c26927" providerId="LiveId" clId="{77D1C3EE-B53D-433E-B514-71593FB3C39C}" dt="2019-01-11T15:20:15.047" v="3150"/>
        <pc:sldMkLst>
          <pc:docMk/>
          <pc:sldMk cId="2663182369" sldId="333"/>
        </pc:sldMkLst>
        <pc:spChg chg="del">
          <ac:chgData name="博 王" userId="1e98566979c26927" providerId="LiveId" clId="{77D1C3EE-B53D-433E-B514-71593FB3C39C}" dt="2019-01-11T15:15:38.004" v="2644" actId="478"/>
          <ac:spMkLst>
            <pc:docMk/>
            <pc:sldMk cId="2663182369" sldId="333"/>
            <ac:spMk id="24" creationId="{00000000-0000-0000-0000-000000000000}"/>
          </ac:spMkLst>
        </pc:spChg>
        <pc:spChg chg="mod">
          <ac:chgData name="博 王" userId="1e98566979c26927" providerId="LiveId" clId="{77D1C3EE-B53D-433E-B514-71593FB3C39C}" dt="2019-01-11T14:37:26.890" v="2567" actId="14100"/>
          <ac:spMkLst>
            <pc:docMk/>
            <pc:sldMk cId="2663182369" sldId="333"/>
            <ac:spMk id="34" creationId="{00000000-0000-0000-0000-000000000000}"/>
          </ac:spMkLst>
        </pc:spChg>
        <pc:grpChg chg="del">
          <ac:chgData name="博 王" userId="1e98566979c26927" providerId="LiveId" clId="{77D1C3EE-B53D-433E-B514-71593FB3C39C}" dt="2019-01-11T15:14:36.853" v="2638" actId="478"/>
          <ac:grpSpMkLst>
            <pc:docMk/>
            <pc:sldMk cId="2663182369" sldId="333"/>
            <ac:grpSpMk id="2" creationId="{B67AF253-2EC4-434F-BD42-D8C90859491C}"/>
          </ac:grpSpMkLst>
        </pc:grpChg>
        <pc:grpChg chg="add mod">
          <ac:chgData name="博 王" userId="1e98566979c26927" providerId="LiveId" clId="{77D1C3EE-B53D-433E-B514-71593FB3C39C}" dt="2019-01-11T15:14:42.027" v="2640" actId="1076"/>
          <ac:grpSpMkLst>
            <pc:docMk/>
            <pc:sldMk cId="2663182369" sldId="333"/>
            <ac:grpSpMk id="13" creationId="{11609BE4-4D66-4156-B435-788AFD845A7C}"/>
          </ac:grpSpMkLst>
        </pc:grpChg>
        <pc:graphicFrameChg chg="add mod">
          <ac:chgData name="博 王" userId="1e98566979c26927" providerId="LiveId" clId="{77D1C3EE-B53D-433E-B514-71593FB3C39C}" dt="2019-01-11T15:20:15.047" v="3150"/>
          <ac:graphicFrameMkLst>
            <pc:docMk/>
            <pc:sldMk cId="2663182369" sldId="333"/>
            <ac:graphicFrameMk id="3" creationId="{A232F148-5D6C-4BD8-A25D-1CDA95BDE824}"/>
          </ac:graphicFrameMkLst>
        </pc:graphicFrameChg>
      </pc:sldChg>
      <pc:sldChg chg="modSp">
        <pc:chgData name="博 王" userId="1e98566979c26927" providerId="LiveId" clId="{77D1C3EE-B53D-433E-B514-71593FB3C39C}" dt="2019-01-11T15:14:32.195" v="2637" actId="1076"/>
        <pc:sldMkLst>
          <pc:docMk/>
          <pc:sldMk cId="3432483745" sldId="334"/>
        </pc:sldMkLst>
        <pc:grpChg chg="mod">
          <ac:chgData name="博 王" userId="1e98566979c26927" providerId="LiveId" clId="{77D1C3EE-B53D-433E-B514-71593FB3C39C}" dt="2019-01-11T15:14:32.195" v="2637" actId="1076"/>
          <ac:grpSpMkLst>
            <pc:docMk/>
            <pc:sldMk cId="3432483745" sldId="334"/>
            <ac:grpSpMk id="2" creationId="{B67AF253-2EC4-434F-BD42-D8C90859491C}"/>
          </ac:grpSpMkLst>
        </pc:grpChg>
      </pc:sldChg>
      <pc:sldChg chg="modSp">
        <pc:chgData name="博 王" userId="1e98566979c26927" providerId="LiveId" clId="{77D1C3EE-B53D-433E-B514-71593FB3C39C}" dt="2019-01-11T15:13:13.056" v="2634" actId="1076"/>
        <pc:sldMkLst>
          <pc:docMk/>
          <pc:sldMk cId="794864926" sldId="336"/>
        </pc:sldMkLst>
        <pc:graphicFrameChg chg="mod">
          <ac:chgData name="博 王" userId="1e98566979c26927" providerId="LiveId" clId="{77D1C3EE-B53D-433E-B514-71593FB3C39C}" dt="2019-01-11T15:13:13.056" v="2634" actId="1076"/>
          <ac:graphicFrameMkLst>
            <pc:docMk/>
            <pc:sldMk cId="794864926" sldId="336"/>
            <ac:graphicFrameMk id="3" creationId="{ABAFFD25-470A-4CC4-8187-12E26CD0D20C}"/>
          </ac:graphicFrameMkLst>
        </pc:graphicFrameChg>
      </pc:sldChg>
      <pc:sldChg chg="modSp">
        <pc:chgData name="博 王" userId="1e98566979c26927" providerId="LiveId" clId="{77D1C3EE-B53D-433E-B514-71593FB3C39C}" dt="2019-01-11T15:24:50.997" v="3485" actId="20577"/>
        <pc:sldMkLst>
          <pc:docMk/>
          <pc:sldMk cId="2795317695" sldId="338"/>
        </pc:sldMkLst>
        <pc:spChg chg="mod">
          <ac:chgData name="博 王" userId="1e98566979c26927" providerId="LiveId" clId="{77D1C3EE-B53D-433E-B514-71593FB3C39C}" dt="2019-01-11T15:24:50.997" v="3485" actId="20577"/>
          <ac:spMkLst>
            <pc:docMk/>
            <pc:sldMk cId="2795317695" sldId="338"/>
            <ac:spMk id="8" creationId="{00000000-0000-0000-0000-000000000000}"/>
          </ac:spMkLst>
        </pc:spChg>
        <pc:spChg chg="mod">
          <ac:chgData name="博 王" userId="1e98566979c26927" providerId="LiveId" clId="{77D1C3EE-B53D-433E-B514-71593FB3C39C}" dt="2019-01-11T15:20:55.064" v="3153" actId="1076"/>
          <ac:spMkLst>
            <pc:docMk/>
            <pc:sldMk cId="2795317695" sldId="338"/>
            <ac:spMk id="9" creationId="{00000000-0000-0000-0000-000000000000}"/>
          </ac:spMkLst>
        </pc:spChg>
        <pc:spChg chg="mod">
          <ac:chgData name="博 王" userId="1e98566979c26927" providerId="LiveId" clId="{77D1C3EE-B53D-433E-B514-71593FB3C39C}" dt="2019-01-11T15:20:59.531" v="3155" actId="14100"/>
          <ac:spMkLst>
            <pc:docMk/>
            <pc:sldMk cId="2795317695" sldId="338"/>
            <ac:spMk id="22" creationId="{00000000-0000-0000-0000-000000000000}"/>
          </ac:spMkLst>
        </pc:spChg>
      </pc:sldChg>
      <pc:sldMasterChg chg="del delSldLayout">
        <pc:chgData name="博 王" userId="1e98566979c26927" providerId="LiveId" clId="{77D1C3EE-B53D-433E-B514-71593FB3C39C}" dt="2019-01-11T15:21:52.336" v="3193" actId="2696"/>
        <pc:sldMasterMkLst>
          <pc:docMk/>
          <pc:sldMasterMk cId="4077551713" sldId="2147483654"/>
        </pc:sldMasterMkLst>
        <pc:sldLayoutChg chg="del">
          <pc:chgData name="博 王" userId="1e98566979c26927" providerId="LiveId" clId="{77D1C3EE-B53D-433E-B514-71593FB3C39C}" dt="2019-01-11T15:21:52.325" v="3182" actId="2696"/>
          <pc:sldLayoutMkLst>
            <pc:docMk/>
            <pc:sldMasterMk cId="4077551713" sldId="2147483654"/>
            <pc:sldLayoutMk cId="1373959880" sldId="2147483655"/>
          </pc:sldLayoutMkLst>
        </pc:sldLayoutChg>
        <pc:sldLayoutChg chg="del">
          <pc:chgData name="博 王" userId="1e98566979c26927" providerId="LiveId" clId="{77D1C3EE-B53D-433E-B514-71593FB3C39C}" dt="2019-01-11T15:21:52.325" v="3183" actId="2696"/>
          <pc:sldLayoutMkLst>
            <pc:docMk/>
            <pc:sldMasterMk cId="4077551713" sldId="2147483654"/>
            <pc:sldLayoutMk cId="292349395" sldId="2147483656"/>
          </pc:sldLayoutMkLst>
        </pc:sldLayoutChg>
        <pc:sldLayoutChg chg="del">
          <pc:chgData name="博 王" userId="1e98566979c26927" providerId="LiveId" clId="{77D1C3EE-B53D-433E-B514-71593FB3C39C}" dt="2019-01-11T15:21:52.326" v="3184" actId="2696"/>
          <pc:sldLayoutMkLst>
            <pc:docMk/>
            <pc:sldMasterMk cId="4077551713" sldId="2147483654"/>
            <pc:sldLayoutMk cId="2252227083" sldId="2147483657"/>
          </pc:sldLayoutMkLst>
        </pc:sldLayoutChg>
        <pc:sldLayoutChg chg="del">
          <pc:chgData name="博 王" userId="1e98566979c26927" providerId="LiveId" clId="{77D1C3EE-B53D-433E-B514-71593FB3C39C}" dt="2019-01-11T15:21:52.327" v="3185" actId="2696"/>
          <pc:sldLayoutMkLst>
            <pc:docMk/>
            <pc:sldMasterMk cId="4077551713" sldId="2147483654"/>
            <pc:sldLayoutMk cId="1013995222" sldId="2147483658"/>
          </pc:sldLayoutMkLst>
        </pc:sldLayoutChg>
        <pc:sldLayoutChg chg="del">
          <pc:chgData name="博 王" userId="1e98566979c26927" providerId="LiveId" clId="{77D1C3EE-B53D-433E-B514-71593FB3C39C}" dt="2019-01-11T15:21:52.328" v="3186" actId="2696"/>
          <pc:sldLayoutMkLst>
            <pc:docMk/>
            <pc:sldMasterMk cId="4077551713" sldId="2147483654"/>
            <pc:sldLayoutMk cId="4025577914" sldId="2147483659"/>
          </pc:sldLayoutMkLst>
        </pc:sldLayoutChg>
        <pc:sldLayoutChg chg="del">
          <pc:chgData name="博 王" userId="1e98566979c26927" providerId="LiveId" clId="{77D1C3EE-B53D-433E-B514-71593FB3C39C}" dt="2019-01-11T15:21:52.329" v="3187" actId="2696"/>
          <pc:sldLayoutMkLst>
            <pc:docMk/>
            <pc:sldMasterMk cId="4077551713" sldId="2147483654"/>
            <pc:sldLayoutMk cId="816618253" sldId="2147483660"/>
          </pc:sldLayoutMkLst>
        </pc:sldLayoutChg>
        <pc:sldLayoutChg chg="del">
          <pc:chgData name="博 王" userId="1e98566979c26927" providerId="LiveId" clId="{77D1C3EE-B53D-433E-B514-71593FB3C39C}" dt="2019-01-11T15:21:52.330" v="3188" actId="2696"/>
          <pc:sldLayoutMkLst>
            <pc:docMk/>
            <pc:sldMasterMk cId="4077551713" sldId="2147483654"/>
            <pc:sldLayoutMk cId="18588060" sldId="2147483661"/>
          </pc:sldLayoutMkLst>
        </pc:sldLayoutChg>
        <pc:sldLayoutChg chg="del">
          <pc:chgData name="博 王" userId="1e98566979c26927" providerId="LiveId" clId="{77D1C3EE-B53D-433E-B514-71593FB3C39C}" dt="2019-01-11T15:21:52.331" v="3189" actId="2696"/>
          <pc:sldLayoutMkLst>
            <pc:docMk/>
            <pc:sldMasterMk cId="4077551713" sldId="2147483654"/>
            <pc:sldLayoutMk cId="4573830" sldId="2147483662"/>
          </pc:sldLayoutMkLst>
        </pc:sldLayoutChg>
        <pc:sldLayoutChg chg="del">
          <pc:chgData name="博 王" userId="1e98566979c26927" providerId="LiveId" clId="{77D1C3EE-B53D-433E-B514-71593FB3C39C}" dt="2019-01-11T15:21:52.332" v="3190" actId="2696"/>
          <pc:sldLayoutMkLst>
            <pc:docMk/>
            <pc:sldMasterMk cId="4077551713" sldId="2147483654"/>
            <pc:sldLayoutMk cId="3706293406" sldId="2147483663"/>
          </pc:sldLayoutMkLst>
        </pc:sldLayoutChg>
        <pc:sldLayoutChg chg="del">
          <pc:chgData name="博 王" userId="1e98566979c26927" providerId="LiveId" clId="{77D1C3EE-B53D-433E-B514-71593FB3C39C}" dt="2019-01-11T15:21:52.333" v="3191" actId="2696"/>
          <pc:sldLayoutMkLst>
            <pc:docMk/>
            <pc:sldMasterMk cId="4077551713" sldId="2147483654"/>
            <pc:sldLayoutMk cId="2976840825" sldId="2147483664"/>
          </pc:sldLayoutMkLst>
        </pc:sldLayoutChg>
        <pc:sldLayoutChg chg="del">
          <pc:chgData name="博 王" userId="1e98566979c26927" providerId="LiveId" clId="{77D1C3EE-B53D-433E-B514-71593FB3C39C}" dt="2019-01-11T15:21:52.334" v="3192" actId="2696"/>
          <pc:sldLayoutMkLst>
            <pc:docMk/>
            <pc:sldMasterMk cId="4077551713" sldId="2147483654"/>
            <pc:sldLayoutMk cId="2337660392" sldId="2147483665"/>
          </pc:sldLayoutMkLst>
        </pc:sldLayoutChg>
      </pc:sldMasterChg>
    </pc:docChg>
  </pc:docChgLst>
  <pc:docChgLst>
    <pc:chgData name="胜亮 邓" userId="a85ba73ea84a071e" providerId="Windows Live" clId="Web-{155FF782-3FC4-4A46-989C-FC9FC2D30F11}"/>
    <pc:docChg chg="delSld modSld">
      <pc:chgData name="胜亮 邓" userId="a85ba73ea84a071e" providerId="Windows Live" clId="Web-{155FF782-3FC4-4A46-989C-FC9FC2D30F11}" dt="2019-01-11T15:37:17.851" v="5"/>
      <pc:docMkLst>
        <pc:docMk/>
      </pc:docMkLst>
      <pc:sldChg chg="del">
        <pc:chgData name="胜亮 邓" userId="a85ba73ea84a071e" providerId="Windows Live" clId="Web-{155FF782-3FC4-4A46-989C-FC9FC2D30F11}" dt="2019-01-11T15:37:17.851" v="5"/>
        <pc:sldMkLst>
          <pc:docMk/>
          <pc:sldMk cId="1919261486" sldId="326"/>
        </pc:sldMkLst>
      </pc:sldChg>
      <pc:sldChg chg="modSp">
        <pc:chgData name="胜亮 邓" userId="a85ba73ea84a071e" providerId="Windows Live" clId="Web-{155FF782-3FC4-4A46-989C-FC9FC2D30F11}" dt="2019-01-11T15:33:39.774" v="2" actId="20577"/>
        <pc:sldMkLst>
          <pc:docMk/>
          <pc:sldMk cId="2663182369" sldId="333"/>
        </pc:sldMkLst>
        <pc:spChg chg="mod">
          <ac:chgData name="胜亮 邓" userId="a85ba73ea84a071e" providerId="Windows Live" clId="Web-{155FF782-3FC4-4A46-989C-FC9FC2D30F11}" dt="2019-01-11T15:33:39.774" v="2" actId="20577"/>
          <ac:spMkLst>
            <pc:docMk/>
            <pc:sldMk cId="2663182369" sldId="333"/>
            <ac:spMk id="34" creationId="{00000000-0000-0000-0000-000000000000}"/>
          </ac:spMkLst>
        </pc:spChg>
      </pc:sldChg>
    </pc:docChg>
  </pc:docChgLst>
  <pc:docChgLst>
    <pc:chgData name="胜亮 邓" userId="a85ba73ea84a071e" providerId="Windows Live" clId="Web-{B2CB8DD6-650E-4647-A89F-FC7F955F9892}"/>
    <pc:docChg chg="addSld delSld modSld sldOrd">
      <pc:chgData name="胜亮 邓" userId="a85ba73ea84a071e" providerId="Windows Live" clId="Web-{B2CB8DD6-650E-4647-A89F-FC7F955F9892}" dt="2019-01-11T15:29:07.901" v="1373" actId="20577"/>
      <pc:docMkLst>
        <pc:docMk/>
      </pc:docMkLst>
      <pc:sldChg chg="addSp delSp modSp">
        <pc:chgData name="胜亮 邓" userId="a85ba73ea84a071e" providerId="Windows Live" clId="Web-{B2CB8DD6-650E-4647-A89F-FC7F955F9892}" dt="2019-01-11T14:09:06.199" v="560" actId="20577"/>
        <pc:sldMkLst>
          <pc:docMk/>
          <pc:sldMk cId="0" sldId="277"/>
        </pc:sldMkLst>
        <pc:spChg chg="mod">
          <ac:chgData name="胜亮 邓" userId="a85ba73ea84a071e" providerId="Windows Live" clId="Web-{B2CB8DD6-650E-4647-A89F-FC7F955F9892}" dt="2019-01-11T14:09:06.199" v="560" actId="20577"/>
          <ac:spMkLst>
            <pc:docMk/>
            <pc:sldMk cId="0" sldId="277"/>
            <ac:spMk id="2" creationId="{00000000-0000-0000-0000-000000000000}"/>
          </ac:spMkLst>
        </pc:spChg>
        <pc:spChg chg="del">
          <ac:chgData name="胜亮 邓" userId="a85ba73ea84a071e" providerId="Windows Live" clId="Web-{B2CB8DD6-650E-4647-A89F-FC7F955F9892}" dt="2019-01-11T13:49:27.295" v="390"/>
          <ac:spMkLst>
            <pc:docMk/>
            <pc:sldMk cId="0" sldId="277"/>
            <ac:spMk id="27" creationId="{00000000-0000-0000-0000-000000000000}"/>
          </ac:spMkLst>
        </pc:spChg>
        <pc:spChg chg="del">
          <ac:chgData name="胜亮 邓" userId="a85ba73ea84a071e" providerId="Windows Live" clId="Web-{B2CB8DD6-650E-4647-A89F-FC7F955F9892}" dt="2019-01-11T13:49:29.498" v="393"/>
          <ac:spMkLst>
            <pc:docMk/>
            <pc:sldMk cId="0" sldId="277"/>
            <ac:spMk id="32" creationId="{00000000-0000-0000-0000-000000000000}"/>
          </ac:spMkLst>
        </pc:spChg>
        <pc:spChg chg="mod">
          <ac:chgData name="胜亮 邓" userId="a85ba73ea84a071e" providerId="Windows Live" clId="Web-{B2CB8DD6-650E-4647-A89F-FC7F955F9892}" dt="2019-01-11T13:51:21.374" v="450" actId="1076"/>
          <ac:spMkLst>
            <pc:docMk/>
            <pc:sldMk cId="0" sldId="277"/>
            <ac:spMk id="37" creationId="{00000000-0000-0000-0000-000000000000}"/>
          </ac:spMkLst>
        </pc:spChg>
        <pc:spChg chg="del mod">
          <ac:chgData name="胜亮 邓" userId="a85ba73ea84a071e" providerId="Windows Live" clId="Web-{B2CB8DD6-650E-4647-A89F-FC7F955F9892}" dt="2019-01-11T13:49:51.248" v="435"/>
          <ac:spMkLst>
            <pc:docMk/>
            <pc:sldMk cId="0" sldId="277"/>
            <ac:spMk id="41" creationId="{00000000-0000-0000-0000-000000000000}"/>
          </ac:spMkLst>
        </pc:spChg>
        <pc:grpChg chg="del">
          <ac:chgData name="胜亮 邓" userId="a85ba73ea84a071e" providerId="Windows Live" clId="Web-{B2CB8DD6-650E-4647-A89F-FC7F955F9892}" dt="2019-01-11T13:49:51.983" v="436"/>
          <ac:grpSpMkLst>
            <pc:docMk/>
            <pc:sldMk cId="0" sldId="277"/>
            <ac:grpSpMk id="23" creationId="{00000000-0000-0000-0000-000000000000}"/>
          </ac:grpSpMkLst>
        </pc:grpChg>
        <pc:grpChg chg="del">
          <ac:chgData name="胜亮 邓" userId="a85ba73ea84a071e" providerId="Windows Live" clId="Web-{B2CB8DD6-650E-4647-A89F-FC7F955F9892}" dt="2019-01-11T13:49:28.061" v="391"/>
          <ac:grpSpMkLst>
            <pc:docMk/>
            <pc:sldMk cId="0" sldId="277"/>
            <ac:grpSpMk id="28" creationId="{00000000-0000-0000-0000-000000000000}"/>
          </ac:grpSpMkLst>
        </pc:grpChg>
        <pc:grpChg chg="del">
          <ac:chgData name="胜亮 邓" userId="a85ba73ea84a071e" providerId="Windows Live" clId="Web-{B2CB8DD6-650E-4647-A89F-FC7F955F9892}" dt="2019-01-11T13:49:28.264" v="392"/>
          <ac:grpSpMkLst>
            <pc:docMk/>
            <pc:sldMk cId="0" sldId="277"/>
            <ac:grpSpMk id="33" creationId="{00000000-0000-0000-0000-000000000000}"/>
          </ac:grpSpMkLst>
        </pc:grpChg>
        <pc:grpChg chg="del mod">
          <ac:chgData name="胜亮 邓" userId="a85ba73ea84a071e" providerId="Windows Live" clId="Web-{B2CB8DD6-650E-4647-A89F-FC7F955F9892}" dt="2019-01-11T13:50:23.280" v="445"/>
          <ac:grpSpMkLst>
            <pc:docMk/>
            <pc:sldMk cId="0" sldId="277"/>
            <ac:grpSpMk id="38" creationId="{00000000-0000-0000-0000-000000000000}"/>
          </ac:grpSpMkLst>
        </pc:grpChg>
        <pc:picChg chg="add mod">
          <ac:chgData name="胜亮 邓" userId="a85ba73ea84a071e" providerId="Windows Live" clId="Web-{B2CB8DD6-650E-4647-A89F-FC7F955F9892}" dt="2019-01-11T13:50:20.514" v="443" actId="1076"/>
          <ac:picMkLst>
            <pc:docMk/>
            <pc:sldMk cId="0" sldId="277"/>
            <ac:picMk id="4" creationId="{35303C0F-4B96-41BE-9681-DD24FBFEA5A4}"/>
          </ac:picMkLst>
        </pc:picChg>
      </pc:sldChg>
      <pc:sldChg chg="add del">
        <pc:chgData name="胜亮 邓" userId="a85ba73ea84a071e" providerId="Windows Live" clId="Web-{B2CB8DD6-650E-4647-A89F-FC7F955F9892}" dt="2019-01-11T14:58:57.414" v="1340"/>
        <pc:sldMkLst>
          <pc:docMk/>
          <pc:sldMk cId="0" sldId="283"/>
        </pc:sldMkLst>
      </pc:sldChg>
      <pc:sldChg chg="add del">
        <pc:chgData name="胜亮 邓" userId="a85ba73ea84a071e" providerId="Windows Live" clId="Web-{B2CB8DD6-650E-4647-A89F-FC7F955F9892}" dt="2019-01-11T14:59:00.601" v="1341"/>
        <pc:sldMkLst>
          <pc:docMk/>
          <pc:sldMk cId="0" sldId="291"/>
        </pc:sldMkLst>
      </pc:sldChg>
      <pc:sldChg chg="add del">
        <pc:chgData name="胜亮 邓" userId="a85ba73ea84a071e" providerId="Windows Live" clId="Web-{B2CB8DD6-650E-4647-A89F-FC7F955F9892}" dt="2019-01-11T14:59:06.195" v="1343"/>
        <pc:sldMkLst>
          <pc:docMk/>
          <pc:sldMk cId="0" sldId="301"/>
        </pc:sldMkLst>
      </pc:sldChg>
      <pc:sldChg chg="add del">
        <pc:chgData name="胜亮 邓" userId="a85ba73ea84a071e" providerId="Windows Live" clId="Web-{B2CB8DD6-650E-4647-A89F-FC7F955F9892}" dt="2019-01-11T14:59:03.508" v="1342"/>
        <pc:sldMkLst>
          <pc:docMk/>
          <pc:sldMk cId="0" sldId="302"/>
        </pc:sldMkLst>
      </pc:sldChg>
      <pc:sldChg chg="modSp ord">
        <pc:chgData name="胜亮 邓" userId="a85ba73ea84a071e" providerId="Windows Live" clId="Web-{B2CB8DD6-650E-4647-A89F-FC7F955F9892}" dt="2019-01-11T14:57:29.195" v="1333" actId="20577"/>
        <pc:sldMkLst>
          <pc:docMk/>
          <pc:sldMk cId="0" sldId="303"/>
        </pc:sldMkLst>
        <pc:spChg chg="mod">
          <ac:chgData name="胜亮 邓" userId="a85ba73ea84a071e" providerId="Windows Live" clId="Web-{B2CB8DD6-650E-4647-A89F-FC7F955F9892}" dt="2019-01-11T14:53:36.382" v="1174" actId="20577"/>
          <ac:spMkLst>
            <pc:docMk/>
            <pc:sldMk cId="0" sldId="303"/>
            <ac:spMk id="24" creationId="{00000000-0000-0000-0000-000000000000}"/>
          </ac:spMkLst>
        </pc:spChg>
        <pc:spChg chg="mod">
          <ac:chgData name="胜亮 邓" userId="a85ba73ea84a071e" providerId="Windows Live" clId="Web-{B2CB8DD6-650E-4647-A89F-FC7F955F9892}" dt="2019-01-11T14:53:20.898" v="1150" actId="20577"/>
          <ac:spMkLst>
            <pc:docMk/>
            <pc:sldMk cId="0" sldId="303"/>
            <ac:spMk id="25" creationId="{00000000-0000-0000-0000-000000000000}"/>
          </ac:spMkLst>
        </pc:spChg>
        <pc:spChg chg="mod">
          <ac:chgData name="胜亮 邓" userId="a85ba73ea84a071e" providerId="Windows Live" clId="Web-{B2CB8DD6-650E-4647-A89F-FC7F955F9892}" dt="2019-01-11T14:54:10.820" v="1220" actId="20577"/>
          <ac:spMkLst>
            <pc:docMk/>
            <pc:sldMk cId="0" sldId="303"/>
            <ac:spMk id="26" creationId="{00000000-0000-0000-0000-000000000000}"/>
          </ac:spMkLst>
        </pc:spChg>
        <pc:spChg chg="mod">
          <ac:chgData name="胜亮 邓" userId="a85ba73ea84a071e" providerId="Windows Live" clId="Web-{B2CB8DD6-650E-4647-A89F-FC7F955F9892}" dt="2019-01-11T14:54:57.054" v="1239" actId="20577"/>
          <ac:spMkLst>
            <pc:docMk/>
            <pc:sldMk cId="0" sldId="303"/>
            <ac:spMk id="27" creationId="{00000000-0000-0000-0000-000000000000}"/>
          </ac:spMkLst>
        </pc:spChg>
        <pc:spChg chg="mod">
          <ac:chgData name="胜亮 邓" userId="a85ba73ea84a071e" providerId="Windows Live" clId="Web-{B2CB8DD6-650E-4647-A89F-FC7F955F9892}" dt="2019-01-11T14:56:58.336" v="1314" actId="20577"/>
          <ac:spMkLst>
            <pc:docMk/>
            <pc:sldMk cId="0" sldId="303"/>
            <ac:spMk id="28" creationId="{00000000-0000-0000-0000-000000000000}"/>
          </ac:spMkLst>
        </pc:spChg>
        <pc:spChg chg="mod">
          <ac:chgData name="胜亮 邓" userId="a85ba73ea84a071e" providerId="Windows Live" clId="Web-{B2CB8DD6-650E-4647-A89F-FC7F955F9892}" dt="2019-01-11T14:57:29.195" v="1333" actId="20577"/>
          <ac:spMkLst>
            <pc:docMk/>
            <pc:sldMk cId="0" sldId="303"/>
            <ac:spMk id="29" creationId="{00000000-0000-0000-0000-000000000000}"/>
          </ac:spMkLst>
        </pc:spChg>
      </pc:sldChg>
      <pc:sldChg chg="addSp delSp modSp modNotes">
        <pc:chgData name="胜亮 邓" userId="a85ba73ea84a071e" providerId="Windows Live" clId="Web-{B2CB8DD6-650E-4647-A89F-FC7F955F9892}" dt="2019-01-11T14:22:36.254" v="1008"/>
        <pc:sldMkLst>
          <pc:docMk/>
          <pc:sldMk cId="0" sldId="304"/>
        </pc:sldMkLst>
        <pc:spChg chg="del mod">
          <ac:chgData name="胜亮 邓" userId="a85ba73ea84a071e" providerId="Windows Live" clId="Web-{B2CB8DD6-650E-4647-A89F-FC7F955F9892}" dt="2019-01-11T14:17:04.019" v="701"/>
          <ac:spMkLst>
            <pc:docMk/>
            <pc:sldMk cId="0" sldId="304"/>
            <ac:spMk id="13" creationId="{00000000-0000-0000-0000-000000000000}"/>
          </ac:spMkLst>
        </pc:spChg>
        <pc:spChg chg="del">
          <ac:chgData name="胜亮 邓" userId="a85ba73ea84a071e" providerId="Windows Live" clId="Web-{B2CB8DD6-650E-4647-A89F-FC7F955F9892}" dt="2019-01-11T14:15:18.860" v="686"/>
          <ac:spMkLst>
            <pc:docMk/>
            <pc:sldMk cId="0" sldId="304"/>
            <ac:spMk id="17" creationId="{00000000-0000-0000-0000-000000000000}"/>
          </ac:spMkLst>
        </pc:spChg>
        <pc:spChg chg="del">
          <ac:chgData name="胜亮 邓" userId="a85ba73ea84a071e" providerId="Windows Live" clId="Web-{B2CB8DD6-650E-4647-A89F-FC7F955F9892}" dt="2019-01-11T14:15:09.782" v="681"/>
          <ac:spMkLst>
            <pc:docMk/>
            <pc:sldMk cId="0" sldId="304"/>
            <ac:spMk id="21" creationId="{00000000-0000-0000-0000-000000000000}"/>
          </ac:spMkLst>
        </pc:spChg>
        <pc:spChg chg="del">
          <ac:chgData name="胜亮 邓" userId="a85ba73ea84a071e" providerId="Windows Live" clId="Web-{B2CB8DD6-650E-4647-A89F-FC7F955F9892}" dt="2019-01-11T14:15:17.828" v="685"/>
          <ac:spMkLst>
            <pc:docMk/>
            <pc:sldMk cId="0" sldId="304"/>
            <ac:spMk id="22" creationId="{00000000-0000-0000-0000-000000000000}"/>
          </ac:spMkLst>
        </pc:spChg>
        <pc:spChg chg="del">
          <ac:chgData name="胜亮 邓" userId="a85ba73ea84a071e" providerId="Windows Live" clId="Web-{B2CB8DD6-650E-4647-A89F-FC7F955F9892}" dt="2019-01-11T14:15:24.094" v="692"/>
          <ac:spMkLst>
            <pc:docMk/>
            <pc:sldMk cId="0" sldId="304"/>
            <ac:spMk id="29" creationId="{00000000-0000-0000-0000-000000000000}"/>
          </ac:spMkLst>
        </pc:spChg>
        <pc:spChg chg="del mod">
          <ac:chgData name="胜亮 邓" userId="a85ba73ea84a071e" providerId="Windows Live" clId="Web-{B2CB8DD6-650E-4647-A89F-FC7F955F9892}" dt="2019-01-11T14:15:22.547" v="691"/>
          <ac:spMkLst>
            <pc:docMk/>
            <pc:sldMk cId="0" sldId="304"/>
            <ac:spMk id="30" creationId="{00000000-0000-0000-0000-000000000000}"/>
          </ac:spMkLst>
        </pc:spChg>
        <pc:spChg chg="mod">
          <ac:chgData name="胜亮 邓" userId="a85ba73ea84a071e" providerId="Windows Live" clId="Web-{B2CB8DD6-650E-4647-A89F-FC7F955F9892}" dt="2019-01-11T14:15:04.266" v="678" actId="20577"/>
          <ac:spMkLst>
            <pc:docMk/>
            <pc:sldMk cId="0" sldId="304"/>
            <ac:spMk id="34" creationId="{00000000-0000-0000-0000-000000000000}"/>
          </ac:spMkLst>
        </pc:spChg>
        <pc:spChg chg="add del mod">
          <ac:chgData name="胜亮 邓" userId="a85ba73ea84a071e" providerId="Windows Live" clId="Web-{B2CB8DD6-650E-4647-A89F-FC7F955F9892}" dt="2019-01-11T14:19:02.567" v="754"/>
          <ac:spMkLst>
            <pc:docMk/>
            <pc:sldMk cId="0" sldId="304"/>
            <ac:spMk id="42" creationId="{40E10BF9-90D4-4077-B010-96F6A0ACD4E3}"/>
          </ac:spMkLst>
        </pc:spChg>
        <pc:grpChg chg="del">
          <ac:chgData name="胜亮 邓" userId="a85ba73ea84a071e" providerId="Windows Live" clId="Web-{B2CB8DD6-650E-4647-A89F-FC7F955F9892}" dt="2019-01-11T14:15:14.907" v="682"/>
          <ac:grpSpMkLst>
            <pc:docMk/>
            <pc:sldMk cId="0" sldId="304"/>
            <ac:grpSpMk id="6" creationId="{00000000-0000-0000-0000-000000000000}"/>
          </ac:grpSpMkLst>
        </pc:grpChg>
        <pc:grpChg chg="del">
          <ac:chgData name="胜亮 邓" userId="a85ba73ea84a071e" providerId="Windows Live" clId="Web-{B2CB8DD6-650E-4647-A89F-FC7F955F9892}" dt="2019-01-11T14:15:16.125" v="683"/>
          <ac:grpSpMkLst>
            <pc:docMk/>
            <pc:sldMk cId="0" sldId="304"/>
            <ac:grpSpMk id="18" creationId="{00000000-0000-0000-0000-000000000000}"/>
          </ac:grpSpMkLst>
        </pc:grpChg>
        <pc:grpChg chg="del">
          <ac:chgData name="胜亮 邓" userId="a85ba73ea84a071e" providerId="Windows Live" clId="Web-{B2CB8DD6-650E-4647-A89F-FC7F955F9892}" dt="2019-01-11T14:15:16.703" v="684"/>
          <ac:grpSpMkLst>
            <pc:docMk/>
            <pc:sldMk cId="0" sldId="304"/>
            <ac:grpSpMk id="23" creationId="{00000000-0000-0000-0000-000000000000}"/>
          </ac:grpSpMkLst>
        </pc:grpChg>
        <pc:grpChg chg="del">
          <ac:chgData name="胜亮 邓" userId="a85ba73ea84a071e" providerId="Windows Live" clId="Web-{B2CB8DD6-650E-4647-A89F-FC7F955F9892}" dt="2019-01-11T14:15:25.063" v="693"/>
          <ac:grpSpMkLst>
            <pc:docMk/>
            <pc:sldMk cId="0" sldId="304"/>
            <ac:grpSpMk id="26" creationId="{00000000-0000-0000-0000-000000000000}"/>
          </ac:grpSpMkLst>
        </pc:grpChg>
        <pc:grpChg chg="del">
          <ac:chgData name="胜亮 邓" userId="a85ba73ea84a071e" providerId="Windows Live" clId="Web-{B2CB8DD6-650E-4647-A89F-FC7F955F9892}" dt="2019-01-11T14:15:20.922" v="690"/>
          <ac:grpSpMkLst>
            <pc:docMk/>
            <pc:sldMk cId="0" sldId="304"/>
            <ac:grpSpMk id="31" creationId="{00000000-0000-0000-0000-000000000000}"/>
          </ac:grpSpMkLst>
        </pc:grpChg>
        <pc:picChg chg="add mod">
          <ac:chgData name="胜亮 邓" userId="a85ba73ea84a071e" providerId="Windows Live" clId="Web-{B2CB8DD6-650E-4647-A89F-FC7F955F9892}" dt="2019-01-11T14:16:43.785" v="697" actId="1076"/>
          <ac:picMkLst>
            <pc:docMk/>
            <pc:sldMk cId="0" sldId="304"/>
            <ac:picMk id="2" creationId="{3EAAB088-7269-4EA2-95DD-03D6A042C555}"/>
          </ac:picMkLst>
        </pc:picChg>
        <pc:picChg chg="add mod">
          <ac:chgData name="胜亮 邓" userId="a85ba73ea84a071e" providerId="Windows Live" clId="Web-{B2CB8DD6-650E-4647-A89F-FC7F955F9892}" dt="2019-01-11T14:18:22.863" v="724" actId="1076"/>
          <ac:picMkLst>
            <pc:docMk/>
            <pc:sldMk cId="0" sldId="304"/>
            <ac:picMk id="4" creationId="{CD055F7D-EFB2-46F1-B032-F5DB9A22CA92}"/>
          </ac:picMkLst>
        </pc:picChg>
        <pc:picChg chg="add mod">
          <ac:chgData name="胜亮 邓" userId="a85ba73ea84a071e" providerId="Windows Live" clId="Web-{B2CB8DD6-650E-4647-A89F-FC7F955F9892}" dt="2019-01-11T14:18:16.551" v="721" actId="1076"/>
          <ac:picMkLst>
            <pc:docMk/>
            <pc:sldMk cId="0" sldId="304"/>
            <ac:picMk id="36" creationId="{47D20FF1-C057-4ED4-9445-B8DE6E7B8F42}"/>
          </ac:picMkLst>
        </pc:picChg>
        <pc:picChg chg="add del mod">
          <ac:chgData name="胜亮 邓" userId="a85ba73ea84a071e" providerId="Windows Live" clId="Web-{B2CB8DD6-650E-4647-A89F-FC7F955F9892}" dt="2019-01-11T14:18:39.504" v="726"/>
          <ac:picMkLst>
            <pc:docMk/>
            <pc:sldMk cId="0" sldId="304"/>
            <ac:picMk id="38" creationId="{F8B12421-DD6D-4D9E-9620-F2F4534553A1}"/>
          </ac:picMkLst>
        </pc:picChg>
        <pc:picChg chg="add mod">
          <ac:chgData name="胜亮 邓" userId="a85ba73ea84a071e" providerId="Windows Live" clId="Web-{B2CB8DD6-650E-4647-A89F-FC7F955F9892}" dt="2019-01-11T14:18:13.270" v="719" actId="1076"/>
          <ac:picMkLst>
            <pc:docMk/>
            <pc:sldMk cId="0" sldId="304"/>
            <ac:picMk id="40" creationId="{90458386-8CA4-4C24-B396-153473D7C9EF}"/>
          </ac:picMkLst>
        </pc:picChg>
      </pc:sldChg>
      <pc:sldChg chg="del">
        <pc:chgData name="胜亮 邓" userId="a85ba73ea84a071e" providerId="Windows Live" clId="Web-{B2CB8DD6-650E-4647-A89F-FC7F955F9892}" dt="2019-01-11T13:48:31.014" v="344"/>
        <pc:sldMkLst>
          <pc:docMk/>
          <pc:sldMk cId="0" sldId="305"/>
        </pc:sldMkLst>
      </pc:sldChg>
      <pc:sldChg chg="del">
        <pc:chgData name="胜亮 邓" userId="a85ba73ea84a071e" providerId="Windows Live" clId="Web-{B2CB8DD6-650E-4647-A89F-FC7F955F9892}" dt="2019-01-11T13:46:29.920" v="343"/>
        <pc:sldMkLst>
          <pc:docMk/>
          <pc:sldMk cId="1715784805" sldId="317"/>
        </pc:sldMkLst>
      </pc:sldChg>
      <pc:sldChg chg="addSp delSp modSp modNotes">
        <pc:chgData name="胜亮 邓" userId="a85ba73ea84a071e" providerId="Windows Live" clId="Web-{B2CB8DD6-650E-4647-A89F-FC7F955F9892}" dt="2019-01-11T13:39:45.981" v="169"/>
        <pc:sldMkLst>
          <pc:docMk/>
          <pc:sldMk cId="2544805457" sldId="320"/>
        </pc:sldMkLst>
        <pc:spChg chg="add del mod">
          <ac:chgData name="胜亮 邓" userId="a85ba73ea84a071e" providerId="Windows Live" clId="Web-{B2CB8DD6-650E-4647-A89F-FC7F955F9892}" dt="2019-01-11T13:16:28.232" v="10"/>
          <ac:spMkLst>
            <pc:docMk/>
            <pc:sldMk cId="2544805457" sldId="320"/>
            <ac:spMk id="4" creationId="{C97DDF75-81D3-45C5-9A05-353615704EAB}"/>
          </ac:spMkLst>
        </pc:spChg>
        <pc:spChg chg="del">
          <ac:chgData name="胜亮 邓" userId="a85ba73ea84a071e" providerId="Windows Live" clId="Web-{B2CB8DD6-650E-4647-A89F-FC7F955F9892}" dt="2019-01-11T13:18:20.139" v="26"/>
          <ac:spMkLst>
            <pc:docMk/>
            <pc:sldMk cId="2544805457" sldId="320"/>
            <ac:spMk id="20" creationId="{00000000-0000-0000-0000-000000000000}"/>
          </ac:spMkLst>
        </pc:spChg>
        <pc:spChg chg="del">
          <ac:chgData name="胜亮 邓" userId="a85ba73ea84a071e" providerId="Windows Live" clId="Web-{B2CB8DD6-650E-4647-A89F-FC7F955F9892}" dt="2019-01-11T13:18:21.248" v="27"/>
          <ac:spMkLst>
            <pc:docMk/>
            <pc:sldMk cId="2544805457" sldId="320"/>
            <ac:spMk id="21" creationId="{00000000-0000-0000-0000-000000000000}"/>
          </ac:spMkLst>
        </pc:spChg>
        <pc:spChg chg="del">
          <ac:chgData name="胜亮 邓" userId="a85ba73ea84a071e" providerId="Windows Live" clId="Web-{B2CB8DD6-650E-4647-A89F-FC7F955F9892}" dt="2019-01-11T13:18:12.420" v="23"/>
          <ac:spMkLst>
            <pc:docMk/>
            <pc:sldMk cId="2544805457" sldId="320"/>
            <ac:spMk id="22" creationId="{00000000-0000-0000-0000-000000000000}"/>
          </ac:spMkLst>
        </pc:spChg>
        <pc:spChg chg="del">
          <ac:chgData name="胜亮 邓" userId="a85ba73ea84a071e" providerId="Windows Live" clId="Web-{B2CB8DD6-650E-4647-A89F-FC7F955F9892}" dt="2019-01-11T13:18:12.935" v="24"/>
          <ac:spMkLst>
            <pc:docMk/>
            <pc:sldMk cId="2544805457" sldId="320"/>
            <ac:spMk id="23" creationId="{00000000-0000-0000-0000-000000000000}"/>
          </ac:spMkLst>
        </pc:spChg>
        <pc:spChg chg="del">
          <ac:chgData name="胜亮 邓" userId="a85ba73ea84a071e" providerId="Windows Live" clId="Web-{B2CB8DD6-650E-4647-A89F-FC7F955F9892}" dt="2019-01-11T13:18:15.529" v="25"/>
          <ac:spMkLst>
            <pc:docMk/>
            <pc:sldMk cId="2544805457" sldId="320"/>
            <ac:spMk id="24" creationId="{00000000-0000-0000-0000-000000000000}"/>
          </ac:spMkLst>
        </pc:spChg>
        <pc:grpChg chg="del">
          <ac:chgData name="胜亮 邓" userId="a85ba73ea84a071e" providerId="Windows Live" clId="Web-{B2CB8DD6-650E-4647-A89F-FC7F955F9892}" dt="2019-01-11T13:16:49.701" v="11"/>
          <ac:grpSpMkLst>
            <pc:docMk/>
            <pc:sldMk cId="2544805457" sldId="320"/>
            <ac:grpSpMk id="6" creationId="{00000000-0000-0000-0000-000000000000}"/>
          </ac:grpSpMkLst>
        </pc:grpChg>
        <pc:picChg chg="add del mod">
          <ac:chgData name="胜亮 邓" userId="a85ba73ea84a071e" providerId="Windows Live" clId="Web-{B2CB8DD6-650E-4647-A89F-FC7F955F9892}" dt="2019-01-11T13:16:06.513" v="4"/>
          <ac:picMkLst>
            <pc:docMk/>
            <pc:sldMk cId="2544805457" sldId="320"/>
            <ac:picMk id="2" creationId="{504B6945-96D8-4041-8844-7DF9C516947F}"/>
          </ac:picMkLst>
        </pc:picChg>
        <pc:picChg chg="add del mod">
          <ac:chgData name="胜亮 邓" userId="a85ba73ea84a071e" providerId="Windows Live" clId="Web-{B2CB8DD6-650E-4647-A89F-FC7F955F9892}" dt="2019-01-11T13:17:07.404" v="18"/>
          <ac:picMkLst>
            <pc:docMk/>
            <pc:sldMk cId="2544805457" sldId="320"/>
            <ac:picMk id="5" creationId="{3A0E57BC-A6A6-4452-9BF9-689F5A27F973}"/>
          </ac:picMkLst>
        </pc:picChg>
        <pc:picChg chg="add mod">
          <ac:chgData name="胜亮 邓" userId="a85ba73ea84a071e" providerId="Windows Live" clId="Web-{B2CB8DD6-650E-4647-A89F-FC7F955F9892}" dt="2019-01-11T13:18:24.326" v="29" actId="1076"/>
          <ac:picMkLst>
            <pc:docMk/>
            <pc:sldMk cId="2544805457" sldId="320"/>
            <ac:picMk id="14" creationId="{F2C9DD86-7267-4EA9-BA5D-63C3E674FBBE}"/>
          </ac:picMkLst>
        </pc:picChg>
        <pc:picChg chg="add mod">
          <ac:chgData name="胜亮 邓" userId="a85ba73ea84a071e" providerId="Windows Live" clId="Web-{B2CB8DD6-650E-4647-A89F-FC7F955F9892}" dt="2019-01-11T13:19:21.701" v="34" actId="14100"/>
          <ac:picMkLst>
            <pc:docMk/>
            <pc:sldMk cId="2544805457" sldId="320"/>
            <ac:picMk id="19" creationId="{79320B93-0D6F-45C5-84A8-51D7ECDD7447}"/>
          </ac:picMkLst>
        </pc:picChg>
      </pc:sldChg>
      <pc:sldChg chg="delSp add del replId">
        <pc:chgData name="胜亮 邓" userId="a85ba73ea84a071e" providerId="Windows Live" clId="Web-{B2CB8DD6-650E-4647-A89F-FC7F955F9892}" dt="2019-01-11T13:21:22.187" v="39"/>
        <pc:sldMkLst>
          <pc:docMk/>
          <pc:sldMk cId="3049269163" sldId="321"/>
        </pc:sldMkLst>
        <pc:picChg chg="del">
          <ac:chgData name="胜亮 邓" userId="a85ba73ea84a071e" providerId="Windows Live" clId="Web-{B2CB8DD6-650E-4647-A89F-FC7F955F9892}" dt="2019-01-11T13:20:45.640" v="36"/>
          <ac:picMkLst>
            <pc:docMk/>
            <pc:sldMk cId="3049269163" sldId="321"/>
            <ac:picMk id="14" creationId="{F2C9DD86-7267-4EA9-BA5D-63C3E674FBBE}"/>
          </ac:picMkLst>
        </pc:picChg>
        <pc:picChg chg="del">
          <ac:chgData name="胜亮 邓" userId="a85ba73ea84a071e" providerId="Windows Live" clId="Web-{B2CB8DD6-650E-4647-A89F-FC7F955F9892}" dt="2019-01-11T13:20:47.218" v="37"/>
          <ac:picMkLst>
            <pc:docMk/>
            <pc:sldMk cId="3049269163" sldId="321"/>
            <ac:picMk id="19" creationId="{79320B93-0D6F-45C5-84A8-51D7ECDD7447}"/>
          </ac:picMkLst>
        </pc:picChg>
      </pc:sldChg>
      <pc:sldChg chg="modSp add replId">
        <pc:chgData name="胜亮 邓" userId="a85ba73ea84a071e" providerId="Windows Live" clId="Web-{B2CB8DD6-650E-4647-A89F-FC7F955F9892}" dt="2019-01-11T13:39:30.793" v="166" actId="1076"/>
        <pc:sldMkLst>
          <pc:docMk/>
          <pc:sldMk cId="1459354347" sldId="322"/>
        </pc:sldMkLst>
        <pc:spChg chg="mod">
          <ac:chgData name="胜亮 邓" userId="a85ba73ea84a071e" providerId="Windows Live" clId="Web-{B2CB8DD6-650E-4647-A89F-FC7F955F9892}" dt="2019-01-11T13:36:33.402" v="56" actId="20577"/>
          <ac:spMkLst>
            <pc:docMk/>
            <pc:sldMk cId="1459354347" sldId="322"/>
            <ac:spMk id="4" creationId="{00000000-0000-0000-0000-000000000000}"/>
          </ac:spMkLst>
        </pc:spChg>
        <pc:spChg chg="mod">
          <ac:chgData name="胜亮 邓" userId="a85ba73ea84a071e" providerId="Windows Live" clId="Web-{B2CB8DD6-650E-4647-A89F-FC7F955F9892}" dt="2019-01-11T13:39:24.668" v="165" actId="1076"/>
          <ac:spMkLst>
            <pc:docMk/>
            <pc:sldMk cId="1459354347" sldId="322"/>
            <ac:spMk id="7" creationId="{00000000-0000-0000-0000-000000000000}"/>
          </ac:spMkLst>
        </pc:spChg>
        <pc:spChg chg="mod">
          <ac:chgData name="胜亮 邓" userId="a85ba73ea84a071e" providerId="Windows Live" clId="Web-{B2CB8DD6-650E-4647-A89F-FC7F955F9892}" dt="2019-01-11T13:39:30.793" v="166" actId="1076"/>
          <ac:spMkLst>
            <pc:docMk/>
            <pc:sldMk cId="1459354347" sldId="322"/>
            <ac:spMk id="8" creationId="{00000000-0000-0000-0000-000000000000}"/>
          </ac:spMkLst>
        </pc:spChg>
        <pc:spChg chg="mod">
          <ac:chgData name="胜亮 邓" userId="a85ba73ea84a071e" providerId="Windows Live" clId="Web-{B2CB8DD6-650E-4647-A89F-FC7F955F9892}" dt="2019-01-11T13:39:15.700" v="163" actId="1076"/>
          <ac:spMkLst>
            <pc:docMk/>
            <pc:sldMk cId="1459354347" sldId="322"/>
            <ac:spMk id="9" creationId="{00000000-0000-0000-0000-000000000000}"/>
          </ac:spMkLst>
        </pc:spChg>
      </pc:sldChg>
      <pc:sldChg chg="delSp add del replId">
        <pc:chgData name="胜亮 邓" userId="a85ba73ea84a071e" providerId="Windows Live" clId="Web-{B2CB8DD6-650E-4647-A89F-FC7F955F9892}" dt="2019-01-11T13:41:44.497" v="174"/>
        <pc:sldMkLst>
          <pc:docMk/>
          <pc:sldMk cId="1576263422" sldId="323"/>
        </pc:sldMkLst>
        <pc:picChg chg="del">
          <ac:chgData name="胜亮 邓" userId="a85ba73ea84a071e" providerId="Windows Live" clId="Web-{B2CB8DD6-650E-4647-A89F-FC7F955F9892}" dt="2019-01-11T13:40:04.575" v="171"/>
          <ac:picMkLst>
            <pc:docMk/>
            <pc:sldMk cId="1576263422" sldId="323"/>
            <ac:picMk id="14" creationId="{F2C9DD86-7267-4EA9-BA5D-63C3E674FBBE}"/>
          </ac:picMkLst>
        </pc:picChg>
        <pc:picChg chg="del">
          <ac:chgData name="胜亮 邓" userId="a85ba73ea84a071e" providerId="Windows Live" clId="Web-{B2CB8DD6-650E-4647-A89F-FC7F955F9892}" dt="2019-01-11T13:40:06.090" v="172"/>
          <ac:picMkLst>
            <pc:docMk/>
            <pc:sldMk cId="1576263422" sldId="323"/>
            <ac:picMk id="19" creationId="{79320B93-0D6F-45C5-84A8-51D7ECDD7447}"/>
          </ac:picMkLst>
        </pc:picChg>
      </pc:sldChg>
      <pc:sldChg chg="addSp delSp modSp add replId">
        <pc:chgData name="胜亮 邓" userId="a85ba73ea84a071e" providerId="Windows Live" clId="Web-{B2CB8DD6-650E-4647-A89F-FC7F955F9892}" dt="2019-01-11T14:08:53.574" v="557" actId="20577"/>
        <pc:sldMkLst>
          <pc:docMk/>
          <pc:sldMk cId="2450836686" sldId="324"/>
        </pc:sldMkLst>
        <pc:spChg chg="add mod">
          <ac:chgData name="胜亮 邓" userId="a85ba73ea84a071e" providerId="Windows Live" clId="Web-{B2CB8DD6-650E-4647-A89F-FC7F955F9892}" dt="2019-01-11T13:45:18.326" v="275" actId="20577"/>
          <ac:spMkLst>
            <pc:docMk/>
            <pc:sldMk cId="2450836686" sldId="324"/>
            <ac:spMk id="2" creationId="{19C083FE-78FF-498F-B4C9-8DEC678676D7}"/>
          </ac:spMkLst>
        </pc:spChg>
        <pc:spChg chg="del mod">
          <ac:chgData name="胜亮 邓" userId="a85ba73ea84a071e" providerId="Windows Live" clId="Web-{B2CB8DD6-650E-4647-A89F-FC7F955F9892}" dt="2019-01-11T13:43:08.638" v="207"/>
          <ac:spMkLst>
            <pc:docMk/>
            <pc:sldMk cId="2450836686" sldId="324"/>
            <ac:spMk id="26" creationId="{00000000-0000-0000-0000-000000000000}"/>
          </ac:spMkLst>
        </pc:spChg>
        <pc:spChg chg="del mod">
          <ac:chgData name="胜亮 邓" userId="a85ba73ea84a071e" providerId="Windows Live" clId="Web-{B2CB8DD6-650E-4647-A89F-FC7F955F9892}" dt="2019-01-11T13:43:04.185" v="205"/>
          <ac:spMkLst>
            <pc:docMk/>
            <pc:sldMk cId="2450836686" sldId="324"/>
            <ac:spMk id="30" creationId="{00000000-0000-0000-0000-000000000000}"/>
          </ac:spMkLst>
        </pc:spChg>
        <pc:spChg chg="add mod">
          <ac:chgData name="胜亮 邓" userId="a85ba73ea84a071e" providerId="Windows Live" clId="Web-{B2CB8DD6-650E-4647-A89F-FC7F955F9892}" dt="2019-01-11T13:46:18.279" v="342" actId="1076"/>
          <ac:spMkLst>
            <pc:docMk/>
            <pc:sldMk cId="2450836686" sldId="324"/>
            <ac:spMk id="32" creationId="{58849192-55EA-4845-A297-E2AB0428EE58}"/>
          </ac:spMkLst>
        </pc:spChg>
        <pc:spChg chg="mod">
          <ac:chgData name="胜亮 邓" userId="a85ba73ea84a071e" providerId="Windows Live" clId="Web-{B2CB8DD6-650E-4647-A89F-FC7F955F9892}" dt="2019-01-11T14:08:53.574" v="557" actId="20577"/>
          <ac:spMkLst>
            <pc:docMk/>
            <pc:sldMk cId="2450836686" sldId="324"/>
            <ac:spMk id="34" creationId="{00000000-0000-0000-0000-000000000000}"/>
          </ac:spMkLst>
        </pc:spChg>
        <pc:grpChg chg="del">
          <ac:chgData name="胜亮 邓" userId="a85ba73ea84a071e" providerId="Windows Live" clId="Web-{B2CB8DD6-650E-4647-A89F-FC7F955F9892}" dt="2019-01-11T13:43:01.232" v="199"/>
          <ac:grpSpMkLst>
            <pc:docMk/>
            <pc:sldMk cId="2450836686" sldId="324"/>
            <ac:grpSpMk id="6" creationId="{00000000-0000-0000-0000-000000000000}"/>
          </ac:grpSpMkLst>
        </pc:grpChg>
        <pc:grpChg chg="del mod">
          <ac:chgData name="胜亮 邓" userId="a85ba73ea84a071e" providerId="Windows Live" clId="Web-{B2CB8DD6-650E-4647-A89F-FC7F955F9892}" dt="2019-01-11T13:43:00.716" v="198"/>
          <ac:grpSpMkLst>
            <pc:docMk/>
            <pc:sldMk cId="2450836686" sldId="324"/>
            <ac:grpSpMk id="14" creationId="{00000000-0000-0000-0000-000000000000}"/>
          </ac:grpSpMkLst>
        </pc:grpChg>
        <pc:grpChg chg="del">
          <ac:chgData name="胜亮 邓" userId="a85ba73ea84a071e" providerId="Windows Live" clId="Web-{B2CB8DD6-650E-4647-A89F-FC7F955F9892}" dt="2019-01-11T13:43:06.232" v="206"/>
          <ac:grpSpMkLst>
            <pc:docMk/>
            <pc:sldMk cId="2450836686" sldId="324"/>
            <ac:grpSpMk id="23" creationId="{00000000-0000-0000-0000-000000000000}"/>
          </ac:grpSpMkLst>
        </pc:grpChg>
        <pc:grpChg chg="del">
          <ac:chgData name="胜亮 邓" userId="a85ba73ea84a071e" providerId="Windows Live" clId="Web-{B2CB8DD6-650E-4647-A89F-FC7F955F9892}" dt="2019-01-11T13:43:09.982" v="208"/>
          <ac:grpSpMkLst>
            <pc:docMk/>
            <pc:sldMk cId="2450836686" sldId="324"/>
            <ac:grpSpMk id="27" creationId="{00000000-0000-0000-0000-000000000000}"/>
          </ac:grpSpMkLst>
        </pc:grpChg>
      </pc:sldChg>
      <pc:sldChg chg="modSp add replId">
        <pc:chgData name="胜亮 邓" userId="a85ba73ea84a071e" providerId="Windows Live" clId="Web-{B2CB8DD6-650E-4647-A89F-FC7F955F9892}" dt="2019-01-11T13:49:08.108" v="348"/>
        <pc:sldMkLst>
          <pc:docMk/>
          <pc:sldMk cId="3459270501" sldId="325"/>
        </pc:sldMkLst>
        <pc:spChg chg="mod">
          <ac:chgData name="胜亮 邓" userId="a85ba73ea84a071e" providerId="Windows Live" clId="Web-{B2CB8DD6-650E-4647-A89F-FC7F955F9892}" dt="2019-01-11T13:49:08.108" v="348"/>
          <ac:spMkLst>
            <pc:docMk/>
            <pc:sldMk cId="3459270501" sldId="325"/>
            <ac:spMk id="2" creationId="{52AB7626-5209-487F-8D48-9DE07E02668B}"/>
          </ac:spMkLst>
        </pc:spChg>
      </pc:sldChg>
      <pc:sldChg chg="addSp delSp modSp add replId">
        <pc:chgData name="胜亮 邓" userId="a85ba73ea84a071e" providerId="Windows Live" clId="Web-{B2CB8DD6-650E-4647-A89F-FC7F955F9892}" dt="2019-01-11T14:13:54.684" v="609" actId="20577"/>
        <pc:sldMkLst>
          <pc:docMk/>
          <pc:sldMk cId="1919261486" sldId="326"/>
        </pc:sldMkLst>
        <pc:spChg chg="mod">
          <ac:chgData name="胜亮 邓" userId="a85ba73ea84a071e" providerId="Windows Live" clId="Web-{B2CB8DD6-650E-4647-A89F-FC7F955F9892}" dt="2019-01-11T14:09:12.965" v="563" actId="20577"/>
          <ac:spMkLst>
            <pc:docMk/>
            <pc:sldMk cId="1919261486" sldId="326"/>
            <ac:spMk id="2" creationId="{00000000-0000-0000-0000-000000000000}"/>
          </ac:spMkLst>
        </pc:spChg>
        <pc:spChg chg="add del mod">
          <ac:chgData name="胜亮 邓" userId="a85ba73ea84a071e" providerId="Windows Live" clId="Web-{B2CB8DD6-650E-4647-A89F-FC7F955F9892}" dt="2019-01-11T13:58:24.796" v="488"/>
          <ac:spMkLst>
            <pc:docMk/>
            <pc:sldMk cId="1919261486" sldId="326"/>
            <ac:spMk id="5" creationId="{00B354AC-9461-444B-ABEA-58D05529C85F}"/>
          </ac:spMkLst>
        </pc:spChg>
        <pc:spChg chg="add del">
          <ac:chgData name="胜亮 邓" userId="a85ba73ea84a071e" providerId="Windows Live" clId="Web-{B2CB8DD6-650E-4647-A89F-FC7F955F9892}" dt="2019-01-11T13:57:23.765" v="459"/>
          <ac:spMkLst>
            <pc:docMk/>
            <pc:sldMk cId="1919261486" sldId="326"/>
            <ac:spMk id="6" creationId="{664CE4F6-295A-488B-B179-7113C4E1A467}"/>
          </ac:spMkLst>
        </pc:spChg>
        <pc:spChg chg="add del mod">
          <ac:chgData name="胜亮 邓" userId="a85ba73ea84a071e" providerId="Windows Live" clId="Web-{B2CB8DD6-650E-4647-A89F-FC7F955F9892}" dt="2019-01-11T14:13:38.512" v="571"/>
          <ac:spMkLst>
            <pc:docMk/>
            <pc:sldMk cId="1919261486" sldId="326"/>
            <ac:spMk id="7" creationId="{13988A3E-D789-4573-ACA3-1FE66679F584}"/>
          </ac:spMkLst>
        </pc:spChg>
        <pc:spChg chg="add mod">
          <ac:chgData name="胜亮 邓" userId="a85ba73ea84a071e" providerId="Windows Live" clId="Web-{B2CB8DD6-650E-4647-A89F-FC7F955F9892}" dt="2019-01-11T14:13:54.684" v="609" actId="20577"/>
          <ac:spMkLst>
            <pc:docMk/>
            <pc:sldMk cId="1919261486" sldId="326"/>
            <ac:spMk id="8" creationId="{2D20E130-2F9B-46D1-B0AF-C5EBD8D837EB}"/>
          </ac:spMkLst>
        </pc:spChg>
        <pc:spChg chg="del">
          <ac:chgData name="胜亮 邓" userId="a85ba73ea84a071e" providerId="Windows Live" clId="Web-{B2CB8DD6-650E-4647-A89F-FC7F955F9892}" dt="2019-01-11T13:51:34.108" v="453"/>
          <ac:spMkLst>
            <pc:docMk/>
            <pc:sldMk cId="1919261486" sldId="326"/>
            <ac:spMk id="37" creationId="{00000000-0000-0000-0000-000000000000}"/>
          </ac:spMkLst>
        </pc:spChg>
        <pc:picChg chg="del">
          <ac:chgData name="胜亮 邓" userId="a85ba73ea84a071e" providerId="Windows Live" clId="Web-{B2CB8DD6-650E-4647-A89F-FC7F955F9892}" dt="2019-01-11T13:51:33.733" v="452"/>
          <ac:picMkLst>
            <pc:docMk/>
            <pc:sldMk cId="1919261486" sldId="326"/>
            <ac:picMk id="4" creationId="{35303C0F-4B96-41BE-9681-DD24FBFEA5A4}"/>
          </ac:picMkLst>
        </pc:picChg>
      </pc:sldChg>
      <pc:sldChg chg="addSp delSp modSp add replId">
        <pc:chgData name="胜亮 邓" userId="a85ba73ea84a071e" providerId="Windows Live" clId="Web-{B2CB8DD6-650E-4647-A89F-FC7F955F9892}" dt="2019-01-11T14:09:21.043" v="568" actId="14100"/>
        <pc:sldMkLst>
          <pc:docMk/>
          <pc:sldMk cId="3671741281" sldId="327"/>
        </pc:sldMkLst>
        <pc:spChg chg="mod">
          <ac:chgData name="胜亮 邓" userId="a85ba73ea84a071e" providerId="Windows Live" clId="Web-{B2CB8DD6-650E-4647-A89F-FC7F955F9892}" dt="2019-01-11T14:09:21.043" v="568" actId="14100"/>
          <ac:spMkLst>
            <pc:docMk/>
            <pc:sldMk cId="3671741281" sldId="327"/>
            <ac:spMk id="2" creationId="{00000000-0000-0000-0000-000000000000}"/>
          </ac:spMkLst>
        </pc:spChg>
        <pc:spChg chg="del mod">
          <ac:chgData name="胜亮 邓" userId="a85ba73ea84a071e" providerId="Windows Live" clId="Web-{B2CB8DD6-650E-4647-A89F-FC7F955F9892}" dt="2019-01-11T14:07:22.152" v="510"/>
          <ac:spMkLst>
            <pc:docMk/>
            <pc:sldMk cId="3671741281" sldId="327"/>
            <ac:spMk id="5" creationId="{00B354AC-9461-444B-ABEA-58D05529C85F}"/>
          </ac:spMkLst>
        </pc:spChg>
        <pc:picChg chg="add mod">
          <ac:chgData name="胜亮 邓" userId="a85ba73ea84a071e" providerId="Windows Live" clId="Web-{B2CB8DD6-650E-4647-A89F-FC7F955F9892}" dt="2019-01-11T14:08:12.090" v="528" actId="1076"/>
          <ac:picMkLst>
            <pc:docMk/>
            <pc:sldMk cId="3671741281" sldId="327"/>
            <ac:picMk id="4" creationId="{50989144-0D2F-4E67-97EF-8F4D60AFFBDF}"/>
          </ac:picMkLst>
        </pc:picChg>
        <pc:picChg chg="add mod ord">
          <ac:chgData name="胜亮 邓" userId="a85ba73ea84a071e" providerId="Windows Live" clId="Web-{B2CB8DD6-650E-4647-A89F-FC7F955F9892}" dt="2019-01-11T14:08:06.090" v="527" actId="1076"/>
          <ac:picMkLst>
            <pc:docMk/>
            <pc:sldMk cId="3671741281" sldId="327"/>
            <ac:picMk id="7" creationId="{ADE8D183-CAAD-4B67-9FD7-C586229C2238}"/>
          </ac:picMkLst>
        </pc:picChg>
      </pc:sldChg>
      <pc:sldChg chg="addSp delSp modSp add replId modNotes">
        <pc:chgData name="胜亮 邓" userId="a85ba73ea84a071e" providerId="Windows Live" clId="Web-{B2CB8DD6-650E-4647-A89F-FC7F955F9892}" dt="2019-01-11T14:50:17.038" v="1101"/>
        <pc:sldMkLst>
          <pc:docMk/>
          <pc:sldMk cId="16427584" sldId="330"/>
        </pc:sldMkLst>
        <pc:spChg chg="mod">
          <ac:chgData name="胜亮 邓" userId="a85ba73ea84a071e" providerId="Windows Live" clId="Web-{B2CB8DD6-650E-4647-A89F-FC7F955F9892}" dt="2019-01-11T14:34:29.331" v="1020" actId="20577"/>
          <ac:spMkLst>
            <pc:docMk/>
            <pc:sldMk cId="16427584" sldId="330"/>
            <ac:spMk id="34" creationId="{00000000-0000-0000-0000-000000000000}"/>
          </ac:spMkLst>
        </pc:spChg>
        <pc:picChg chg="del">
          <ac:chgData name="胜亮 邓" userId="a85ba73ea84a071e" providerId="Windows Live" clId="Web-{B2CB8DD6-650E-4647-A89F-FC7F955F9892}" dt="2019-01-11T14:34:31.362" v="1023"/>
          <ac:picMkLst>
            <pc:docMk/>
            <pc:sldMk cId="16427584" sldId="330"/>
            <ac:picMk id="2" creationId="{3EAAB088-7269-4EA2-95DD-03D6A042C555}"/>
          </ac:picMkLst>
        </pc:picChg>
        <pc:picChg chg="add mod">
          <ac:chgData name="胜亮 邓" userId="a85ba73ea84a071e" providerId="Windows Live" clId="Web-{B2CB8DD6-650E-4647-A89F-FC7F955F9892}" dt="2019-01-11T14:36:48.426" v="1032" actId="1076"/>
          <ac:picMkLst>
            <pc:docMk/>
            <pc:sldMk cId="16427584" sldId="330"/>
            <ac:picMk id="3" creationId="{7BC613A7-D3F7-4E69-9867-F8A531BEF7CB}"/>
          </ac:picMkLst>
        </pc:picChg>
        <pc:picChg chg="del">
          <ac:chgData name="胜亮 邓" userId="a85ba73ea84a071e" providerId="Windows Live" clId="Web-{B2CB8DD6-650E-4647-A89F-FC7F955F9892}" dt="2019-01-11T14:34:31.815" v="1024"/>
          <ac:picMkLst>
            <pc:docMk/>
            <pc:sldMk cId="16427584" sldId="330"/>
            <ac:picMk id="4" creationId="{CD055F7D-EFB2-46F1-B032-F5DB9A22CA92}"/>
          </ac:picMkLst>
        </pc:picChg>
        <pc:picChg chg="del">
          <ac:chgData name="胜亮 邓" userId="a85ba73ea84a071e" providerId="Windows Live" clId="Web-{B2CB8DD6-650E-4647-A89F-FC7F955F9892}" dt="2019-01-11T14:34:32.596" v="1025"/>
          <ac:picMkLst>
            <pc:docMk/>
            <pc:sldMk cId="16427584" sldId="330"/>
            <ac:picMk id="36" creationId="{47D20FF1-C057-4ED4-9445-B8DE6E7B8F42}"/>
          </ac:picMkLst>
        </pc:picChg>
        <pc:picChg chg="del">
          <ac:chgData name="胜亮 邓" userId="a85ba73ea84a071e" providerId="Windows Live" clId="Web-{B2CB8DD6-650E-4647-A89F-FC7F955F9892}" dt="2019-01-11T14:34:33.003" v="1026"/>
          <ac:picMkLst>
            <pc:docMk/>
            <pc:sldMk cId="16427584" sldId="330"/>
            <ac:picMk id="38" creationId="{F8B12421-DD6D-4D9E-9620-F2F4534553A1}"/>
          </ac:picMkLst>
        </pc:picChg>
        <pc:picChg chg="del">
          <ac:chgData name="胜亮 邓" userId="a85ba73ea84a071e" providerId="Windows Live" clId="Web-{B2CB8DD6-650E-4647-A89F-FC7F955F9892}" dt="2019-01-11T14:34:33.018" v="1027"/>
          <ac:picMkLst>
            <pc:docMk/>
            <pc:sldMk cId="16427584" sldId="330"/>
            <ac:picMk id="40" creationId="{90458386-8CA4-4C24-B396-153473D7C9EF}"/>
          </ac:picMkLst>
        </pc:picChg>
      </pc:sldChg>
      <pc:sldChg chg="addSp delSp modSp add replId modNotes">
        <pc:chgData name="胜亮 邓" userId="a85ba73ea84a071e" providerId="Windows Live" clId="Web-{B2CB8DD6-650E-4647-A89F-FC7F955F9892}" dt="2019-01-11T14:50:20.147" v="1103"/>
        <pc:sldMkLst>
          <pc:docMk/>
          <pc:sldMk cId="1888450496" sldId="332"/>
        </pc:sldMkLst>
        <pc:spChg chg="add del mod">
          <ac:chgData name="胜亮 邓" userId="a85ba73ea84a071e" providerId="Windows Live" clId="Web-{B2CB8DD6-650E-4647-A89F-FC7F955F9892}" dt="2019-01-11T14:40:09.037" v="1065"/>
          <ac:spMkLst>
            <pc:docMk/>
            <pc:sldMk cId="1888450496" sldId="332"/>
            <ac:spMk id="5" creationId="{058AB9D3-0004-431D-83A2-472AD36BC3B2}"/>
          </ac:spMkLst>
        </pc:spChg>
        <pc:spChg chg="add del">
          <ac:chgData name="胜亮 邓" userId="a85ba73ea84a071e" providerId="Windows Live" clId="Web-{B2CB8DD6-650E-4647-A89F-FC7F955F9892}" dt="2019-01-11T14:39:44.740" v="1043"/>
          <ac:spMkLst>
            <pc:docMk/>
            <pc:sldMk cId="1888450496" sldId="332"/>
            <ac:spMk id="6" creationId="{4E475620-E5D1-40E6-B41F-E24E9A4D77DF}"/>
          </ac:spMkLst>
        </pc:spChg>
        <pc:spChg chg="add del">
          <ac:chgData name="胜亮 邓" userId="a85ba73ea84a071e" providerId="Windows Live" clId="Web-{B2CB8DD6-650E-4647-A89F-FC7F955F9892}" dt="2019-01-11T14:39:47.693" v="1044"/>
          <ac:spMkLst>
            <pc:docMk/>
            <pc:sldMk cId="1888450496" sldId="332"/>
            <ac:spMk id="7" creationId="{E92F81F3-DB34-4949-9581-7707940880B9}"/>
          </ac:spMkLst>
        </pc:spChg>
        <pc:spChg chg="add del mod">
          <ac:chgData name="胜亮 邓" userId="a85ba73ea84a071e" providerId="Windows Live" clId="Web-{B2CB8DD6-650E-4647-A89F-FC7F955F9892}" dt="2019-01-11T14:40:12.412" v="1066"/>
          <ac:spMkLst>
            <pc:docMk/>
            <pc:sldMk cId="1888450496" sldId="332"/>
            <ac:spMk id="13" creationId="{CEC245C0-D57E-4516-B722-3BEF29A79DDA}"/>
          </ac:spMkLst>
        </pc:spChg>
        <pc:picChg chg="add mod">
          <ac:chgData name="胜亮 邓" userId="a85ba73ea84a071e" providerId="Windows Live" clId="Web-{B2CB8DD6-650E-4647-A89F-FC7F955F9892}" dt="2019-01-11T14:41:47.678" v="1072" actId="1076"/>
          <ac:picMkLst>
            <pc:docMk/>
            <pc:sldMk cId="1888450496" sldId="332"/>
            <ac:picMk id="2" creationId="{CBC1ED99-328F-4289-9159-18CFA5D356CA}"/>
          </ac:picMkLst>
        </pc:picChg>
        <pc:picChg chg="del">
          <ac:chgData name="胜亮 邓" userId="a85ba73ea84a071e" providerId="Windows Live" clId="Web-{B2CB8DD6-650E-4647-A89F-FC7F955F9892}" dt="2019-01-11T14:37:36.973" v="1034"/>
          <ac:picMkLst>
            <pc:docMk/>
            <pc:sldMk cId="1888450496" sldId="332"/>
            <ac:picMk id="3" creationId="{7BC613A7-D3F7-4E69-9867-F8A531BEF7CB}"/>
          </ac:picMkLst>
        </pc:picChg>
      </pc:sldChg>
      <pc:sldChg chg="modSp">
        <pc:chgData name="胜亮 邓" userId="a85ba73ea84a071e" providerId="Windows Live" clId="Web-{B2CB8DD6-650E-4647-A89F-FC7F955F9892}" dt="2019-01-11T15:29:06.448" v="1371" actId="20577"/>
        <pc:sldMkLst>
          <pc:docMk/>
          <pc:sldMk cId="2663182369" sldId="333"/>
        </pc:sldMkLst>
        <pc:spChg chg="mod">
          <ac:chgData name="胜亮 邓" userId="a85ba73ea84a071e" providerId="Windows Live" clId="Web-{B2CB8DD6-650E-4647-A89F-FC7F955F9892}" dt="2019-01-11T15:29:06.448" v="1371" actId="20577"/>
          <ac:spMkLst>
            <pc:docMk/>
            <pc:sldMk cId="2663182369" sldId="333"/>
            <ac:spMk id="34" creationId="{00000000-0000-0000-0000-000000000000}"/>
          </ac:spMkLst>
        </pc:spChg>
      </pc:sldChg>
      <pc:sldChg chg="del">
        <pc:chgData name="胜亮 邓" userId="a85ba73ea84a071e" providerId="Windows Live" clId="Web-{B2CB8DD6-650E-4647-A89F-FC7F955F9892}" dt="2019-01-11T15:27:13.713" v="1345"/>
        <pc:sldMkLst>
          <pc:docMk/>
          <pc:sldMk cId="3432483745" sldId="334"/>
        </pc:sldMkLst>
      </pc:sldChg>
      <pc:sldChg chg="add del replId">
        <pc:chgData name="胜亮 邓" userId="a85ba73ea84a071e" providerId="Windows Live" clId="Web-{B2CB8DD6-650E-4647-A89F-FC7F955F9892}" dt="2019-01-11T14:50:26.366" v="1105"/>
        <pc:sldMkLst>
          <pc:docMk/>
          <pc:sldMk cId="2642962525" sldId="335"/>
        </pc:sldMkLst>
      </pc:sldChg>
      <pc:sldChg chg="delSp add del replId">
        <pc:chgData name="胜亮 邓" userId="a85ba73ea84a071e" providerId="Windows Live" clId="Web-{B2CB8DD6-650E-4647-A89F-FC7F955F9892}" dt="2019-01-11T14:40:27.834" v="1069"/>
        <pc:sldMkLst>
          <pc:docMk/>
          <pc:sldMk cId="2718343466" sldId="335"/>
        </pc:sldMkLst>
        <pc:picChg chg="del">
          <ac:chgData name="胜亮 邓" userId="a85ba73ea84a071e" providerId="Windows Live" clId="Web-{B2CB8DD6-650E-4647-A89F-FC7F955F9892}" dt="2019-01-11T14:40:25.959" v="1068"/>
          <ac:picMkLst>
            <pc:docMk/>
            <pc:sldMk cId="2718343466" sldId="335"/>
            <ac:picMk id="2" creationId="{CBC1ED99-328F-4289-9159-18CFA5D356CA}"/>
          </ac:picMkLst>
        </pc:picChg>
      </pc:sldChg>
      <pc:sldChg chg="addSp delSp modSp add replId modNotes">
        <pc:chgData name="胜亮 邓" userId="a85ba73ea84a071e" providerId="Windows Live" clId="Web-{B2CB8DD6-650E-4647-A89F-FC7F955F9892}" dt="2019-01-11T14:50:21.975" v="1104"/>
        <pc:sldMkLst>
          <pc:docMk/>
          <pc:sldMk cId="794864926" sldId="336"/>
        </pc:sldMkLst>
        <pc:spChg chg="del mod">
          <ac:chgData name="胜亮 邓" userId="a85ba73ea84a071e" providerId="Windows Live" clId="Web-{B2CB8DD6-650E-4647-A89F-FC7F955F9892}" dt="2019-01-11T14:47:52.741" v="1079"/>
          <ac:spMkLst>
            <pc:docMk/>
            <pc:sldMk cId="794864926" sldId="336"/>
            <ac:spMk id="14" creationId="{00000000-0000-0000-0000-000000000000}"/>
          </ac:spMkLst>
        </pc:spChg>
        <pc:graphicFrameChg chg="add mod modGraphic">
          <ac:chgData name="胜亮 邓" userId="a85ba73ea84a071e" providerId="Windows Live" clId="Web-{B2CB8DD6-650E-4647-A89F-FC7F955F9892}" dt="2019-01-11T14:50:06.460" v="1100" actId="1076"/>
          <ac:graphicFrameMkLst>
            <pc:docMk/>
            <pc:sldMk cId="794864926" sldId="336"/>
            <ac:graphicFrameMk id="3" creationId="{ABAFFD25-470A-4CC4-8187-12E26CD0D20C}"/>
          </ac:graphicFrameMkLst>
        </pc:graphicFrameChg>
        <pc:picChg chg="del">
          <ac:chgData name="胜亮 邓" userId="a85ba73ea84a071e" providerId="Windows Live" clId="Web-{B2CB8DD6-650E-4647-A89F-FC7F955F9892}" dt="2019-01-11T14:45:14.287" v="1075"/>
          <ac:picMkLst>
            <pc:docMk/>
            <pc:sldMk cId="794864926" sldId="336"/>
            <ac:picMk id="2" creationId="{CBC1ED99-328F-4289-9159-18CFA5D356CA}"/>
          </ac:picMkLst>
        </pc:picChg>
      </pc:sldChg>
      <pc:sldChg chg="modSp add del replId">
        <pc:chgData name="胜亮 邓" userId="a85ba73ea84a071e" providerId="Windows Live" clId="Web-{B2CB8DD6-650E-4647-A89F-FC7F955F9892}" dt="2019-01-11T14:55:48.945" v="1242"/>
        <pc:sldMkLst>
          <pc:docMk/>
          <pc:sldMk cId="1063650920" sldId="337"/>
        </pc:sldMkLst>
        <pc:spChg chg="mod">
          <ac:chgData name="胜亮 邓" userId="a85ba73ea84a071e" providerId="Windows Live" clId="Web-{B2CB8DD6-650E-4647-A89F-FC7F955F9892}" dt="2019-01-11T14:52:46.961" v="1119" actId="20577"/>
          <ac:spMkLst>
            <pc:docMk/>
            <pc:sldMk cId="1063650920" sldId="337"/>
            <ac:spMk id="2" creationId="{52AB7626-5209-487F-8D48-9DE07E02668B}"/>
          </ac:spMkLst>
        </pc:spChg>
      </pc:sldChg>
      <pc:sldChg chg="modSp add replId">
        <pc:chgData name="胜亮 邓" userId="a85ba73ea84a071e" providerId="Windows Live" clId="Web-{B2CB8DD6-650E-4647-A89F-FC7F955F9892}" dt="2019-01-11T14:56:31.820" v="1294" actId="20577"/>
        <pc:sldMkLst>
          <pc:docMk/>
          <pc:sldMk cId="2795317695" sldId="338"/>
        </pc:sldMkLst>
        <pc:spChg chg="mod">
          <ac:chgData name="胜亮 邓" userId="a85ba73ea84a071e" providerId="Windows Live" clId="Web-{B2CB8DD6-650E-4647-A89F-FC7F955F9892}" dt="2019-01-11T14:56:31.820" v="1294" actId="20577"/>
          <ac:spMkLst>
            <pc:docMk/>
            <pc:sldMk cId="2795317695" sldId="338"/>
            <ac:spMk id="8" creationId="{00000000-0000-0000-0000-000000000000}"/>
          </ac:spMkLst>
        </pc:spChg>
        <pc:spChg chg="mod">
          <ac:chgData name="胜亮 邓" userId="a85ba73ea84a071e" providerId="Windows Live" clId="Web-{B2CB8DD6-650E-4647-A89F-FC7F955F9892}" dt="2019-01-11T14:55:56.867" v="1243" actId="20577"/>
          <ac:spMkLst>
            <pc:docMk/>
            <pc:sldMk cId="2795317695" sldId="338"/>
            <ac:spMk id="9" creationId="{00000000-0000-0000-0000-000000000000}"/>
          </ac:spMkLst>
        </pc:spChg>
      </pc:sldChg>
      <pc:sldChg chg="add replId">
        <pc:chgData name="胜亮 邓" userId="a85ba73ea84a071e" providerId="Windows Live" clId="Web-{B2CB8DD6-650E-4647-A89F-FC7F955F9892}" dt="2019-01-11T15:28:45.885" v="1352"/>
        <pc:sldMkLst>
          <pc:docMk/>
          <pc:sldMk cId="1902844626" sldId="339"/>
        </pc:sldMkLst>
      </pc:sldChg>
      <pc:sldChg chg="modSp add del replId">
        <pc:chgData name="胜亮 邓" userId="a85ba73ea84a071e" providerId="Windows Live" clId="Web-{B2CB8DD6-650E-4647-A89F-FC7F955F9892}" dt="2019-01-11T15:28:43.182" v="1351"/>
        <pc:sldMkLst>
          <pc:docMk/>
          <pc:sldMk cId="2752542353" sldId="339"/>
        </pc:sldMkLst>
        <pc:spChg chg="mod">
          <ac:chgData name="胜亮 邓" userId="a85ba73ea84a071e" providerId="Windows Live" clId="Web-{B2CB8DD6-650E-4647-A89F-FC7F955F9892}" dt="2019-01-11T15:27:18.854" v="1348" actId="20577"/>
          <ac:spMkLst>
            <pc:docMk/>
            <pc:sldMk cId="2752542353" sldId="339"/>
            <ac:spMk id="34" creationId="{00000000-0000-0000-0000-000000000000}"/>
          </ac:spMkLst>
        </pc:spChg>
      </pc:sldChg>
    </pc:docChg>
  </pc:docChgLst>
  <pc:docChgLst>
    <pc:chgData name="胜亮 邓" userId="a85ba73ea84a071e" providerId="Windows Live" clId="Web-{E2EAC206-523A-492C-95EB-2908BE6F3926}"/>
    <pc:docChg chg="addSld modSld">
      <pc:chgData name="胜亮 邓" userId="a85ba73ea84a071e" providerId="Windows Live" clId="Web-{E2EAC206-523A-492C-95EB-2908BE6F3926}" dt="2019-01-11T13:14:21.179" v="29"/>
      <pc:docMkLst>
        <pc:docMk/>
      </pc:docMkLst>
      <pc:sldChg chg="modSp add replId">
        <pc:chgData name="胜亮 邓" userId="a85ba73ea84a071e" providerId="Windows Live" clId="Web-{E2EAC206-523A-492C-95EB-2908BE6F3926}" dt="2019-01-11T13:05:48.972" v="1" actId="20577"/>
        <pc:sldMkLst>
          <pc:docMk/>
          <pc:sldMk cId="1715784805" sldId="317"/>
        </pc:sldMkLst>
        <pc:spChg chg="mod">
          <ac:chgData name="胜亮 邓" userId="a85ba73ea84a071e" providerId="Windows Live" clId="Web-{E2EAC206-523A-492C-95EB-2908BE6F3926}" dt="2019-01-11T13:05:48.972" v="1" actId="20577"/>
          <ac:spMkLst>
            <pc:docMk/>
            <pc:sldMk cId="1715784805" sldId="317"/>
            <ac:spMk id="2" creationId="{52AB7626-5209-487F-8D48-9DE07E02668B}"/>
          </ac:spMkLst>
        </pc:spChg>
      </pc:sldChg>
      <pc:sldChg chg="modSp add replId">
        <pc:chgData name="胜亮 邓" userId="a85ba73ea84a071e" providerId="Windows Live" clId="Web-{E2EAC206-523A-492C-95EB-2908BE6F3926}" dt="2019-01-11T13:09:35.053" v="9" actId="20577"/>
        <pc:sldMkLst>
          <pc:docMk/>
          <pc:sldMk cId="3762662721" sldId="319"/>
        </pc:sldMkLst>
        <pc:spChg chg="mod">
          <ac:chgData name="胜亮 邓" userId="a85ba73ea84a071e" providerId="Windows Live" clId="Web-{E2EAC206-523A-492C-95EB-2908BE6F3926}" dt="2019-01-11T13:09:35.053" v="9" actId="20577"/>
          <ac:spMkLst>
            <pc:docMk/>
            <pc:sldMk cId="3762662721" sldId="319"/>
            <ac:spMk id="7" creationId="{00000000-0000-0000-0000-000000000000}"/>
          </ac:spMkLst>
        </pc:spChg>
      </pc:sldChg>
      <pc:sldChg chg="addSp delSp modSp add replId">
        <pc:chgData name="胜亮 邓" userId="a85ba73ea84a071e" providerId="Windows Live" clId="Web-{E2EAC206-523A-492C-95EB-2908BE6F3926}" dt="2019-01-11T13:14:21.179" v="29"/>
        <pc:sldMkLst>
          <pc:docMk/>
          <pc:sldMk cId="2544805457" sldId="320"/>
        </pc:sldMkLst>
        <pc:spChg chg="del">
          <ac:chgData name="胜亮 邓" userId="a85ba73ea84a071e" providerId="Windows Live" clId="Web-{E2EAC206-523A-492C-95EB-2908BE6F3926}" dt="2019-01-11T13:14:01.570" v="23"/>
          <ac:spMkLst>
            <pc:docMk/>
            <pc:sldMk cId="2544805457" sldId="320"/>
            <ac:spMk id="13" creationId="{00000000-0000-0000-0000-000000000000}"/>
          </ac:spMkLst>
        </pc:spChg>
        <pc:spChg chg="del">
          <ac:chgData name="胜亮 邓" userId="a85ba73ea84a071e" providerId="Windows Live" clId="Web-{E2EAC206-523A-492C-95EB-2908BE6F3926}" dt="2019-01-11T13:14:01.570" v="22"/>
          <ac:spMkLst>
            <pc:docMk/>
            <pc:sldMk cId="2544805457" sldId="320"/>
            <ac:spMk id="14" creationId="{00000000-0000-0000-0000-000000000000}"/>
          </ac:spMkLst>
        </pc:spChg>
        <pc:spChg chg="add del">
          <ac:chgData name="胜亮 邓" userId="a85ba73ea84a071e" providerId="Windows Live" clId="Web-{E2EAC206-523A-492C-95EB-2908BE6F3926}" dt="2019-01-11T13:14:21.179" v="27"/>
          <ac:spMkLst>
            <pc:docMk/>
            <pc:sldMk cId="2544805457" sldId="320"/>
            <ac:spMk id="15" creationId="{00000000-0000-0000-0000-000000000000}"/>
          </ac:spMkLst>
        </pc:spChg>
        <pc:spChg chg="add del">
          <ac:chgData name="胜亮 邓" userId="a85ba73ea84a071e" providerId="Windows Live" clId="Web-{E2EAC206-523A-492C-95EB-2908BE6F3926}" dt="2019-01-11T13:14:21.179" v="28"/>
          <ac:spMkLst>
            <pc:docMk/>
            <pc:sldMk cId="2544805457" sldId="320"/>
            <ac:spMk id="16" creationId="{00000000-0000-0000-0000-000000000000}"/>
          </ac:spMkLst>
        </pc:spChg>
        <pc:spChg chg="add del">
          <ac:chgData name="胜亮 邓" userId="a85ba73ea84a071e" providerId="Windows Live" clId="Web-{E2EAC206-523A-492C-95EB-2908BE6F3926}" dt="2019-01-11T13:14:21.179" v="29"/>
          <ac:spMkLst>
            <pc:docMk/>
            <pc:sldMk cId="2544805457" sldId="320"/>
            <ac:spMk id="17" creationId="{00000000-0000-0000-0000-000000000000}"/>
          </ac:spMkLst>
        </pc:spChg>
        <pc:spChg chg="del">
          <ac:chgData name="胜亮 邓" userId="a85ba73ea84a071e" providerId="Windows Live" clId="Web-{E2EAC206-523A-492C-95EB-2908BE6F3926}" dt="2019-01-11T13:14:01.570" v="21"/>
          <ac:spMkLst>
            <pc:docMk/>
            <pc:sldMk cId="2544805457" sldId="320"/>
            <ac:spMk id="18" creationId="{00000000-0000-0000-0000-000000000000}"/>
          </ac:spMkLst>
        </pc:spChg>
        <pc:spChg chg="del">
          <ac:chgData name="胜亮 邓" userId="a85ba73ea84a071e" providerId="Windows Live" clId="Web-{E2EAC206-523A-492C-95EB-2908BE6F3926}" dt="2019-01-11T13:14:01.570" v="20"/>
          <ac:spMkLst>
            <pc:docMk/>
            <pc:sldMk cId="2544805457" sldId="320"/>
            <ac:spMk id="19" creationId="{00000000-0000-0000-0000-000000000000}"/>
          </ac:spMkLst>
        </pc:spChg>
        <pc:spChg chg="mod">
          <ac:chgData name="胜亮 邓" userId="a85ba73ea84a071e" providerId="Windows Live" clId="Web-{E2EAC206-523A-492C-95EB-2908BE6F3926}" dt="2019-01-11T13:14:01.101" v="18" actId="20577"/>
          <ac:spMkLst>
            <pc:docMk/>
            <pc:sldMk cId="2544805457" sldId="320"/>
            <ac:spMk id="34" creationId="{00000000-0000-0000-0000-000000000000}"/>
          </ac:spMkLst>
        </pc:spChg>
      </pc:sldChg>
    </pc:docChg>
  </pc:docChgLst>
</pc:chgInfo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631704-2552-4673-92B7-E0EC0DE28DF0}" type="doc">
      <dgm:prSet loTypeId="urn:microsoft.com/office/officeart/2005/8/layout/target3" loCatId="relationship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zh-CN" altLang="en-US"/>
        </a:p>
      </dgm:t>
    </dgm:pt>
    <dgm:pt modelId="{29E87666-9CC6-4750-8810-AC76A7A687A1}">
      <dgm:prSet phldrT="[文本]"/>
      <dgm:spPr/>
      <dgm:t>
        <a:bodyPr/>
        <a:lstStyle/>
        <a:p>
          <a:r>
            <a:rPr lang="zh-CN" altLang="en-US"/>
            <a:t>微服务</a:t>
          </a:r>
        </a:p>
      </dgm:t>
    </dgm:pt>
    <dgm:pt modelId="{CBF09E2D-D1C9-495E-9501-32F9CE8CC5A3}" type="parTrans" cxnId="{71A88638-EFEC-4494-A37C-B7702A4CAB19}">
      <dgm:prSet/>
      <dgm:spPr/>
      <dgm:t>
        <a:bodyPr/>
        <a:lstStyle/>
        <a:p>
          <a:endParaRPr lang="zh-CN" altLang="en-US"/>
        </a:p>
      </dgm:t>
    </dgm:pt>
    <dgm:pt modelId="{05ADC0EF-D4E5-42D0-ABEB-9B409AB60968}" type="sibTrans" cxnId="{71A88638-EFEC-4494-A37C-B7702A4CAB19}">
      <dgm:prSet/>
      <dgm:spPr/>
      <dgm:t>
        <a:bodyPr/>
        <a:lstStyle/>
        <a:p>
          <a:endParaRPr lang="zh-CN" altLang="en-US"/>
        </a:p>
      </dgm:t>
    </dgm:pt>
    <dgm:pt modelId="{0287E13B-DBAD-47BD-8DB0-E763C1E1D40A}">
      <dgm:prSet phldrT="[文本]"/>
      <dgm:spPr/>
      <dgm:t>
        <a:bodyPr/>
        <a:lstStyle/>
        <a:p>
          <a:r>
            <a:rPr lang="zh-CN" altLang="en-US"/>
            <a:t>通过服务实现组件化</a:t>
          </a:r>
        </a:p>
      </dgm:t>
    </dgm:pt>
    <dgm:pt modelId="{768FCAB8-3BF4-415D-A2CF-7D73FF374CCD}" type="parTrans" cxnId="{22881E65-F158-4CFE-A3D0-0BEB5A494AED}">
      <dgm:prSet/>
      <dgm:spPr/>
      <dgm:t>
        <a:bodyPr/>
        <a:lstStyle/>
        <a:p>
          <a:endParaRPr lang="zh-CN" altLang="en-US"/>
        </a:p>
      </dgm:t>
    </dgm:pt>
    <dgm:pt modelId="{621A61B2-5300-4D0C-8C47-6640E39C0428}" type="sibTrans" cxnId="{22881E65-F158-4CFE-A3D0-0BEB5A494AED}">
      <dgm:prSet/>
      <dgm:spPr/>
      <dgm:t>
        <a:bodyPr/>
        <a:lstStyle/>
        <a:p>
          <a:endParaRPr lang="zh-CN" altLang="en-US"/>
        </a:p>
      </dgm:t>
    </dgm:pt>
    <dgm:pt modelId="{5D906173-FFE8-4AE5-9A4E-1C40F519E474}">
      <dgm:prSet phldrT="[文本]"/>
      <dgm:spPr/>
      <dgm:t>
        <a:bodyPr/>
        <a:lstStyle/>
        <a:p>
          <a:r>
            <a:rPr lang="zh-CN" altLang="en-US"/>
            <a:t>根据服务能力进行管理</a:t>
          </a:r>
        </a:p>
      </dgm:t>
    </dgm:pt>
    <dgm:pt modelId="{4F4FDA93-0FF8-4EF7-A053-32B7B51504E8}" type="parTrans" cxnId="{F18534C9-B6F0-4649-AD00-9893BE7D0AB2}">
      <dgm:prSet/>
      <dgm:spPr/>
      <dgm:t>
        <a:bodyPr/>
        <a:lstStyle/>
        <a:p>
          <a:endParaRPr lang="zh-CN" altLang="en-US"/>
        </a:p>
      </dgm:t>
    </dgm:pt>
    <dgm:pt modelId="{4E062781-B9E6-46AB-8598-BB1623E5E2FE}" type="sibTrans" cxnId="{F18534C9-B6F0-4649-AD00-9893BE7D0AB2}">
      <dgm:prSet/>
      <dgm:spPr/>
      <dgm:t>
        <a:bodyPr/>
        <a:lstStyle/>
        <a:p>
          <a:endParaRPr lang="zh-CN" altLang="en-US"/>
        </a:p>
      </dgm:t>
    </dgm:pt>
    <dgm:pt modelId="{5EEAFE08-EB95-4C78-9546-1D4621F2EBED}">
      <dgm:prSet phldrT="[文本]"/>
      <dgm:spPr/>
      <dgm:t>
        <a:bodyPr/>
        <a:lstStyle/>
        <a:p>
          <a:r>
            <a:rPr lang="zh-CN" altLang="en-US"/>
            <a:t>产品不是项目</a:t>
          </a:r>
        </a:p>
      </dgm:t>
    </dgm:pt>
    <dgm:pt modelId="{D14DBCBC-9808-4730-B9EC-228D42FB42E0}" type="parTrans" cxnId="{FC812D9B-5546-4C81-A9EF-B5F4DC4ECA39}">
      <dgm:prSet/>
      <dgm:spPr/>
      <dgm:t>
        <a:bodyPr/>
        <a:lstStyle/>
        <a:p>
          <a:endParaRPr lang="zh-CN" altLang="en-US"/>
        </a:p>
      </dgm:t>
    </dgm:pt>
    <dgm:pt modelId="{246CC3EA-AAEB-4ADD-A894-51B2C01607BE}" type="sibTrans" cxnId="{FC812D9B-5546-4C81-A9EF-B5F4DC4ECA39}">
      <dgm:prSet/>
      <dgm:spPr/>
      <dgm:t>
        <a:bodyPr/>
        <a:lstStyle/>
        <a:p>
          <a:endParaRPr lang="zh-CN" altLang="en-US"/>
        </a:p>
      </dgm:t>
    </dgm:pt>
    <dgm:pt modelId="{FDB9B37D-6363-4331-8C07-D5A9C5B83112}">
      <dgm:prSet phldrT="[文本]"/>
      <dgm:spPr/>
      <dgm:t>
        <a:bodyPr/>
        <a:lstStyle/>
        <a:p>
          <a:r>
            <a:rPr lang="zh-CN" altLang="en-US"/>
            <a:t>分散治理</a:t>
          </a:r>
        </a:p>
      </dgm:t>
    </dgm:pt>
    <dgm:pt modelId="{A2522881-7B28-4AC8-830D-F1422D1830E2}" type="parTrans" cxnId="{43FD2D03-AA17-48E1-A45B-04ACEFC4D048}">
      <dgm:prSet/>
      <dgm:spPr/>
      <dgm:t>
        <a:bodyPr/>
        <a:lstStyle/>
        <a:p>
          <a:endParaRPr lang="zh-CN" altLang="en-US"/>
        </a:p>
      </dgm:t>
    </dgm:pt>
    <dgm:pt modelId="{4FCE9787-6858-48C1-B5DD-E16C8FD496DB}" type="sibTrans" cxnId="{43FD2D03-AA17-48E1-A45B-04ACEFC4D048}">
      <dgm:prSet/>
      <dgm:spPr/>
      <dgm:t>
        <a:bodyPr/>
        <a:lstStyle/>
        <a:p>
          <a:endParaRPr lang="zh-CN" altLang="en-US"/>
        </a:p>
      </dgm:t>
    </dgm:pt>
    <dgm:pt modelId="{1C3FF4A1-20BB-4C3F-B88E-A985198472C4}" type="pres">
      <dgm:prSet presAssocID="{A4631704-2552-4673-92B7-E0EC0DE28DF0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394D584F-C325-4515-9DBD-CCF8E35B38B7}" type="pres">
      <dgm:prSet presAssocID="{29E87666-9CC6-4750-8810-AC76A7A687A1}" presName="circle1" presStyleLbl="node1" presStyleIdx="0" presStyleCnt="1"/>
      <dgm:spPr/>
    </dgm:pt>
    <dgm:pt modelId="{6CBF40FC-A9BB-4265-A8F8-D72E57873A90}" type="pres">
      <dgm:prSet presAssocID="{29E87666-9CC6-4750-8810-AC76A7A687A1}" presName="space" presStyleCnt="0"/>
      <dgm:spPr/>
    </dgm:pt>
    <dgm:pt modelId="{B7ECC921-5550-46EF-8942-472B61C4917E}" type="pres">
      <dgm:prSet presAssocID="{29E87666-9CC6-4750-8810-AC76A7A687A1}" presName="rect1" presStyleLbl="alignAcc1" presStyleIdx="0" presStyleCnt="1" custLinFactNeighborX="548" custLinFactNeighborY="-10472"/>
      <dgm:spPr/>
    </dgm:pt>
    <dgm:pt modelId="{225FF3BC-7DC7-447B-9159-FAC93F7D2729}" type="pres">
      <dgm:prSet presAssocID="{29E87666-9CC6-4750-8810-AC76A7A687A1}" presName="rect1ParTx" presStyleLbl="alignAcc1" presStyleIdx="0" presStyleCnt="1">
        <dgm:presLayoutVars>
          <dgm:chMax val="1"/>
          <dgm:bulletEnabled val="1"/>
        </dgm:presLayoutVars>
      </dgm:prSet>
      <dgm:spPr/>
    </dgm:pt>
    <dgm:pt modelId="{4E044D1F-8AEF-4531-9AC2-50EBC5576753}" type="pres">
      <dgm:prSet presAssocID="{29E87666-9CC6-4750-8810-AC76A7A687A1}" presName="rect1ChTx" presStyleLbl="alignAcc1" presStyleIdx="0" presStyleCnt="1">
        <dgm:presLayoutVars>
          <dgm:bulletEnabled val="1"/>
        </dgm:presLayoutVars>
      </dgm:prSet>
      <dgm:spPr/>
    </dgm:pt>
  </dgm:ptLst>
  <dgm:cxnLst>
    <dgm:cxn modelId="{43FD2D03-AA17-48E1-A45B-04ACEFC4D048}" srcId="{29E87666-9CC6-4750-8810-AC76A7A687A1}" destId="{FDB9B37D-6363-4331-8C07-D5A9C5B83112}" srcOrd="3" destOrd="0" parTransId="{A2522881-7B28-4AC8-830D-F1422D1830E2}" sibTransId="{4FCE9787-6858-48C1-B5DD-E16C8FD496DB}"/>
    <dgm:cxn modelId="{71A88638-EFEC-4494-A37C-B7702A4CAB19}" srcId="{A4631704-2552-4673-92B7-E0EC0DE28DF0}" destId="{29E87666-9CC6-4750-8810-AC76A7A687A1}" srcOrd="0" destOrd="0" parTransId="{CBF09E2D-D1C9-495E-9501-32F9CE8CC5A3}" sibTransId="{05ADC0EF-D4E5-42D0-ABEB-9B409AB60968}"/>
    <dgm:cxn modelId="{22881E65-F158-4CFE-A3D0-0BEB5A494AED}" srcId="{29E87666-9CC6-4750-8810-AC76A7A687A1}" destId="{0287E13B-DBAD-47BD-8DB0-E763C1E1D40A}" srcOrd="0" destOrd="0" parTransId="{768FCAB8-3BF4-415D-A2CF-7D73FF374CCD}" sibTransId="{621A61B2-5300-4D0C-8C47-6640E39C0428}"/>
    <dgm:cxn modelId="{44BCEF76-C459-42B7-9C02-ADD85D61439B}" type="presOf" srcId="{5EEAFE08-EB95-4C78-9546-1D4621F2EBED}" destId="{4E044D1F-8AEF-4531-9AC2-50EBC5576753}" srcOrd="0" destOrd="2" presId="urn:microsoft.com/office/officeart/2005/8/layout/target3"/>
    <dgm:cxn modelId="{A464CE87-5E88-404D-BC26-AA0E81066299}" type="presOf" srcId="{FDB9B37D-6363-4331-8C07-D5A9C5B83112}" destId="{4E044D1F-8AEF-4531-9AC2-50EBC5576753}" srcOrd="0" destOrd="3" presId="urn:microsoft.com/office/officeart/2005/8/layout/target3"/>
    <dgm:cxn modelId="{FC812D9B-5546-4C81-A9EF-B5F4DC4ECA39}" srcId="{29E87666-9CC6-4750-8810-AC76A7A687A1}" destId="{5EEAFE08-EB95-4C78-9546-1D4621F2EBED}" srcOrd="2" destOrd="0" parTransId="{D14DBCBC-9808-4730-B9EC-228D42FB42E0}" sibTransId="{246CC3EA-AAEB-4ADD-A894-51B2C01607BE}"/>
    <dgm:cxn modelId="{4971F5AC-894C-48E7-B7B8-8C4D959B58CC}" type="presOf" srcId="{29E87666-9CC6-4750-8810-AC76A7A687A1}" destId="{225FF3BC-7DC7-447B-9159-FAC93F7D2729}" srcOrd="1" destOrd="0" presId="urn:microsoft.com/office/officeart/2005/8/layout/target3"/>
    <dgm:cxn modelId="{F18534C9-B6F0-4649-AD00-9893BE7D0AB2}" srcId="{29E87666-9CC6-4750-8810-AC76A7A687A1}" destId="{5D906173-FFE8-4AE5-9A4E-1C40F519E474}" srcOrd="1" destOrd="0" parTransId="{4F4FDA93-0FF8-4EF7-A053-32B7B51504E8}" sibTransId="{4E062781-B9E6-46AB-8598-BB1623E5E2FE}"/>
    <dgm:cxn modelId="{F3FB07D3-5ED9-4E4B-9D90-3DC9A1CF2672}" type="presOf" srcId="{0287E13B-DBAD-47BD-8DB0-E763C1E1D40A}" destId="{4E044D1F-8AEF-4531-9AC2-50EBC5576753}" srcOrd="0" destOrd="0" presId="urn:microsoft.com/office/officeart/2005/8/layout/target3"/>
    <dgm:cxn modelId="{5AE4FDE3-C31A-4FD8-A091-A3059B367F0B}" type="presOf" srcId="{29E87666-9CC6-4750-8810-AC76A7A687A1}" destId="{B7ECC921-5550-46EF-8942-472B61C4917E}" srcOrd="0" destOrd="0" presId="urn:microsoft.com/office/officeart/2005/8/layout/target3"/>
    <dgm:cxn modelId="{B81985F6-BB9B-428D-B39E-68158A410C96}" type="presOf" srcId="{5D906173-FFE8-4AE5-9A4E-1C40F519E474}" destId="{4E044D1F-8AEF-4531-9AC2-50EBC5576753}" srcOrd="0" destOrd="1" presId="urn:microsoft.com/office/officeart/2005/8/layout/target3"/>
    <dgm:cxn modelId="{5A8746FB-F869-4C0C-9A37-5C51DF6772DD}" type="presOf" srcId="{A4631704-2552-4673-92B7-E0EC0DE28DF0}" destId="{1C3FF4A1-20BB-4C3F-B88E-A985198472C4}" srcOrd="0" destOrd="0" presId="urn:microsoft.com/office/officeart/2005/8/layout/target3"/>
    <dgm:cxn modelId="{FAD2E01A-9C46-4B9B-B54B-6824E03DDA15}" type="presParOf" srcId="{1C3FF4A1-20BB-4C3F-B88E-A985198472C4}" destId="{394D584F-C325-4515-9DBD-CCF8E35B38B7}" srcOrd="0" destOrd="0" presId="urn:microsoft.com/office/officeart/2005/8/layout/target3"/>
    <dgm:cxn modelId="{DD107021-3E0D-4056-AC32-A2FFB255D9CE}" type="presParOf" srcId="{1C3FF4A1-20BB-4C3F-B88E-A985198472C4}" destId="{6CBF40FC-A9BB-4265-A8F8-D72E57873A90}" srcOrd="1" destOrd="0" presId="urn:microsoft.com/office/officeart/2005/8/layout/target3"/>
    <dgm:cxn modelId="{5E1BA180-1835-4DBC-96E1-047A52C12A93}" type="presParOf" srcId="{1C3FF4A1-20BB-4C3F-B88E-A985198472C4}" destId="{B7ECC921-5550-46EF-8942-472B61C4917E}" srcOrd="2" destOrd="0" presId="urn:microsoft.com/office/officeart/2005/8/layout/target3"/>
    <dgm:cxn modelId="{EF320E91-22E3-4674-BFD5-AE9EE6D99E73}" type="presParOf" srcId="{1C3FF4A1-20BB-4C3F-B88E-A985198472C4}" destId="{225FF3BC-7DC7-447B-9159-FAC93F7D2729}" srcOrd="3" destOrd="0" presId="urn:microsoft.com/office/officeart/2005/8/layout/target3"/>
    <dgm:cxn modelId="{14D80DEA-305C-45DD-B6E8-622D94DB1513}" type="presParOf" srcId="{1C3FF4A1-20BB-4C3F-B88E-A985198472C4}" destId="{4E044D1F-8AEF-4531-9AC2-50EBC5576753}" srcOrd="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C05642F-2603-4817-ADC6-7BF1F8AFA8E3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966D4F2-871D-4EA4-BD3F-C1A15A692AA4}">
      <dgm:prSet phldrT="[文本]"/>
      <dgm:spPr/>
      <dgm:t>
        <a:bodyPr/>
        <a:lstStyle/>
        <a:p>
          <a:r>
            <a:rPr lang="zh-CN" altLang="en-US"/>
            <a:t>面临的问题</a:t>
          </a:r>
        </a:p>
      </dgm:t>
    </dgm:pt>
    <dgm:pt modelId="{27027B38-1524-4F03-A941-8F6824AE9C3C}" type="parTrans" cxnId="{2DA12D5B-3257-4F3E-A534-9CDA9B73F30B}">
      <dgm:prSet/>
      <dgm:spPr/>
      <dgm:t>
        <a:bodyPr/>
        <a:lstStyle/>
        <a:p>
          <a:endParaRPr lang="zh-CN" altLang="en-US"/>
        </a:p>
      </dgm:t>
    </dgm:pt>
    <dgm:pt modelId="{C9B8CF33-DDBA-411B-B298-D68B3B76272B}" type="sibTrans" cxnId="{2DA12D5B-3257-4F3E-A534-9CDA9B73F30B}">
      <dgm:prSet/>
      <dgm:spPr/>
      <dgm:t>
        <a:bodyPr/>
        <a:lstStyle/>
        <a:p>
          <a:endParaRPr lang="zh-CN" altLang="en-US"/>
        </a:p>
      </dgm:t>
    </dgm:pt>
    <dgm:pt modelId="{D7A9DB55-FCAA-488F-9452-0DF455CDCA5E}">
      <dgm:prSet phldrT="[文本]"/>
      <dgm:spPr/>
      <dgm:t>
        <a:bodyPr/>
        <a:lstStyle/>
        <a:p>
          <a:r>
            <a:rPr lang="zh-CN" altLang="en-US"/>
            <a:t>移动平台环境复杂</a:t>
          </a:r>
          <a:r>
            <a:rPr lang="ja-JP" altLang="en-US"/>
            <a:t>多变</a:t>
          </a:r>
          <a:endParaRPr lang="zh-CN" altLang="en-US"/>
        </a:p>
      </dgm:t>
    </dgm:pt>
    <dgm:pt modelId="{7F02DBE3-264B-4000-B2E8-3719F01500F9}" type="parTrans" cxnId="{F55CD205-FAEA-4593-B7A4-BD09ABB0F69F}">
      <dgm:prSet/>
      <dgm:spPr/>
      <dgm:t>
        <a:bodyPr/>
        <a:lstStyle/>
        <a:p>
          <a:endParaRPr lang="zh-CN" altLang="en-US"/>
        </a:p>
      </dgm:t>
    </dgm:pt>
    <dgm:pt modelId="{EBB7B2FF-9DFC-4936-BF74-D385C85CB50C}" type="sibTrans" cxnId="{F55CD205-FAEA-4593-B7A4-BD09ABB0F69F}">
      <dgm:prSet/>
      <dgm:spPr/>
      <dgm:t>
        <a:bodyPr/>
        <a:lstStyle/>
        <a:p>
          <a:endParaRPr lang="zh-CN" altLang="en-US"/>
        </a:p>
      </dgm:t>
    </dgm:pt>
    <dgm:pt modelId="{B6C181EE-F5A5-4E7C-8C63-2C622B08EEBE}">
      <dgm:prSet phldrT="[文本]"/>
      <dgm:spPr/>
      <dgm:t>
        <a:bodyPr/>
        <a:lstStyle/>
        <a:p>
          <a:r>
            <a:rPr lang="ja-JP" altLang="en-US"/>
            <a:t>应用程序不当行为困扰用户</a:t>
          </a:r>
          <a:endParaRPr lang="en-US" altLang="zh-CN"/>
        </a:p>
      </dgm:t>
    </dgm:pt>
    <dgm:pt modelId="{0761106B-FEB5-4A4D-8C6B-1A55CEE3B8FB}" type="parTrans" cxnId="{20388D5F-4AFB-4E31-96D6-760F7FD3E1E1}">
      <dgm:prSet/>
      <dgm:spPr/>
      <dgm:t>
        <a:bodyPr/>
        <a:lstStyle/>
        <a:p>
          <a:endParaRPr lang="zh-CN" altLang="en-US"/>
        </a:p>
      </dgm:t>
    </dgm:pt>
    <dgm:pt modelId="{9B4F0EC2-087E-4671-B6C7-9640445A788E}" type="sibTrans" cxnId="{20388D5F-4AFB-4E31-96D6-760F7FD3E1E1}">
      <dgm:prSet/>
      <dgm:spPr/>
      <dgm:t>
        <a:bodyPr/>
        <a:lstStyle/>
        <a:p>
          <a:endParaRPr lang="zh-CN" altLang="en-US"/>
        </a:p>
      </dgm:t>
    </dgm:pt>
    <dgm:pt modelId="{9B218AAF-A3A1-4F51-B567-75273B066E3B}">
      <dgm:prSet phldrT="[文本]"/>
      <dgm:spPr/>
      <dgm:t>
        <a:bodyPr/>
        <a:lstStyle/>
        <a:p>
          <a:r>
            <a:rPr lang="zh-CN" altLang="en-US"/>
            <a:t>实现方案</a:t>
          </a:r>
        </a:p>
      </dgm:t>
    </dgm:pt>
    <dgm:pt modelId="{FC1D70EC-421F-40AD-99AD-EF1D23781787}" type="parTrans" cxnId="{3CA0B961-5A95-402A-8E1A-B59158B2BD5E}">
      <dgm:prSet/>
      <dgm:spPr/>
      <dgm:t>
        <a:bodyPr/>
        <a:lstStyle/>
        <a:p>
          <a:endParaRPr lang="zh-CN" altLang="en-US"/>
        </a:p>
      </dgm:t>
    </dgm:pt>
    <dgm:pt modelId="{D88822BF-4939-41D5-BF31-813C702BF618}" type="sibTrans" cxnId="{3CA0B961-5A95-402A-8E1A-B59158B2BD5E}">
      <dgm:prSet/>
      <dgm:spPr/>
      <dgm:t>
        <a:bodyPr/>
        <a:lstStyle/>
        <a:p>
          <a:endParaRPr lang="zh-CN" altLang="en-US"/>
        </a:p>
      </dgm:t>
    </dgm:pt>
    <dgm:pt modelId="{88A778A8-76AB-47B9-BF31-841F8062164E}">
      <dgm:prSet phldrT="[文本]"/>
      <dgm:spPr/>
      <dgm:t>
        <a:bodyPr/>
        <a:lstStyle/>
        <a:p>
          <a:r>
            <a:rPr lang="zh-CN" altLang="en-US"/>
            <a:t>修改安卓</a:t>
          </a:r>
          <a:r>
            <a:rPr lang="ja-JP" altLang="en-US"/>
            <a:t>系统</a:t>
          </a:r>
          <a:endParaRPr lang="zh-CN" altLang="en-US"/>
        </a:p>
      </dgm:t>
    </dgm:pt>
    <dgm:pt modelId="{2DCED472-7641-4F06-97CD-DD56F8C24A62}" type="parTrans" cxnId="{A93C55BC-996B-49CF-96FF-8DD9101CA7C8}">
      <dgm:prSet/>
      <dgm:spPr/>
      <dgm:t>
        <a:bodyPr/>
        <a:lstStyle/>
        <a:p>
          <a:endParaRPr lang="zh-CN" altLang="en-US"/>
        </a:p>
      </dgm:t>
    </dgm:pt>
    <dgm:pt modelId="{16D82131-59A8-4B61-9D50-6E433548C728}" type="sibTrans" cxnId="{A93C55BC-996B-49CF-96FF-8DD9101CA7C8}">
      <dgm:prSet/>
      <dgm:spPr/>
      <dgm:t>
        <a:bodyPr/>
        <a:lstStyle/>
        <a:p>
          <a:endParaRPr lang="zh-CN" altLang="en-US"/>
        </a:p>
      </dgm:t>
    </dgm:pt>
    <dgm:pt modelId="{7089CFA7-DF4B-4CF0-A7BE-360F948D4064}">
      <dgm:prSet phldrT="[文本]"/>
      <dgm:spPr/>
      <dgm:t>
        <a:bodyPr/>
        <a:lstStyle/>
        <a:p>
          <a:r>
            <a:rPr lang="zh-CN" altLang="en-US"/>
            <a:t>拦截与分析资源</a:t>
          </a:r>
          <a:r>
            <a:rPr lang="ja-JP" altLang="en-US"/>
            <a:t>使用</a:t>
          </a:r>
          <a:endParaRPr lang="zh-CN" altLang="en-US"/>
        </a:p>
      </dgm:t>
    </dgm:pt>
    <dgm:pt modelId="{D450BD2D-0429-4CED-AB6D-0941E9AD9D2C}" type="parTrans" cxnId="{6DB47925-04A2-4384-B95D-A40ABDFA7BE3}">
      <dgm:prSet/>
      <dgm:spPr/>
      <dgm:t>
        <a:bodyPr/>
        <a:lstStyle/>
        <a:p>
          <a:endParaRPr lang="zh-CN" altLang="en-US"/>
        </a:p>
      </dgm:t>
    </dgm:pt>
    <dgm:pt modelId="{41D29BDF-D222-42D5-A238-1E6A679A3D97}" type="sibTrans" cxnId="{6DB47925-04A2-4384-B95D-A40ABDFA7BE3}">
      <dgm:prSet/>
      <dgm:spPr/>
      <dgm:t>
        <a:bodyPr/>
        <a:lstStyle/>
        <a:p>
          <a:endParaRPr lang="zh-CN" altLang="en-US"/>
        </a:p>
      </dgm:t>
    </dgm:pt>
    <dgm:pt modelId="{704AB1E4-1A21-4313-B36A-5656A498A4E1}">
      <dgm:prSet phldrT="[文本]"/>
      <dgm:spPr/>
      <dgm:t>
        <a:bodyPr/>
        <a:lstStyle/>
        <a:p>
          <a:r>
            <a:rPr lang="zh-CN" altLang="en-US"/>
            <a:t>灵活处理相关调用</a:t>
          </a:r>
        </a:p>
      </dgm:t>
    </dgm:pt>
    <dgm:pt modelId="{DB8C4C20-945A-4A1D-BD72-5EFF31E21165}" type="parTrans" cxnId="{49F3D6BD-DD2E-4E09-B262-75940EC3E5B7}">
      <dgm:prSet/>
      <dgm:spPr/>
      <dgm:t>
        <a:bodyPr/>
        <a:lstStyle/>
        <a:p>
          <a:endParaRPr lang="zh-CN" altLang="en-US"/>
        </a:p>
      </dgm:t>
    </dgm:pt>
    <dgm:pt modelId="{BAAA6C50-B903-4AAC-8F79-65A6728D011A}" type="sibTrans" cxnId="{49F3D6BD-DD2E-4E09-B262-75940EC3E5B7}">
      <dgm:prSet/>
      <dgm:spPr/>
      <dgm:t>
        <a:bodyPr/>
        <a:lstStyle/>
        <a:p>
          <a:endParaRPr lang="zh-CN" altLang="en-US"/>
        </a:p>
      </dgm:t>
    </dgm:pt>
    <dgm:pt modelId="{87099255-2708-44D6-9EAA-BC3FAC90823C}">
      <dgm:prSet phldrT="[文本]"/>
      <dgm:spPr/>
      <dgm:t>
        <a:bodyPr/>
        <a:lstStyle/>
        <a:p>
          <a:r>
            <a:rPr lang="zh-CN" altLang="en-US"/>
            <a:t>开发者经验</a:t>
          </a:r>
          <a:r>
            <a:rPr lang="ja-JP" altLang="en-US"/>
            <a:t>不足</a:t>
          </a:r>
          <a:endParaRPr lang="zh-CN" altLang="en-US"/>
        </a:p>
      </dgm:t>
    </dgm:pt>
    <dgm:pt modelId="{84395962-48FE-4DD6-B125-1A9191D3E7B6}" type="parTrans" cxnId="{7DF81E41-DA4A-463D-9461-216E5EFECD31}">
      <dgm:prSet/>
      <dgm:spPr/>
    </dgm:pt>
    <dgm:pt modelId="{14788580-0DF7-4566-BE80-2C68967B052F}" type="sibTrans" cxnId="{7DF81E41-DA4A-463D-9461-216E5EFECD31}">
      <dgm:prSet/>
      <dgm:spPr/>
    </dgm:pt>
    <dgm:pt modelId="{7D7E5A8A-2437-4F5C-BA95-50F3D3BF9E3C}" type="pres">
      <dgm:prSet presAssocID="{CC05642F-2603-4817-ADC6-7BF1F8AFA8E3}" presName="layout" presStyleCnt="0">
        <dgm:presLayoutVars>
          <dgm:chMax/>
          <dgm:chPref/>
          <dgm:dir/>
          <dgm:resizeHandles/>
        </dgm:presLayoutVars>
      </dgm:prSet>
      <dgm:spPr/>
    </dgm:pt>
    <dgm:pt modelId="{D5F4FB44-97DF-4A78-8E20-C4F0CE7BCC60}" type="pres">
      <dgm:prSet presAssocID="{F966D4F2-871D-4EA4-BD3F-C1A15A692AA4}" presName="root" presStyleCnt="0">
        <dgm:presLayoutVars>
          <dgm:chMax/>
          <dgm:chPref/>
        </dgm:presLayoutVars>
      </dgm:prSet>
      <dgm:spPr/>
    </dgm:pt>
    <dgm:pt modelId="{A4FD8928-C68B-4136-93B3-EDD1809E983B}" type="pres">
      <dgm:prSet presAssocID="{F966D4F2-871D-4EA4-BD3F-C1A15A692AA4}" presName="rootComposite" presStyleCnt="0">
        <dgm:presLayoutVars/>
      </dgm:prSet>
      <dgm:spPr/>
    </dgm:pt>
    <dgm:pt modelId="{942429E4-F420-45D9-A5AE-75F3F7FC026A}" type="pres">
      <dgm:prSet presAssocID="{F966D4F2-871D-4EA4-BD3F-C1A15A692AA4}" presName="ParentAccent" presStyleLbl="alignNode1" presStyleIdx="0" presStyleCnt="2"/>
      <dgm:spPr/>
    </dgm:pt>
    <dgm:pt modelId="{DD5449D3-9304-4FF5-A78B-7875106467C4}" type="pres">
      <dgm:prSet presAssocID="{F966D4F2-871D-4EA4-BD3F-C1A15A692AA4}" presName="ParentSmallAccent" presStyleLbl="fgAcc1" presStyleIdx="0" presStyleCnt="2"/>
      <dgm:spPr/>
    </dgm:pt>
    <dgm:pt modelId="{1CD54F0F-A834-4E7A-B073-FD3A6E7C014E}" type="pres">
      <dgm:prSet presAssocID="{F966D4F2-871D-4EA4-BD3F-C1A15A692AA4}" presName="Parent" presStyleLbl="revTx" presStyleIdx="0" presStyleCnt="8">
        <dgm:presLayoutVars>
          <dgm:chMax/>
          <dgm:chPref val="4"/>
          <dgm:bulletEnabled val="1"/>
        </dgm:presLayoutVars>
      </dgm:prSet>
      <dgm:spPr/>
    </dgm:pt>
    <dgm:pt modelId="{10C2A2EB-F1BB-4FE5-9145-614F7BFCB0A5}" type="pres">
      <dgm:prSet presAssocID="{F966D4F2-871D-4EA4-BD3F-C1A15A692AA4}" presName="childShape" presStyleCnt="0">
        <dgm:presLayoutVars>
          <dgm:chMax val="0"/>
          <dgm:chPref val="0"/>
        </dgm:presLayoutVars>
      </dgm:prSet>
      <dgm:spPr/>
    </dgm:pt>
    <dgm:pt modelId="{B1EBC169-88E2-4707-956A-5DA0D600737C}" type="pres">
      <dgm:prSet presAssocID="{D7A9DB55-FCAA-488F-9452-0DF455CDCA5E}" presName="childComposite" presStyleCnt="0">
        <dgm:presLayoutVars>
          <dgm:chMax val="0"/>
          <dgm:chPref val="0"/>
        </dgm:presLayoutVars>
      </dgm:prSet>
      <dgm:spPr/>
    </dgm:pt>
    <dgm:pt modelId="{6E601EA0-D03B-4727-9AFA-18E6AE721B0B}" type="pres">
      <dgm:prSet presAssocID="{D7A9DB55-FCAA-488F-9452-0DF455CDCA5E}" presName="ChildAccent" presStyleLbl="solidFgAcc1" presStyleIdx="0" presStyleCnt="6"/>
      <dgm:spPr/>
    </dgm:pt>
    <dgm:pt modelId="{E0BDB7DC-466E-489D-8111-02F3E7C1FC4E}" type="pres">
      <dgm:prSet presAssocID="{D7A9DB55-FCAA-488F-9452-0DF455CDCA5E}" presName="Child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19B32A1B-D129-462A-933D-85328B389EA4}" type="pres">
      <dgm:prSet presAssocID="{87099255-2708-44D6-9EAA-BC3FAC90823C}" presName="childComposite" presStyleCnt="0">
        <dgm:presLayoutVars>
          <dgm:chMax val="0"/>
          <dgm:chPref val="0"/>
        </dgm:presLayoutVars>
      </dgm:prSet>
      <dgm:spPr/>
    </dgm:pt>
    <dgm:pt modelId="{69398EAC-0A0C-4554-BAD1-9B9131E5341D}" type="pres">
      <dgm:prSet presAssocID="{87099255-2708-44D6-9EAA-BC3FAC90823C}" presName="ChildAccent" presStyleLbl="solidFgAcc1" presStyleIdx="1" presStyleCnt="6"/>
      <dgm:spPr/>
    </dgm:pt>
    <dgm:pt modelId="{13911BF0-D56D-482D-8DFA-9ACF2CD4C2E9}" type="pres">
      <dgm:prSet presAssocID="{87099255-2708-44D6-9EAA-BC3FAC90823C}" presName="Child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9374309B-0FFF-4905-88AE-D17D2FD668EF}" type="pres">
      <dgm:prSet presAssocID="{B6C181EE-F5A5-4E7C-8C63-2C622B08EEBE}" presName="childComposite" presStyleCnt="0">
        <dgm:presLayoutVars>
          <dgm:chMax val="0"/>
          <dgm:chPref val="0"/>
        </dgm:presLayoutVars>
      </dgm:prSet>
      <dgm:spPr/>
    </dgm:pt>
    <dgm:pt modelId="{76FC642E-250D-43A8-883E-B3FC8189934B}" type="pres">
      <dgm:prSet presAssocID="{B6C181EE-F5A5-4E7C-8C63-2C622B08EEBE}" presName="ChildAccent" presStyleLbl="solidFgAcc1" presStyleIdx="2" presStyleCnt="6"/>
      <dgm:spPr/>
    </dgm:pt>
    <dgm:pt modelId="{61CB85D0-395D-46A8-B3AD-6432D26F6B94}" type="pres">
      <dgm:prSet presAssocID="{B6C181EE-F5A5-4E7C-8C63-2C622B08EEBE}" presName="Child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28956F90-8E9A-43F9-88AB-8E1C97EC520F}" type="pres">
      <dgm:prSet presAssocID="{9B218AAF-A3A1-4F51-B567-75273B066E3B}" presName="root" presStyleCnt="0">
        <dgm:presLayoutVars>
          <dgm:chMax/>
          <dgm:chPref/>
        </dgm:presLayoutVars>
      </dgm:prSet>
      <dgm:spPr/>
    </dgm:pt>
    <dgm:pt modelId="{3A1B015C-CCEB-443A-B741-ACA81CC1E06D}" type="pres">
      <dgm:prSet presAssocID="{9B218AAF-A3A1-4F51-B567-75273B066E3B}" presName="rootComposite" presStyleCnt="0">
        <dgm:presLayoutVars/>
      </dgm:prSet>
      <dgm:spPr/>
    </dgm:pt>
    <dgm:pt modelId="{ED9F664C-ABFD-4D00-8A61-574F9D937A04}" type="pres">
      <dgm:prSet presAssocID="{9B218AAF-A3A1-4F51-B567-75273B066E3B}" presName="ParentAccent" presStyleLbl="alignNode1" presStyleIdx="1" presStyleCnt="2"/>
      <dgm:spPr/>
    </dgm:pt>
    <dgm:pt modelId="{780D2FBC-BC51-44CC-A565-B22BA9107EA5}" type="pres">
      <dgm:prSet presAssocID="{9B218AAF-A3A1-4F51-B567-75273B066E3B}" presName="ParentSmallAccent" presStyleLbl="fgAcc1" presStyleIdx="1" presStyleCnt="2"/>
      <dgm:spPr/>
    </dgm:pt>
    <dgm:pt modelId="{5BB9178A-D831-43B5-95D8-3D8B7D660961}" type="pres">
      <dgm:prSet presAssocID="{9B218AAF-A3A1-4F51-B567-75273B066E3B}" presName="Parent" presStyleLbl="revTx" presStyleIdx="4" presStyleCnt="8">
        <dgm:presLayoutVars>
          <dgm:chMax/>
          <dgm:chPref val="4"/>
          <dgm:bulletEnabled val="1"/>
        </dgm:presLayoutVars>
      </dgm:prSet>
      <dgm:spPr/>
    </dgm:pt>
    <dgm:pt modelId="{83FD49B2-AAD0-40D4-A718-F15F39CD069A}" type="pres">
      <dgm:prSet presAssocID="{9B218AAF-A3A1-4F51-B567-75273B066E3B}" presName="childShape" presStyleCnt="0">
        <dgm:presLayoutVars>
          <dgm:chMax val="0"/>
          <dgm:chPref val="0"/>
        </dgm:presLayoutVars>
      </dgm:prSet>
      <dgm:spPr/>
    </dgm:pt>
    <dgm:pt modelId="{D5017840-2D40-4B52-AE87-53B627244DDD}" type="pres">
      <dgm:prSet presAssocID="{88A778A8-76AB-47B9-BF31-841F8062164E}" presName="childComposite" presStyleCnt="0">
        <dgm:presLayoutVars>
          <dgm:chMax val="0"/>
          <dgm:chPref val="0"/>
        </dgm:presLayoutVars>
      </dgm:prSet>
      <dgm:spPr/>
    </dgm:pt>
    <dgm:pt modelId="{F5EF8ED2-76DE-4F7E-B3D9-40A80BC99848}" type="pres">
      <dgm:prSet presAssocID="{88A778A8-76AB-47B9-BF31-841F8062164E}" presName="ChildAccent" presStyleLbl="solidFgAcc1" presStyleIdx="3" presStyleCnt="6"/>
      <dgm:spPr/>
    </dgm:pt>
    <dgm:pt modelId="{70AE3E77-5AA0-41E7-8577-11FAA48CCB04}" type="pres">
      <dgm:prSet presAssocID="{88A778A8-76AB-47B9-BF31-841F8062164E}" presName="Child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1C6CC162-EF15-4AD2-BA0B-D698FCC1C8AC}" type="pres">
      <dgm:prSet presAssocID="{7089CFA7-DF4B-4CF0-A7BE-360F948D4064}" presName="childComposite" presStyleCnt="0">
        <dgm:presLayoutVars>
          <dgm:chMax val="0"/>
          <dgm:chPref val="0"/>
        </dgm:presLayoutVars>
      </dgm:prSet>
      <dgm:spPr/>
    </dgm:pt>
    <dgm:pt modelId="{FAC02EF8-A88F-4268-9E20-977B1FB853DA}" type="pres">
      <dgm:prSet presAssocID="{7089CFA7-DF4B-4CF0-A7BE-360F948D4064}" presName="ChildAccent" presStyleLbl="solidFgAcc1" presStyleIdx="4" presStyleCnt="6"/>
      <dgm:spPr/>
    </dgm:pt>
    <dgm:pt modelId="{FC7AFC06-A78B-4204-9B6C-B56CCE6C95EF}" type="pres">
      <dgm:prSet presAssocID="{7089CFA7-DF4B-4CF0-A7BE-360F948D4064}" presName="Child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D338AF29-AFAC-4196-BE5B-AF3043C10FCE}" type="pres">
      <dgm:prSet presAssocID="{704AB1E4-1A21-4313-B36A-5656A498A4E1}" presName="childComposite" presStyleCnt="0">
        <dgm:presLayoutVars>
          <dgm:chMax val="0"/>
          <dgm:chPref val="0"/>
        </dgm:presLayoutVars>
      </dgm:prSet>
      <dgm:spPr/>
    </dgm:pt>
    <dgm:pt modelId="{05CCC4D1-E352-4B87-916D-2728E3D80607}" type="pres">
      <dgm:prSet presAssocID="{704AB1E4-1A21-4313-B36A-5656A498A4E1}" presName="ChildAccent" presStyleLbl="solidFgAcc1" presStyleIdx="5" presStyleCnt="6"/>
      <dgm:spPr/>
    </dgm:pt>
    <dgm:pt modelId="{03B6409D-EA58-40FD-805E-9D31D273EFF1}" type="pres">
      <dgm:prSet presAssocID="{704AB1E4-1A21-4313-B36A-5656A498A4E1}" presName="Child" presStyleLbl="revTx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F55CD205-FAEA-4593-B7A4-BD09ABB0F69F}" srcId="{F966D4F2-871D-4EA4-BD3F-C1A15A692AA4}" destId="{D7A9DB55-FCAA-488F-9452-0DF455CDCA5E}" srcOrd="0" destOrd="0" parTransId="{7F02DBE3-264B-4000-B2E8-3719F01500F9}" sibTransId="{EBB7B2FF-9DFC-4936-BF74-D385C85CB50C}"/>
    <dgm:cxn modelId="{86D27F23-C149-48ED-B9F8-A029A1EC789C}" type="presOf" srcId="{CC05642F-2603-4817-ADC6-7BF1F8AFA8E3}" destId="{7D7E5A8A-2437-4F5C-BA95-50F3D3BF9E3C}" srcOrd="0" destOrd="0" presId="urn:microsoft.com/office/officeart/2008/layout/SquareAccentList"/>
    <dgm:cxn modelId="{6DB47925-04A2-4384-B95D-A40ABDFA7BE3}" srcId="{9B218AAF-A3A1-4F51-B567-75273B066E3B}" destId="{7089CFA7-DF4B-4CF0-A7BE-360F948D4064}" srcOrd="1" destOrd="0" parTransId="{D450BD2D-0429-4CED-AB6D-0941E9AD9D2C}" sibTransId="{41D29BDF-D222-42D5-A238-1E6A679A3D97}"/>
    <dgm:cxn modelId="{9C1B253D-5C44-4B34-977D-599E50ECD19C}" type="presOf" srcId="{D7A9DB55-FCAA-488F-9452-0DF455CDCA5E}" destId="{E0BDB7DC-466E-489D-8111-02F3E7C1FC4E}" srcOrd="0" destOrd="0" presId="urn:microsoft.com/office/officeart/2008/layout/SquareAccentList"/>
    <dgm:cxn modelId="{2DA12D5B-3257-4F3E-A534-9CDA9B73F30B}" srcId="{CC05642F-2603-4817-ADC6-7BF1F8AFA8E3}" destId="{F966D4F2-871D-4EA4-BD3F-C1A15A692AA4}" srcOrd="0" destOrd="0" parTransId="{27027B38-1524-4F03-A941-8F6824AE9C3C}" sibTransId="{C9B8CF33-DDBA-411B-B298-D68B3B76272B}"/>
    <dgm:cxn modelId="{20388D5F-4AFB-4E31-96D6-760F7FD3E1E1}" srcId="{F966D4F2-871D-4EA4-BD3F-C1A15A692AA4}" destId="{B6C181EE-F5A5-4E7C-8C63-2C622B08EEBE}" srcOrd="2" destOrd="0" parTransId="{0761106B-FEB5-4A4D-8C6B-1A55CEE3B8FB}" sibTransId="{9B4F0EC2-087E-4671-B6C7-9640445A788E}"/>
    <dgm:cxn modelId="{7DF81E41-DA4A-463D-9461-216E5EFECD31}" srcId="{F966D4F2-871D-4EA4-BD3F-C1A15A692AA4}" destId="{87099255-2708-44D6-9EAA-BC3FAC90823C}" srcOrd="1" destOrd="0" parTransId="{84395962-48FE-4DD6-B125-1A9191D3E7B6}" sibTransId="{14788580-0DF7-4566-BE80-2C68967B052F}"/>
    <dgm:cxn modelId="{3CA0B961-5A95-402A-8E1A-B59158B2BD5E}" srcId="{CC05642F-2603-4817-ADC6-7BF1F8AFA8E3}" destId="{9B218AAF-A3A1-4F51-B567-75273B066E3B}" srcOrd="1" destOrd="0" parTransId="{FC1D70EC-421F-40AD-99AD-EF1D23781787}" sibTransId="{D88822BF-4939-41D5-BF31-813C702BF618}"/>
    <dgm:cxn modelId="{B1683B48-0C45-493D-90DA-56CBB55921BA}" type="presOf" srcId="{704AB1E4-1A21-4313-B36A-5656A498A4E1}" destId="{03B6409D-EA58-40FD-805E-9D31D273EFF1}" srcOrd="0" destOrd="0" presId="urn:microsoft.com/office/officeart/2008/layout/SquareAccentList"/>
    <dgm:cxn modelId="{C522434E-ADF3-4DE4-926B-8F05FC685FFA}" type="presOf" srcId="{7089CFA7-DF4B-4CF0-A7BE-360F948D4064}" destId="{FC7AFC06-A78B-4204-9B6C-B56CCE6C95EF}" srcOrd="0" destOrd="0" presId="urn:microsoft.com/office/officeart/2008/layout/SquareAccentList"/>
    <dgm:cxn modelId="{71A5A271-0DDE-4C35-8727-E8CC4EC2E8C8}" type="presOf" srcId="{88A778A8-76AB-47B9-BF31-841F8062164E}" destId="{70AE3E77-5AA0-41E7-8577-11FAA48CCB04}" srcOrd="0" destOrd="0" presId="urn:microsoft.com/office/officeart/2008/layout/SquareAccentList"/>
    <dgm:cxn modelId="{EDF01B74-2115-4FF2-98FC-4F22DEF49D9D}" type="presOf" srcId="{9B218AAF-A3A1-4F51-B567-75273B066E3B}" destId="{5BB9178A-D831-43B5-95D8-3D8B7D660961}" srcOrd="0" destOrd="0" presId="urn:microsoft.com/office/officeart/2008/layout/SquareAccentList"/>
    <dgm:cxn modelId="{34772991-39CE-461D-944E-8EF718D85E51}" type="presOf" srcId="{B6C181EE-F5A5-4E7C-8C63-2C622B08EEBE}" destId="{61CB85D0-395D-46A8-B3AD-6432D26F6B94}" srcOrd="0" destOrd="0" presId="urn:microsoft.com/office/officeart/2008/layout/SquareAccentList"/>
    <dgm:cxn modelId="{A93C55BC-996B-49CF-96FF-8DD9101CA7C8}" srcId="{9B218AAF-A3A1-4F51-B567-75273B066E3B}" destId="{88A778A8-76AB-47B9-BF31-841F8062164E}" srcOrd="0" destOrd="0" parTransId="{2DCED472-7641-4F06-97CD-DD56F8C24A62}" sibTransId="{16D82131-59A8-4B61-9D50-6E433548C728}"/>
    <dgm:cxn modelId="{49F3D6BD-DD2E-4E09-B262-75940EC3E5B7}" srcId="{9B218AAF-A3A1-4F51-B567-75273B066E3B}" destId="{704AB1E4-1A21-4313-B36A-5656A498A4E1}" srcOrd="2" destOrd="0" parTransId="{DB8C4C20-945A-4A1D-BD72-5EFF31E21165}" sibTransId="{BAAA6C50-B903-4AAC-8F79-65A6728D011A}"/>
    <dgm:cxn modelId="{6A1683C9-0C53-42A0-B0DA-9506B5EC102B}" type="presOf" srcId="{87099255-2708-44D6-9EAA-BC3FAC90823C}" destId="{13911BF0-D56D-482D-8DFA-9ACF2CD4C2E9}" srcOrd="0" destOrd="0" presId="urn:microsoft.com/office/officeart/2008/layout/SquareAccentList"/>
    <dgm:cxn modelId="{CEC534E4-05DF-4439-90DB-870665830F91}" type="presOf" srcId="{F966D4F2-871D-4EA4-BD3F-C1A15A692AA4}" destId="{1CD54F0F-A834-4E7A-B073-FD3A6E7C014E}" srcOrd="0" destOrd="0" presId="urn:microsoft.com/office/officeart/2008/layout/SquareAccentList"/>
    <dgm:cxn modelId="{FA6985DE-2CB4-44C1-803D-5C83CC7A994E}" type="presParOf" srcId="{7D7E5A8A-2437-4F5C-BA95-50F3D3BF9E3C}" destId="{D5F4FB44-97DF-4A78-8E20-C4F0CE7BCC60}" srcOrd="0" destOrd="0" presId="urn:microsoft.com/office/officeart/2008/layout/SquareAccentList"/>
    <dgm:cxn modelId="{4B657D15-4A9E-42B9-ADD9-830204F6F762}" type="presParOf" srcId="{D5F4FB44-97DF-4A78-8E20-C4F0CE7BCC60}" destId="{A4FD8928-C68B-4136-93B3-EDD1809E983B}" srcOrd="0" destOrd="0" presId="urn:microsoft.com/office/officeart/2008/layout/SquareAccentList"/>
    <dgm:cxn modelId="{F518ECC1-EC2B-45C4-AB78-1C26B6C68B08}" type="presParOf" srcId="{A4FD8928-C68B-4136-93B3-EDD1809E983B}" destId="{942429E4-F420-45D9-A5AE-75F3F7FC026A}" srcOrd="0" destOrd="0" presId="urn:microsoft.com/office/officeart/2008/layout/SquareAccentList"/>
    <dgm:cxn modelId="{254EB949-71C1-412A-82AD-213F1F2BFAF8}" type="presParOf" srcId="{A4FD8928-C68B-4136-93B3-EDD1809E983B}" destId="{DD5449D3-9304-4FF5-A78B-7875106467C4}" srcOrd="1" destOrd="0" presId="urn:microsoft.com/office/officeart/2008/layout/SquareAccentList"/>
    <dgm:cxn modelId="{DAC286D3-56F4-48A4-89AF-7542E68C6D24}" type="presParOf" srcId="{A4FD8928-C68B-4136-93B3-EDD1809E983B}" destId="{1CD54F0F-A834-4E7A-B073-FD3A6E7C014E}" srcOrd="2" destOrd="0" presId="urn:microsoft.com/office/officeart/2008/layout/SquareAccentList"/>
    <dgm:cxn modelId="{AA014028-AF3E-4717-A99A-3AEFAF65A0C9}" type="presParOf" srcId="{D5F4FB44-97DF-4A78-8E20-C4F0CE7BCC60}" destId="{10C2A2EB-F1BB-4FE5-9145-614F7BFCB0A5}" srcOrd="1" destOrd="0" presId="urn:microsoft.com/office/officeart/2008/layout/SquareAccentList"/>
    <dgm:cxn modelId="{58A90F96-9649-4FB3-88C2-8D16CC24F638}" type="presParOf" srcId="{10C2A2EB-F1BB-4FE5-9145-614F7BFCB0A5}" destId="{B1EBC169-88E2-4707-956A-5DA0D600737C}" srcOrd="0" destOrd="0" presId="urn:microsoft.com/office/officeart/2008/layout/SquareAccentList"/>
    <dgm:cxn modelId="{940ED947-35DD-4150-B26B-E6ED32B2640B}" type="presParOf" srcId="{B1EBC169-88E2-4707-956A-5DA0D600737C}" destId="{6E601EA0-D03B-4727-9AFA-18E6AE721B0B}" srcOrd="0" destOrd="0" presId="urn:microsoft.com/office/officeart/2008/layout/SquareAccentList"/>
    <dgm:cxn modelId="{425A1A5D-8C2B-4480-9637-0D0EB9A2B712}" type="presParOf" srcId="{B1EBC169-88E2-4707-956A-5DA0D600737C}" destId="{E0BDB7DC-466E-489D-8111-02F3E7C1FC4E}" srcOrd="1" destOrd="0" presId="urn:microsoft.com/office/officeart/2008/layout/SquareAccentList"/>
    <dgm:cxn modelId="{AF17D2C7-40EC-45D9-B750-23A397849B69}" type="presParOf" srcId="{10C2A2EB-F1BB-4FE5-9145-614F7BFCB0A5}" destId="{19B32A1B-D129-462A-933D-85328B389EA4}" srcOrd="1" destOrd="0" presId="urn:microsoft.com/office/officeart/2008/layout/SquareAccentList"/>
    <dgm:cxn modelId="{A61069FC-244F-48FE-811E-B1724CBC6F60}" type="presParOf" srcId="{19B32A1B-D129-462A-933D-85328B389EA4}" destId="{69398EAC-0A0C-4554-BAD1-9B9131E5341D}" srcOrd="0" destOrd="0" presId="urn:microsoft.com/office/officeart/2008/layout/SquareAccentList"/>
    <dgm:cxn modelId="{432AE052-C5E7-494F-9ECB-F59DF206BFAF}" type="presParOf" srcId="{19B32A1B-D129-462A-933D-85328B389EA4}" destId="{13911BF0-D56D-482D-8DFA-9ACF2CD4C2E9}" srcOrd="1" destOrd="0" presId="urn:microsoft.com/office/officeart/2008/layout/SquareAccentList"/>
    <dgm:cxn modelId="{5E0ACB31-32D7-4D23-B595-B5285908531A}" type="presParOf" srcId="{10C2A2EB-F1BB-4FE5-9145-614F7BFCB0A5}" destId="{9374309B-0FFF-4905-88AE-D17D2FD668EF}" srcOrd="2" destOrd="0" presId="urn:microsoft.com/office/officeart/2008/layout/SquareAccentList"/>
    <dgm:cxn modelId="{FAA8C7B7-1C78-44DD-A92D-56A90C803EC8}" type="presParOf" srcId="{9374309B-0FFF-4905-88AE-D17D2FD668EF}" destId="{76FC642E-250D-43A8-883E-B3FC8189934B}" srcOrd="0" destOrd="0" presId="urn:microsoft.com/office/officeart/2008/layout/SquareAccentList"/>
    <dgm:cxn modelId="{4DA82023-9943-4C26-8670-F447D4601755}" type="presParOf" srcId="{9374309B-0FFF-4905-88AE-D17D2FD668EF}" destId="{61CB85D0-395D-46A8-B3AD-6432D26F6B94}" srcOrd="1" destOrd="0" presId="urn:microsoft.com/office/officeart/2008/layout/SquareAccentList"/>
    <dgm:cxn modelId="{4FCCBFE9-E484-4270-BA0A-21CF739C09FB}" type="presParOf" srcId="{7D7E5A8A-2437-4F5C-BA95-50F3D3BF9E3C}" destId="{28956F90-8E9A-43F9-88AB-8E1C97EC520F}" srcOrd="1" destOrd="0" presId="urn:microsoft.com/office/officeart/2008/layout/SquareAccentList"/>
    <dgm:cxn modelId="{DAAF9DFA-7F71-40F5-B0DE-1337D872E31A}" type="presParOf" srcId="{28956F90-8E9A-43F9-88AB-8E1C97EC520F}" destId="{3A1B015C-CCEB-443A-B741-ACA81CC1E06D}" srcOrd="0" destOrd="0" presId="urn:microsoft.com/office/officeart/2008/layout/SquareAccentList"/>
    <dgm:cxn modelId="{7CABF87F-DA55-4B97-9BE5-38AD6F8D3454}" type="presParOf" srcId="{3A1B015C-CCEB-443A-B741-ACA81CC1E06D}" destId="{ED9F664C-ABFD-4D00-8A61-574F9D937A04}" srcOrd="0" destOrd="0" presId="urn:microsoft.com/office/officeart/2008/layout/SquareAccentList"/>
    <dgm:cxn modelId="{586FD9D9-D6EC-40B4-ABFA-CD1F3A34E2C3}" type="presParOf" srcId="{3A1B015C-CCEB-443A-B741-ACA81CC1E06D}" destId="{780D2FBC-BC51-44CC-A565-B22BA9107EA5}" srcOrd="1" destOrd="0" presId="urn:microsoft.com/office/officeart/2008/layout/SquareAccentList"/>
    <dgm:cxn modelId="{768FF483-77E2-4593-BFBD-18471A36E65B}" type="presParOf" srcId="{3A1B015C-CCEB-443A-B741-ACA81CC1E06D}" destId="{5BB9178A-D831-43B5-95D8-3D8B7D660961}" srcOrd="2" destOrd="0" presId="urn:microsoft.com/office/officeart/2008/layout/SquareAccentList"/>
    <dgm:cxn modelId="{8AABCD01-C25B-45AD-B883-5477F5CDCD8D}" type="presParOf" srcId="{28956F90-8E9A-43F9-88AB-8E1C97EC520F}" destId="{83FD49B2-AAD0-40D4-A718-F15F39CD069A}" srcOrd="1" destOrd="0" presId="urn:microsoft.com/office/officeart/2008/layout/SquareAccentList"/>
    <dgm:cxn modelId="{BF9BBC90-06E9-4567-988F-89B04B1BDC5F}" type="presParOf" srcId="{83FD49B2-AAD0-40D4-A718-F15F39CD069A}" destId="{D5017840-2D40-4B52-AE87-53B627244DDD}" srcOrd="0" destOrd="0" presId="urn:microsoft.com/office/officeart/2008/layout/SquareAccentList"/>
    <dgm:cxn modelId="{377EC3E3-6361-48AD-9EBF-64C556C39BCE}" type="presParOf" srcId="{D5017840-2D40-4B52-AE87-53B627244DDD}" destId="{F5EF8ED2-76DE-4F7E-B3D9-40A80BC99848}" srcOrd="0" destOrd="0" presId="urn:microsoft.com/office/officeart/2008/layout/SquareAccentList"/>
    <dgm:cxn modelId="{A2DB3B0A-32CC-471C-AE96-6CBA933FE9B8}" type="presParOf" srcId="{D5017840-2D40-4B52-AE87-53B627244DDD}" destId="{70AE3E77-5AA0-41E7-8577-11FAA48CCB04}" srcOrd="1" destOrd="0" presId="urn:microsoft.com/office/officeart/2008/layout/SquareAccentList"/>
    <dgm:cxn modelId="{0BE72706-6494-4554-8648-47AE93E0E083}" type="presParOf" srcId="{83FD49B2-AAD0-40D4-A718-F15F39CD069A}" destId="{1C6CC162-EF15-4AD2-BA0B-D698FCC1C8AC}" srcOrd="1" destOrd="0" presId="urn:microsoft.com/office/officeart/2008/layout/SquareAccentList"/>
    <dgm:cxn modelId="{4FB3CD40-B1E0-4B51-B776-7A44484809E8}" type="presParOf" srcId="{1C6CC162-EF15-4AD2-BA0B-D698FCC1C8AC}" destId="{FAC02EF8-A88F-4268-9E20-977B1FB853DA}" srcOrd="0" destOrd="0" presId="urn:microsoft.com/office/officeart/2008/layout/SquareAccentList"/>
    <dgm:cxn modelId="{BB90DA12-137B-4907-8AB4-C14FE29A8C6D}" type="presParOf" srcId="{1C6CC162-EF15-4AD2-BA0B-D698FCC1C8AC}" destId="{FC7AFC06-A78B-4204-9B6C-B56CCE6C95EF}" srcOrd="1" destOrd="0" presId="urn:microsoft.com/office/officeart/2008/layout/SquareAccentList"/>
    <dgm:cxn modelId="{19943365-737F-466A-B9DC-3788476D84D6}" type="presParOf" srcId="{83FD49B2-AAD0-40D4-A718-F15F39CD069A}" destId="{D338AF29-AFAC-4196-BE5B-AF3043C10FCE}" srcOrd="2" destOrd="0" presId="urn:microsoft.com/office/officeart/2008/layout/SquareAccentList"/>
    <dgm:cxn modelId="{51D46CCD-67B4-4C7B-BF7A-FA0DBB450BCA}" type="presParOf" srcId="{D338AF29-AFAC-4196-BE5B-AF3043C10FCE}" destId="{05CCC4D1-E352-4B87-916D-2728E3D80607}" srcOrd="0" destOrd="0" presId="urn:microsoft.com/office/officeart/2008/layout/SquareAccentList"/>
    <dgm:cxn modelId="{87E3E09E-2E3C-45BF-9AE4-044633D9730E}" type="presParOf" srcId="{D338AF29-AFAC-4196-BE5B-AF3043C10FCE}" destId="{03B6409D-EA58-40FD-805E-9D31D273EFF1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C05642F-2603-4817-ADC6-7BF1F8AFA8E3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966D4F2-871D-4EA4-BD3F-C1A15A692AA4}">
      <dgm:prSet phldrT="[文本]"/>
      <dgm:spPr/>
      <dgm:t>
        <a:bodyPr/>
        <a:lstStyle/>
        <a:p>
          <a:r>
            <a:rPr lang="zh-CN" altLang="en-US"/>
            <a:t>面临的问题</a:t>
          </a:r>
        </a:p>
      </dgm:t>
    </dgm:pt>
    <dgm:pt modelId="{27027B38-1524-4F03-A941-8F6824AE9C3C}" type="parTrans" cxnId="{2DA12D5B-3257-4F3E-A534-9CDA9B73F30B}">
      <dgm:prSet/>
      <dgm:spPr/>
      <dgm:t>
        <a:bodyPr/>
        <a:lstStyle/>
        <a:p>
          <a:endParaRPr lang="zh-CN" altLang="en-US"/>
        </a:p>
      </dgm:t>
    </dgm:pt>
    <dgm:pt modelId="{C9B8CF33-DDBA-411B-B298-D68B3B76272B}" type="sibTrans" cxnId="{2DA12D5B-3257-4F3E-A534-9CDA9B73F30B}">
      <dgm:prSet/>
      <dgm:spPr/>
      <dgm:t>
        <a:bodyPr/>
        <a:lstStyle/>
        <a:p>
          <a:endParaRPr lang="zh-CN" altLang="en-US"/>
        </a:p>
      </dgm:t>
    </dgm:pt>
    <dgm:pt modelId="{D7A9DB55-FCAA-488F-9452-0DF455CDCA5E}">
      <dgm:prSet phldrT="[文本]"/>
      <dgm:spPr/>
      <dgm:t>
        <a:bodyPr/>
        <a:lstStyle/>
        <a:p>
          <a:r>
            <a:rPr lang="zh-CN" altLang="en-US"/>
            <a:t>若动态分析可能会被应用探知</a:t>
          </a:r>
        </a:p>
      </dgm:t>
    </dgm:pt>
    <dgm:pt modelId="{7F02DBE3-264B-4000-B2E8-3719F01500F9}" type="parTrans" cxnId="{F55CD205-FAEA-4593-B7A4-BD09ABB0F69F}">
      <dgm:prSet/>
      <dgm:spPr/>
      <dgm:t>
        <a:bodyPr/>
        <a:lstStyle/>
        <a:p>
          <a:endParaRPr lang="zh-CN" altLang="en-US"/>
        </a:p>
      </dgm:t>
    </dgm:pt>
    <dgm:pt modelId="{EBB7B2FF-9DFC-4936-BF74-D385C85CB50C}" type="sibTrans" cxnId="{F55CD205-FAEA-4593-B7A4-BD09ABB0F69F}">
      <dgm:prSet/>
      <dgm:spPr/>
      <dgm:t>
        <a:bodyPr/>
        <a:lstStyle/>
        <a:p>
          <a:endParaRPr lang="zh-CN" altLang="en-US"/>
        </a:p>
      </dgm:t>
    </dgm:pt>
    <dgm:pt modelId="{60F12734-0BA5-4C3C-9D8B-F802D1C87C5E}">
      <dgm:prSet phldrT="[文本]"/>
      <dgm:spPr/>
      <dgm:t>
        <a:bodyPr/>
        <a:lstStyle/>
        <a:p>
          <a:r>
            <a:rPr lang="en-US" altLang="zh-CN"/>
            <a:t>App</a:t>
          </a:r>
          <a:r>
            <a:rPr lang="zh-CN" altLang="en-US"/>
            <a:t>嵌入</a:t>
          </a:r>
          <a:r>
            <a:rPr lang="en-US" altLang="zh-CN"/>
            <a:t>Android</a:t>
          </a:r>
          <a:r>
            <a:rPr lang="zh-CN" altLang="en-US"/>
            <a:t>框架，回调多</a:t>
          </a:r>
        </a:p>
      </dgm:t>
    </dgm:pt>
    <dgm:pt modelId="{21B93520-2B48-499C-BC8B-1FCBCB63A034}" type="parTrans" cxnId="{DB9BD430-421C-4993-91D6-027470BC47B9}">
      <dgm:prSet/>
      <dgm:spPr/>
      <dgm:t>
        <a:bodyPr/>
        <a:lstStyle/>
        <a:p>
          <a:endParaRPr lang="zh-CN" altLang="en-US"/>
        </a:p>
      </dgm:t>
    </dgm:pt>
    <dgm:pt modelId="{AC04DC13-82E8-4636-8970-063429F6516B}" type="sibTrans" cxnId="{DB9BD430-421C-4993-91D6-027470BC47B9}">
      <dgm:prSet/>
      <dgm:spPr/>
      <dgm:t>
        <a:bodyPr/>
        <a:lstStyle/>
        <a:p>
          <a:endParaRPr lang="zh-CN" altLang="en-US"/>
        </a:p>
      </dgm:t>
    </dgm:pt>
    <dgm:pt modelId="{B6C181EE-F5A5-4E7C-8C63-2C622B08EEBE}">
      <dgm:prSet phldrT="[文本]"/>
      <dgm:spPr/>
      <dgm:t>
        <a:bodyPr/>
        <a:lstStyle/>
        <a:p>
          <a:r>
            <a:rPr lang="en-US" altLang="zh-CN"/>
            <a:t>Java</a:t>
          </a:r>
          <a:r>
            <a:rPr lang="zh-CN" altLang="en-US"/>
            <a:t>代码中的别名</a:t>
          </a:r>
        </a:p>
      </dgm:t>
    </dgm:pt>
    <dgm:pt modelId="{0761106B-FEB5-4A4D-8C6B-1A55CEE3B8FB}" type="parTrans" cxnId="{20388D5F-4AFB-4E31-96D6-760F7FD3E1E1}">
      <dgm:prSet/>
      <dgm:spPr/>
      <dgm:t>
        <a:bodyPr/>
        <a:lstStyle/>
        <a:p>
          <a:endParaRPr lang="zh-CN" altLang="en-US"/>
        </a:p>
      </dgm:t>
    </dgm:pt>
    <dgm:pt modelId="{9B4F0EC2-087E-4671-B6C7-9640445A788E}" type="sibTrans" cxnId="{20388D5F-4AFB-4E31-96D6-760F7FD3E1E1}">
      <dgm:prSet/>
      <dgm:spPr/>
      <dgm:t>
        <a:bodyPr/>
        <a:lstStyle/>
        <a:p>
          <a:endParaRPr lang="zh-CN" altLang="en-US"/>
        </a:p>
      </dgm:t>
    </dgm:pt>
    <dgm:pt modelId="{9B218AAF-A3A1-4F51-B567-75273B066E3B}">
      <dgm:prSet phldrT="[文本]"/>
      <dgm:spPr/>
      <dgm:t>
        <a:bodyPr/>
        <a:lstStyle/>
        <a:p>
          <a:r>
            <a:rPr lang="zh-CN" altLang="en-US"/>
            <a:t>实现方案</a:t>
          </a:r>
        </a:p>
      </dgm:t>
    </dgm:pt>
    <dgm:pt modelId="{FC1D70EC-421F-40AD-99AD-EF1D23781787}" type="parTrans" cxnId="{3CA0B961-5A95-402A-8E1A-B59158B2BD5E}">
      <dgm:prSet/>
      <dgm:spPr/>
      <dgm:t>
        <a:bodyPr/>
        <a:lstStyle/>
        <a:p>
          <a:endParaRPr lang="zh-CN" altLang="en-US"/>
        </a:p>
      </dgm:t>
    </dgm:pt>
    <dgm:pt modelId="{D88822BF-4939-41D5-BF31-813C702BF618}" type="sibTrans" cxnId="{3CA0B961-5A95-402A-8E1A-B59158B2BD5E}">
      <dgm:prSet/>
      <dgm:spPr/>
      <dgm:t>
        <a:bodyPr/>
        <a:lstStyle/>
        <a:p>
          <a:endParaRPr lang="zh-CN" altLang="en-US"/>
        </a:p>
      </dgm:t>
    </dgm:pt>
    <dgm:pt modelId="{88A778A8-76AB-47B9-BF31-841F8062164E}">
      <dgm:prSet phldrT="[文本]"/>
      <dgm:spPr/>
      <dgm:t>
        <a:bodyPr/>
        <a:lstStyle/>
        <a:p>
          <a:r>
            <a:rPr lang="zh-CN" altLang="en-US"/>
            <a:t>静态污点分析工具</a:t>
          </a:r>
        </a:p>
      </dgm:t>
    </dgm:pt>
    <dgm:pt modelId="{2DCED472-7641-4F06-97CD-DD56F8C24A62}" type="parTrans" cxnId="{A93C55BC-996B-49CF-96FF-8DD9101CA7C8}">
      <dgm:prSet/>
      <dgm:spPr/>
      <dgm:t>
        <a:bodyPr/>
        <a:lstStyle/>
        <a:p>
          <a:endParaRPr lang="zh-CN" altLang="en-US"/>
        </a:p>
      </dgm:t>
    </dgm:pt>
    <dgm:pt modelId="{16D82131-59A8-4B61-9D50-6E433548C728}" type="sibTrans" cxnId="{A93C55BC-996B-49CF-96FF-8DD9101CA7C8}">
      <dgm:prSet/>
      <dgm:spPr/>
      <dgm:t>
        <a:bodyPr/>
        <a:lstStyle/>
        <a:p>
          <a:endParaRPr lang="zh-CN" altLang="en-US"/>
        </a:p>
      </dgm:t>
    </dgm:pt>
    <dgm:pt modelId="{7089CFA7-DF4B-4CF0-A7BE-360F948D4064}">
      <dgm:prSet phldrT="[文本]"/>
      <dgm:spPr/>
      <dgm:t>
        <a:bodyPr/>
        <a:lstStyle/>
        <a:p>
          <a:r>
            <a:rPr lang="zh-CN" altLang="en-US"/>
            <a:t>按需的数据流分析</a:t>
          </a:r>
        </a:p>
      </dgm:t>
    </dgm:pt>
    <dgm:pt modelId="{D450BD2D-0429-4CED-AB6D-0941E9AD9D2C}" type="parTrans" cxnId="{6DB47925-04A2-4384-B95D-A40ABDFA7BE3}">
      <dgm:prSet/>
      <dgm:spPr/>
      <dgm:t>
        <a:bodyPr/>
        <a:lstStyle/>
        <a:p>
          <a:endParaRPr lang="zh-CN" altLang="en-US"/>
        </a:p>
      </dgm:t>
    </dgm:pt>
    <dgm:pt modelId="{41D29BDF-D222-42D5-A238-1E6A679A3D97}" type="sibTrans" cxnId="{6DB47925-04A2-4384-B95D-A40ABDFA7BE3}">
      <dgm:prSet/>
      <dgm:spPr/>
      <dgm:t>
        <a:bodyPr/>
        <a:lstStyle/>
        <a:p>
          <a:endParaRPr lang="zh-CN" altLang="en-US"/>
        </a:p>
      </dgm:t>
    </dgm:pt>
    <dgm:pt modelId="{704AB1E4-1A21-4313-B36A-5656A498A4E1}">
      <dgm:prSet phldrT="[文本]"/>
      <dgm:spPr/>
      <dgm:t>
        <a:bodyPr/>
        <a:lstStyle/>
        <a:p>
          <a:r>
            <a:rPr lang="zh-CN" altLang="en-US"/>
            <a:t>考虑</a:t>
          </a:r>
          <a:r>
            <a:rPr lang="en-US" altLang="zh-CN"/>
            <a:t>Callback</a:t>
          </a:r>
          <a:r>
            <a:rPr lang="zh-CN" altLang="en-US"/>
            <a:t>（需要附加信息）</a:t>
          </a:r>
        </a:p>
      </dgm:t>
    </dgm:pt>
    <dgm:pt modelId="{DB8C4C20-945A-4A1D-BD72-5EFF31E21165}" type="parTrans" cxnId="{49F3D6BD-DD2E-4E09-B262-75940EC3E5B7}">
      <dgm:prSet/>
      <dgm:spPr/>
      <dgm:t>
        <a:bodyPr/>
        <a:lstStyle/>
        <a:p>
          <a:endParaRPr lang="zh-CN" altLang="en-US"/>
        </a:p>
      </dgm:t>
    </dgm:pt>
    <dgm:pt modelId="{BAAA6C50-B903-4AAC-8F79-65A6728D011A}" type="sibTrans" cxnId="{49F3D6BD-DD2E-4E09-B262-75940EC3E5B7}">
      <dgm:prSet/>
      <dgm:spPr/>
      <dgm:t>
        <a:bodyPr/>
        <a:lstStyle/>
        <a:p>
          <a:endParaRPr lang="zh-CN" altLang="en-US"/>
        </a:p>
      </dgm:t>
    </dgm:pt>
    <dgm:pt modelId="{7D7E5A8A-2437-4F5C-BA95-50F3D3BF9E3C}" type="pres">
      <dgm:prSet presAssocID="{CC05642F-2603-4817-ADC6-7BF1F8AFA8E3}" presName="layout" presStyleCnt="0">
        <dgm:presLayoutVars>
          <dgm:chMax/>
          <dgm:chPref/>
          <dgm:dir/>
          <dgm:resizeHandles/>
        </dgm:presLayoutVars>
      </dgm:prSet>
      <dgm:spPr/>
    </dgm:pt>
    <dgm:pt modelId="{D5F4FB44-97DF-4A78-8E20-C4F0CE7BCC60}" type="pres">
      <dgm:prSet presAssocID="{F966D4F2-871D-4EA4-BD3F-C1A15A692AA4}" presName="root" presStyleCnt="0">
        <dgm:presLayoutVars>
          <dgm:chMax/>
          <dgm:chPref/>
        </dgm:presLayoutVars>
      </dgm:prSet>
      <dgm:spPr/>
    </dgm:pt>
    <dgm:pt modelId="{A4FD8928-C68B-4136-93B3-EDD1809E983B}" type="pres">
      <dgm:prSet presAssocID="{F966D4F2-871D-4EA4-BD3F-C1A15A692AA4}" presName="rootComposite" presStyleCnt="0">
        <dgm:presLayoutVars/>
      </dgm:prSet>
      <dgm:spPr/>
    </dgm:pt>
    <dgm:pt modelId="{942429E4-F420-45D9-A5AE-75F3F7FC026A}" type="pres">
      <dgm:prSet presAssocID="{F966D4F2-871D-4EA4-BD3F-C1A15A692AA4}" presName="ParentAccent" presStyleLbl="alignNode1" presStyleIdx="0" presStyleCnt="2"/>
      <dgm:spPr/>
    </dgm:pt>
    <dgm:pt modelId="{DD5449D3-9304-4FF5-A78B-7875106467C4}" type="pres">
      <dgm:prSet presAssocID="{F966D4F2-871D-4EA4-BD3F-C1A15A692AA4}" presName="ParentSmallAccent" presStyleLbl="fgAcc1" presStyleIdx="0" presStyleCnt="2"/>
      <dgm:spPr/>
    </dgm:pt>
    <dgm:pt modelId="{1CD54F0F-A834-4E7A-B073-FD3A6E7C014E}" type="pres">
      <dgm:prSet presAssocID="{F966D4F2-871D-4EA4-BD3F-C1A15A692AA4}" presName="Parent" presStyleLbl="revTx" presStyleIdx="0" presStyleCnt="8">
        <dgm:presLayoutVars>
          <dgm:chMax/>
          <dgm:chPref val="4"/>
          <dgm:bulletEnabled val="1"/>
        </dgm:presLayoutVars>
      </dgm:prSet>
      <dgm:spPr/>
    </dgm:pt>
    <dgm:pt modelId="{10C2A2EB-F1BB-4FE5-9145-614F7BFCB0A5}" type="pres">
      <dgm:prSet presAssocID="{F966D4F2-871D-4EA4-BD3F-C1A15A692AA4}" presName="childShape" presStyleCnt="0">
        <dgm:presLayoutVars>
          <dgm:chMax val="0"/>
          <dgm:chPref val="0"/>
        </dgm:presLayoutVars>
      </dgm:prSet>
      <dgm:spPr/>
    </dgm:pt>
    <dgm:pt modelId="{B1EBC169-88E2-4707-956A-5DA0D600737C}" type="pres">
      <dgm:prSet presAssocID="{D7A9DB55-FCAA-488F-9452-0DF455CDCA5E}" presName="childComposite" presStyleCnt="0">
        <dgm:presLayoutVars>
          <dgm:chMax val="0"/>
          <dgm:chPref val="0"/>
        </dgm:presLayoutVars>
      </dgm:prSet>
      <dgm:spPr/>
    </dgm:pt>
    <dgm:pt modelId="{6E601EA0-D03B-4727-9AFA-18E6AE721B0B}" type="pres">
      <dgm:prSet presAssocID="{D7A9DB55-FCAA-488F-9452-0DF455CDCA5E}" presName="ChildAccent" presStyleLbl="solidFgAcc1" presStyleIdx="0" presStyleCnt="6"/>
      <dgm:spPr/>
    </dgm:pt>
    <dgm:pt modelId="{E0BDB7DC-466E-489D-8111-02F3E7C1FC4E}" type="pres">
      <dgm:prSet presAssocID="{D7A9DB55-FCAA-488F-9452-0DF455CDCA5E}" presName="Child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11D1627B-3EDE-4898-8031-31347A88B229}" type="pres">
      <dgm:prSet presAssocID="{60F12734-0BA5-4C3C-9D8B-F802D1C87C5E}" presName="childComposite" presStyleCnt="0">
        <dgm:presLayoutVars>
          <dgm:chMax val="0"/>
          <dgm:chPref val="0"/>
        </dgm:presLayoutVars>
      </dgm:prSet>
      <dgm:spPr/>
    </dgm:pt>
    <dgm:pt modelId="{4414C9D6-A0A7-4310-A3F6-B3EDE90959BF}" type="pres">
      <dgm:prSet presAssocID="{60F12734-0BA5-4C3C-9D8B-F802D1C87C5E}" presName="ChildAccent" presStyleLbl="solidFgAcc1" presStyleIdx="1" presStyleCnt="6"/>
      <dgm:spPr/>
    </dgm:pt>
    <dgm:pt modelId="{3E323A8D-A821-4E44-98B7-5623F15FF34F}" type="pres">
      <dgm:prSet presAssocID="{60F12734-0BA5-4C3C-9D8B-F802D1C87C5E}" presName="Child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9374309B-0FFF-4905-88AE-D17D2FD668EF}" type="pres">
      <dgm:prSet presAssocID="{B6C181EE-F5A5-4E7C-8C63-2C622B08EEBE}" presName="childComposite" presStyleCnt="0">
        <dgm:presLayoutVars>
          <dgm:chMax val="0"/>
          <dgm:chPref val="0"/>
        </dgm:presLayoutVars>
      </dgm:prSet>
      <dgm:spPr/>
    </dgm:pt>
    <dgm:pt modelId="{76FC642E-250D-43A8-883E-B3FC8189934B}" type="pres">
      <dgm:prSet presAssocID="{B6C181EE-F5A5-4E7C-8C63-2C622B08EEBE}" presName="ChildAccent" presStyleLbl="solidFgAcc1" presStyleIdx="2" presStyleCnt="6"/>
      <dgm:spPr/>
    </dgm:pt>
    <dgm:pt modelId="{61CB85D0-395D-46A8-B3AD-6432D26F6B94}" type="pres">
      <dgm:prSet presAssocID="{B6C181EE-F5A5-4E7C-8C63-2C622B08EEBE}" presName="Child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28956F90-8E9A-43F9-88AB-8E1C97EC520F}" type="pres">
      <dgm:prSet presAssocID="{9B218AAF-A3A1-4F51-B567-75273B066E3B}" presName="root" presStyleCnt="0">
        <dgm:presLayoutVars>
          <dgm:chMax/>
          <dgm:chPref/>
        </dgm:presLayoutVars>
      </dgm:prSet>
      <dgm:spPr/>
    </dgm:pt>
    <dgm:pt modelId="{3A1B015C-CCEB-443A-B741-ACA81CC1E06D}" type="pres">
      <dgm:prSet presAssocID="{9B218AAF-A3A1-4F51-B567-75273B066E3B}" presName="rootComposite" presStyleCnt="0">
        <dgm:presLayoutVars/>
      </dgm:prSet>
      <dgm:spPr/>
    </dgm:pt>
    <dgm:pt modelId="{ED9F664C-ABFD-4D00-8A61-574F9D937A04}" type="pres">
      <dgm:prSet presAssocID="{9B218AAF-A3A1-4F51-B567-75273B066E3B}" presName="ParentAccent" presStyleLbl="alignNode1" presStyleIdx="1" presStyleCnt="2"/>
      <dgm:spPr/>
    </dgm:pt>
    <dgm:pt modelId="{780D2FBC-BC51-44CC-A565-B22BA9107EA5}" type="pres">
      <dgm:prSet presAssocID="{9B218AAF-A3A1-4F51-B567-75273B066E3B}" presName="ParentSmallAccent" presStyleLbl="fgAcc1" presStyleIdx="1" presStyleCnt="2"/>
      <dgm:spPr/>
    </dgm:pt>
    <dgm:pt modelId="{5BB9178A-D831-43B5-95D8-3D8B7D660961}" type="pres">
      <dgm:prSet presAssocID="{9B218AAF-A3A1-4F51-B567-75273B066E3B}" presName="Parent" presStyleLbl="revTx" presStyleIdx="4" presStyleCnt="8">
        <dgm:presLayoutVars>
          <dgm:chMax/>
          <dgm:chPref val="4"/>
          <dgm:bulletEnabled val="1"/>
        </dgm:presLayoutVars>
      </dgm:prSet>
      <dgm:spPr/>
    </dgm:pt>
    <dgm:pt modelId="{83FD49B2-AAD0-40D4-A718-F15F39CD069A}" type="pres">
      <dgm:prSet presAssocID="{9B218AAF-A3A1-4F51-B567-75273B066E3B}" presName="childShape" presStyleCnt="0">
        <dgm:presLayoutVars>
          <dgm:chMax val="0"/>
          <dgm:chPref val="0"/>
        </dgm:presLayoutVars>
      </dgm:prSet>
      <dgm:spPr/>
    </dgm:pt>
    <dgm:pt modelId="{D5017840-2D40-4B52-AE87-53B627244DDD}" type="pres">
      <dgm:prSet presAssocID="{88A778A8-76AB-47B9-BF31-841F8062164E}" presName="childComposite" presStyleCnt="0">
        <dgm:presLayoutVars>
          <dgm:chMax val="0"/>
          <dgm:chPref val="0"/>
        </dgm:presLayoutVars>
      </dgm:prSet>
      <dgm:spPr/>
    </dgm:pt>
    <dgm:pt modelId="{F5EF8ED2-76DE-4F7E-B3D9-40A80BC99848}" type="pres">
      <dgm:prSet presAssocID="{88A778A8-76AB-47B9-BF31-841F8062164E}" presName="ChildAccent" presStyleLbl="solidFgAcc1" presStyleIdx="3" presStyleCnt="6"/>
      <dgm:spPr/>
    </dgm:pt>
    <dgm:pt modelId="{70AE3E77-5AA0-41E7-8577-11FAA48CCB04}" type="pres">
      <dgm:prSet presAssocID="{88A778A8-76AB-47B9-BF31-841F8062164E}" presName="Child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1C6CC162-EF15-4AD2-BA0B-D698FCC1C8AC}" type="pres">
      <dgm:prSet presAssocID="{7089CFA7-DF4B-4CF0-A7BE-360F948D4064}" presName="childComposite" presStyleCnt="0">
        <dgm:presLayoutVars>
          <dgm:chMax val="0"/>
          <dgm:chPref val="0"/>
        </dgm:presLayoutVars>
      </dgm:prSet>
      <dgm:spPr/>
    </dgm:pt>
    <dgm:pt modelId="{FAC02EF8-A88F-4268-9E20-977B1FB853DA}" type="pres">
      <dgm:prSet presAssocID="{7089CFA7-DF4B-4CF0-A7BE-360F948D4064}" presName="ChildAccent" presStyleLbl="solidFgAcc1" presStyleIdx="4" presStyleCnt="6"/>
      <dgm:spPr/>
    </dgm:pt>
    <dgm:pt modelId="{FC7AFC06-A78B-4204-9B6C-B56CCE6C95EF}" type="pres">
      <dgm:prSet presAssocID="{7089CFA7-DF4B-4CF0-A7BE-360F948D4064}" presName="Child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D338AF29-AFAC-4196-BE5B-AF3043C10FCE}" type="pres">
      <dgm:prSet presAssocID="{704AB1E4-1A21-4313-B36A-5656A498A4E1}" presName="childComposite" presStyleCnt="0">
        <dgm:presLayoutVars>
          <dgm:chMax val="0"/>
          <dgm:chPref val="0"/>
        </dgm:presLayoutVars>
      </dgm:prSet>
      <dgm:spPr/>
    </dgm:pt>
    <dgm:pt modelId="{05CCC4D1-E352-4B87-916D-2728E3D80607}" type="pres">
      <dgm:prSet presAssocID="{704AB1E4-1A21-4313-B36A-5656A498A4E1}" presName="ChildAccent" presStyleLbl="solidFgAcc1" presStyleIdx="5" presStyleCnt="6"/>
      <dgm:spPr/>
    </dgm:pt>
    <dgm:pt modelId="{03B6409D-EA58-40FD-805E-9D31D273EFF1}" type="pres">
      <dgm:prSet presAssocID="{704AB1E4-1A21-4313-B36A-5656A498A4E1}" presName="Child" presStyleLbl="revTx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F55CD205-FAEA-4593-B7A4-BD09ABB0F69F}" srcId="{F966D4F2-871D-4EA4-BD3F-C1A15A692AA4}" destId="{D7A9DB55-FCAA-488F-9452-0DF455CDCA5E}" srcOrd="0" destOrd="0" parTransId="{7F02DBE3-264B-4000-B2E8-3719F01500F9}" sibTransId="{EBB7B2FF-9DFC-4936-BF74-D385C85CB50C}"/>
    <dgm:cxn modelId="{86D27F23-C149-48ED-B9F8-A029A1EC789C}" type="presOf" srcId="{CC05642F-2603-4817-ADC6-7BF1F8AFA8E3}" destId="{7D7E5A8A-2437-4F5C-BA95-50F3D3BF9E3C}" srcOrd="0" destOrd="0" presId="urn:microsoft.com/office/officeart/2008/layout/SquareAccentList"/>
    <dgm:cxn modelId="{6DB47925-04A2-4384-B95D-A40ABDFA7BE3}" srcId="{9B218AAF-A3A1-4F51-B567-75273B066E3B}" destId="{7089CFA7-DF4B-4CF0-A7BE-360F948D4064}" srcOrd="1" destOrd="0" parTransId="{D450BD2D-0429-4CED-AB6D-0941E9AD9D2C}" sibTransId="{41D29BDF-D222-42D5-A238-1E6A679A3D97}"/>
    <dgm:cxn modelId="{DB9BD430-421C-4993-91D6-027470BC47B9}" srcId="{F966D4F2-871D-4EA4-BD3F-C1A15A692AA4}" destId="{60F12734-0BA5-4C3C-9D8B-F802D1C87C5E}" srcOrd="1" destOrd="0" parTransId="{21B93520-2B48-499C-BC8B-1FCBCB63A034}" sibTransId="{AC04DC13-82E8-4636-8970-063429F6516B}"/>
    <dgm:cxn modelId="{9C1B253D-5C44-4B34-977D-599E50ECD19C}" type="presOf" srcId="{D7A9DB55-FCAA-488F-9452-0DF455CDCA5E}" destId="{E0BDB7DC-466E-489D-8111-02F3E7C1FC4E}" srcOrd="0" destOrd="0" presId="urn:microsoft.com/office/officeart/2008/layout/SquareAccentList"/>
    <dgm:cxn modelId="{2DA12D5B-3257-4F3E-A534-9CDA9B73F30B}" srcId="{CC05642F-2603-4817-ADC6-7BF1F8AFA8E3}" destId="{F966D4F2-871D-4EA4-BD3F-C1A15A692AA4}" srcOrd="0" destOrd="0" parTransId="{27027B38-1524-4F03-A941-8F6824AE9C3C}" sibTransId="{C9B8CF33-DDBA-411B-B298-D68B3B76272B}"/>
    <dgm:cxn modelId="{20388D5F-4AFB-4E31-96D6-760F7FD3E1E1}" srcId="{F966D4F2-871D-4EA4-BD3F-C1A15A692AA4}" destId="{B6C181EE-F5A5-4E7C-8C63-2C622B08EEBE}" srcOrd="2" destOrd="0" parTransId="{0761106B-FEB5-4A4D-8C6B-1A55CEE3B8FB}" sibTransId="{9B4F0EC2-087E-4671-B6C7-9640445A788E}"/>
    <dgm:cxn modelId="{3CA0B961-5A95-402A-8E1A-B59158B2BD5E}" srcId="{CC05642F-2603-4817-ADC6-7BF1F8AFA8E3}" destId="{9B218AAF-A3A1-4F51-B567-75273B066E3B}" srcOrd="1" destOrd="0" parTransId="{FC1D70EC-421F-40AD-99AD-EF1D23781787}" sibTransId="{D88822BF-4939-41D5-BF31-813C702BF618}"/>
    <dgm:cxn modelId="{B1683B48-0C45-493D-90DA-56CBB55921BA}" type="presOf" srcId="{704AB1E4-1A21-4313-B36A-5656A498A4E1}" destId="{03B6409D-EA58-40FD-805E-9D31D273EFF1}" srcOrd="0" destOrd="0" presId="urn:microsoft.com/office/officeart/2008/layout/SquareAccentList"/>
    <dgm:cxn modelId="{C522434E-ADF3-4DE4-926B-8F05FC685FFA}" type="presOf" srcId="{7089CFA7-DF4B-4CF0-A7BE-360F948D4064}" destId="{FC7AFC06-A78B-4204-9B6C-B56CCE6C95EF}" srcOrd="0" destOrd="0" presId="urn:microsoft.com/office/officeart/2008/layout/SquareAccentList"/>
    <dgm:cxn modelId="{71A5A271-0DDE-4C35-8727-E8CC4EC2E8C8}" type="presOf" srcId="{88A778A8-76AB-47B9-BF31-841F8062164E}" destId="{70AE3E77-5AA0-41E7-8577-11FAA48CCB04}" srcOrd="0" destOrd="0" presId="urn:microsoft.com/office/officeart/2008/layout/SquareAccentList"/>
    <dgm:cxn modelId="{EDF01B74-2115-4FF2-98FC-4F22DEF49D9D}" type="presOf" srcId="{9B218AAF-A3A1-4F51-B567-75273B066E3B}" destId="{5BB9178A-D831-43B5-95D8-3D8B7D660961}" srcOrd="0" destOrd="0" presId="urn:microsoft.com/office/officeart/2008/layout/SquareAccentList"/>
    <dgm:cxn modelId="{ED50D78F-4187-4C87-A3CE-B405A8E23012}" type="presOf" srcId="{60F12734-0BA5-4C3C-9D8B-F802D1C87C5E}" destId="{3E323A8D-A821-4E44-98B7-5623F15FF34F}" srcOrd="0" destOrd="0" presId="urn:microsoft.com/office/officeart/2008/layout/SquareAccentList"/>
    <dgm:cxn modelId="{34772991-39CE-461D-944E-8EF718D85E51}" type="presOf" srcId="{B6C181EE-F5A5-4E7C-8C63-2C622B08EEBE}" destId="{61CB85D0-395D-46A8-B3AD-6432D26F6B94}" srcOrd="0" destOrd="0" presId="urn:microsoft.com/office/officeart/2008/layout/SquareAccentList"/>
    <dgm:cxn modelId="{A93C55BC-996B-49CF-96FF-8DD9101CA7C8}" srcId="{9B218AAF-A3A1-4F51-B567-75273B066E3B}" destId="{88A778A8-76AB-47B9-BF31-841F8062164E}" srcOrd="0" destOrd="0" parTransId="{2DCED472-7641-4F06-97CD-DD56F8C24A62}" sibTransId="{16D82131-59A8-4B61-9D50-6E433548C728}"/>
    <dgm:cxn modelId="{49F3D6BD-DD2E-4E09-B262-75940EC3E5B7}" srcId="{9B218AAF-A3A1-4F51-B567-75273B066E3B}" destId="{704AB1E4-1A21-4313-B36A-5656A498A4E1}" srcOrd="2" destOrd="0" parTransId="{DB8C4C20-945A-4A1D-BD72-5EFF31E21165}" sibTransId="{BAAA6C50-B903-4AAC-8F79-65A6728D011A}"/>
    <dgm:cxn modelId="{CEC534E4-05DF-4439-90DB-870665830F91}" type="presOf" srcId="{F966D4F2-871D-4EA4-BD3F-C1A15A692AA4}" destId="{1CD54F0F-A834-4E7A-B073-FD3A6E7C014E}" srcOrd="0" destOrd="0" presId="urn:microsoft.com/office/officeart/2008/layout/SquareAccentList"/>
    <dgm:cxn modelId="{FA6985DE-2CB4-44C1-803D-5C83CC7A994E}" type="presParOf" srcId="{7D7E5A8A-2437-4F5C-BA95-50F3D3BF9E3C}" destId="{D5F4FB44-97DF-4A78-8E20-C4F0CE7BCC60}" srcOrd="0" destOrd="0" presId="urn:microsoft.com/office/officeart/2008/layout/SquareAccentList"/>
    <dgm:cxn modelId="{4B657D15-4A9E-42B9-ADD9-830204F6F762}" type="presParOf" srcId="{D5F4FB44-97DF-4A78-8E20-C4F0CE7BCC60}" destId="{A4FD8928-C68B-4136-93B3-EDD1809E983B}" srcOrd="0" destOrd="0" presId="urn:microsoft.com/office/officeart/2008/layout/SquareAccentList"/>
    <dgm:cxn modelId="{F518ECC1-EC2B-45C4-AB78-1C26B6C68B08}" type="presParOf" srcId="{A4FD8928-C68B-4136-93B3-EDD1809E983B}" destId="{942429E4-F420-45D9-A5AE-75F3F7FC026A}" srcOrd="0" destOrd="0" presId="urn:microsoft.com/office/officeart/2008/layout/SquareAccentList"/>
    <dgm:cxn modelId="{254EB949-71C1-412A-82AD-213F1F2BFAF8}" type="presParOf" srcId="{A4FD8928-C68B-4136-93B3-EDD1809E983B}" destId="{DD5449D3-9304-4FF5-A78B-7875106467C4}" srcOrd="1" destOrd="0" presId="urn:microsoft.com/office/officeart/2008/layout/SquareAccentList"/>
    <dgm:cxn modelId="{DAC286D3-56F4-48A4-89AF-7542E68C6D24}" type="presParOf" srcId="{A4FD8928-C68B-4136-93B3-EDD1809E983B}" destId="{1CD54F0F-A834-4E7A-B073-FD3A6E7C014E}" srcOrd="2" destOrd="0" presId="urn:microsoft.com/office/officeart/2008/layout/SquareAccentList"/>
    <dgm:cxn modelId="{AA014028-AF3E-4717-A99A-3AEFAF65A0C9}" type="presParOf" srcId="{D5F4FB44-97DF-4A78-8E20-C4F0CE7BCC60}" destId="{10C2A2EB-F1BB-4FE5-9145-614F7BFCB0A5}" srcOrd="1" destOrd="0" presId="urn:microsoft.com/office/officeart/2008/layout/SquareAccentList"/>
    <dgm:cxn modelId="{58A90F96-9649-4FB3-88C2-8D16CC24F638}" type="presParOf" srcId="{10C2A2EB-F1BB-4FE5-9145-614F7BFCB0A5}" destId="{B1EBC169-88E2-4707-956A-5DA0D600737C}" srcOrd="0" destOrd="0" presId="urn:microsoft.com/office/officeart/2008/layout/SquareAccentList"/>
    <dgm:cxn modelId="{940ED947-35DD-4150-B26B-E6ED32B2640B}" type="presParOf" srcId="{B1EBC169-88E2-4707-956A-5DA0D600737C}" destId="{6E601EA0-D03B-4727-9AFA-18E6AE721B0B}" srcOrd="0" destOrd="0" presId="urn:microsoft.com/office/officeart/2008/layout/SquareAccentList"/>
    <dgm:cxn modelId="{425A1A5D-8C2B-4480-9637-0D0EB9A2B712}" type="presParOf" srcId="{B1EBC169-88E2-4707-956A-5DA0D600737C}" destId="{E0BDB7DC-466E-489D-8111-02F3E7C1FC4E}" srcOrd="1" destOrd="0" presId="urn:microsoft.com/office/officeart/2008/layout/SquareAccentList"/>
    <dgm:cxn modelId="{747D344C-78BE-43DC-AE81-C634BF917C70}" type="presParOf" srcId="{10C2A2EB-F1BB-4FE5-9145-614F7BFCB0A5}" destId="{11D1627B-3EDE-4898-8031-31347A88B229}" srcOrd="1" destOrd="0" presId="urn:microsoft.com/office/officeart/2008/layout/SquareAccentList"/>
    <dgm:cxn modelId="{E2F85C90-47CE-4C94-9696-E78BF7409695}" type="presParOf" srcId="{11D1627B-3EDE-4898-8031-31347A88B229}" destId="{4414C9D6-A0A7-4310-A3F6-B3EDE90959BF}" srcOrd="0" destOrd="0" presId="urn:microsoft.com/office/officeart/2008/layout/SquareAccentList"/>
    <dgm:cxn modelId="{0E280B1D-E1D7-4E0B-B5D2-B3AF76229004}" type="presParOf" srcId="{11D1627B-3EDE-4898-8031-31347A88B229}" destId="{3E323A8D-A821-4E44-98B7-5623F15FF34F}" srcOrd="1" destOrd="0" presId="urn:microsoft.com/office/officeart/2008/layout/SquareAccentList"/>
    <dgm:cxn modelId="{5E0ACB31-32D7-4D23-B595-B5285908531A}" type="presParOf" srcId="{10C2A2EB-F1BB-4FE5-9145-614F7BFCB0A5}" destId="{9374309B-0FFF-4905-88AE-D17D2FD668EF}" srcOrd="2" destOrd="0" presId="urn:microsoft.com/office/officeart/2008/layout/SquareAccentList"/>
    <dgm:cxn modelId="{FAA8C7B7-1C78-44DD-A92D-56A90C803EC8}" type="presParOf" srcId="{9374309B-0FFF-4905-88AE-D17D2FD668EF}" destId="{76FC642E-250D-43A8-883E-B3FC8189934B}" srcOrd="0" destOrd="0" presId="urn:microsoft.com/office/officeart/2008/layout/SquareAccentList"/>
    <dgm:cxn modelId="{4DA82023-9943-4C26-8670-F447D4601755}" type="presParOf" srcId="{9374309B-0FFF-4905-88AE-D17D2FD668EF}" destId="{61CB85D0-395D-46A8-B3AD-6432D26F6B94}" srcOrd="1" destOrd="0" presId="urn:microsoft.com/office/officeart/2008/layout/SquareAccentList"/>
    <dgm:cxn modelId="{4FCCBFE9-E484-4270-BA0A-21CF739C09FB}" type="presParOf" srcId="{7D7E5A8A-2437-4F5C-BA95-50F3D3BF9E3C}" destId="{28956F90-8E9A-43F9-88AB-8E1C97EC520F}" srcOrd="1" destOrd="0" presId="urn:microsoft.com/office/officeart/2008/layout/SquareAccentList"/>
    <dgm:cxn modelId="{DAAF9DFA-7F71-40F5-B0DE-1337D872E31A}" type="presParOf" srcId="{28956F90-8E9A-43F9-88AB-8E1C97EC520F}" destId="{3A1B015C-CCEB-443A-B741-ACA81CC1E06D}" srcOrd="0" destOrd="0" presId="urn:microsoft.com/office/officeart/2008/layout/SquareAccentList"/>
    <dgm:cxn modelId="{7CABF87F-DA55-4B97-9BE5-38AD6F8D3454}" type="presParOf" srcId="{3A1B015C-CCEB-443A-B741-ACA81CC1E06D}" destId="{ED9F664C-ABFD-4D00-8A61-574F9D937A04}" srcOrd="0" destOrd="0" presId="urn:microsoft.com/office/officeart/2008/layout/SquareAccentList"/>
    <dgm:cxn modelId="{586FD9D9-D6EC-40B4-ABFA-CD1F3A34E2C3}" type="presParOf" srcId="{3A1B015C-CCEB-443A-B741-ACA81CC1E06D}" destId="{780D2FBC-BC51-44CC-A565-B22BA9107EA5}" srcOrd="1" destOrd="0" presId="urn:microsoft.com/office/officeart/2008/layout/SquareAccentList"/>
    <dgm:cxn modelId="{768FF483-77E2-4593-BFBD-18471A36E65B}" type="presParOf" srcId="{3A1B015C-CCEB-443A-B741-ACA81CC1E06D}" destId="{5BB9178A-D831-43B5-95D8-3D8B7D660961}" srcOrd="2" destOrd="0" presId="urn:microsoft.com/office/officeart/2008/layout/SquareAccentList"/>
    <dgm:cxn modelId="{8AABCD01-C25B-45AD-B883-5477F5CDCD8D}" type="presParOf" srcId="{28956F90-8E9A-43F9-88AB-8E1C97EC520F}" destId="{83FD49B2-AAD0-40D4-A718-F15F39CD069A}" srcOrd="1" destOrd="0" presId="urn:microsoft.com/office/officeart/2008/layout/SquareAccentList"/>
    <dgm:cxn modelId="{BF9BBC90-06E9-4567-988F-89B04B1BDC5F}" type="presParOf" srcId="{83FD49B2-AAD0-40D4-A718-F15F39CD069A}" destId="{D5017840-2D40-4B52-AE87-53B627244DDD}" srcOrd="0" destOrd="0" presId="urn:microsoft.com/office/officeart/2008/layout/SquareAccentList"/>
    <dgm:cxn modelId="{377EC3E3-6361-48AD-9EBF-64C556C39BCE}" type="presParOf" srcId="{D5017840-2D40-4B52-AE87-53B627244DDD}" destId="{F5EF8ED2-76DE-4F7E-B3D9-40A80BC99848}" srcOrd="0" destOrd="0" presId="urn:microsoft.com/office/officeart/2008/layout/SquareAccentList"/>
    <dgm:cxn modelId="{A2DB3B0A-32CC-471C-AE96-6CBA933FE9B8}" type="presParOf" srcId="{D5017840-2D40-4B52-AE87-53B627244DDD}" destId="{70AE3E77-5AA0-41E7-8577-11FAA48CCB04}" srcOrd="1" destOrd="0" presId="urn:microsoft.com/office/officeart/2008/layout/SquareAccentList"/>
    <dgm:cxn modelId="{0BE72706-6494-4554-8648-47AE93E0E083}" type="presParOf" srcId="{83FD49B2-AAD0-40D4-A718-F15F39CD069A}" destId="{1C6CC162-EF15-4AD2-BA0B-D698FCC1C8AC}" srcOrd="1" destOrd="0" presId="urn:microsoft.com/office/officeart/2008/layout/SquareAccentList"/>
    <dgm:cxn modelId="{4FB3CD40-B1E0-4B51-B776-7A44484809E8}" type="presParOf" srcId="{1C6CC162-EF15-4AD2-BA0B-D698FCC1C8AC}" destId="{FAC02EF8-A88F-4268-9E20-977B1FB853DA}" srcOrd="0" destOrd="0" presId="urn:microsoft.com/office/officeart/2008/layout/SquareAccentList"/>
    <dgm:cxn modelId="{BB90DA12-137B-4907-8AB4-C14FE29A8C6D}" type="presParOf" srcId="{1C6CC162-EF15-4AD2-BA0B-D698FCC1C8AC}" destId="{FC7AFC06-A78B-4204-9B6C-B56CCE6C95EF}" srcOrd="1" destOrd="0" presId="urn:microsoft.com/office/officeart/2008/layout/SquareAccentList"/>
    <dgm:cxn modelId="{19943365-737F-466A-B9DC-3788476D84D6}" type="presParOf" srcId="{83FD49B2-AAD0-40D4-A718-F15F39CD069A}" destId="{D338AF29-AFAC-4196-BE5B-AF3043C10FCE}" srcOrd="2" destOrd="0" presId="urn:microsoft.com/office/officeart/2008/layout/SquareAccentList"/>
    <dgm:cxn modelId="{51D46CCD-67B4-4C7B-BF7A-FA0DBB450BCA}" type="presParOf" srcId="{D338AF29-AFAC-4196-BE5B-AF3043C10FCE}" destId="{05CCC4D1-E352-4B87-916D-2728E3D80607}" srcOrd="0" destOrd="0" presId="urn:microsoft.com/office/officeart/2008/layout/SquareAccentList"/>
    <dgm:cxn modelId="{87E3E09E-2E3C-45BF-9AE4-044633D9730E}" type="presParOf" srcId="{D338AF29-AFAC-4196-BE5B-AF3043C10FCE}" destId="{03B6409D-EA58-40FD-805E-9D31D273EFF1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1CC6833-3736-466E-89D1-2685074A0E35}" type="doc">
      <dgm:prSet loTypeId="urn:microsoft.com/office/officeart/2005/8/layout/equation2" loCatId="relationship" qsTypeId="urn:microsoft.com/office/officeart/2005/8/quickstyle/3d5" qsCatId="3D" csTypeId="urn:microsoft.com/office/officeart/2005/8/colors/colorful3" csCatId="colorful" phldr="1"/>
      <dgm:spPr/>
    </dgm:pt>
    <dgm:pt modelId="{E463DE0D-67D4-46C1-9F4C-17EE3024564C}">
      <dgm:prSet phldrT="[Text]" custT="1"/>
      <dgm:spPr/>
      <dgm:t>
        <a:bodyPr/>
        <a:lstStyle/>
        <a:p>
          <a:r>
            <a:rPr lang="en-US" sz="2400"/>
            <a:t>Capability</a:t>
          </a:r>
        </a:p>
      </dgm:t>
    </dgm:pt>
    <dgm:pt modelId="{1349407F-D312-421E-A0B3-8AF20796EFC2}" type="parTrans" cxnId="{19345042-D2C0-40DC-9D58-3597786AC1D9}">
      <dgm:prSet/>
      <dgm:spPr/>
      <dgm:t>
        <a:bodyPr/>
        <a:lstStyle/>
        <a:p>
          <a:endParaRPr lang="zh-CN" altLang="en-US"/>
        </a:p>
      </dgm:t>
    </dgm:pt>
    <dgm:pt modelId="{74FF6278-FE28-4890-B42C-A92A332D3A70}" type="sibTrans" cxnId="{19345042-D2C0-40DC-9D58-3597786AC1D9}">
      <dgm:prSet/>
      <dgm:spPr/>
      <dgm:t>
        <a:bodyPr/>
        <a:lstStyle/>
        <a:p>
          <a:endParaRPr lang="en-US"/>
        </a:p>
      </dgm:t>
    </dgm:pt>
    <dgm:pt modelId="{53CC9FBB-D847-41B4-959A-6080397BAC38}">
      <dgm:prSet phldrT="[Text]"/>
      <dgm:spPr/>
      <dgm:t>
        <a:bodyPr/>
        <a:lstStyle/>
        <a:p>
          <a:r>
            <a:rPr lang="en-US" err="1"/>
            <a:t>WebHook</a:t>
          </a:r>
          <a:endParaRPr lang="en-US"/>
        </a:p>
        <a:p>
          <a:r>
            <a:rPr lang="en-US"/>
            <a:t>/</a:t>
          </a:r>
        </a:p>
        <a:p>
          <a:r>
            <a:rPr lang="en-US"/>
            <a:t>AWS Lambda</a:t>
          </a:r>
        </a:p>
      </dgm:t>
    </dgm:pt>
    <dgm:pt modelId="{CAC2DC53-D555-4DA5-A3E4-50D3BEE5578F}" type="parTrans" cxnId="{D9FFDA49-718D-4DFE-A6B8-2B44A50C03A1}">
      <dgm:prSet/>
      <dgm:spPr/>
      <dgm:t>
        <a:bodyPr/>
        <a:lstStyle/>
        <a:p>
          <a:endParaRPr lang="zh-CN" altLang="en-US"/>
        </a:p>
      </dgm:t>
    </dgm:pt>
    <dgm:pt modelId="{1A33D18E-079E-489C-BBD7-C32383F4B88B}" type="sibTrans" cxnId="{D9FFDA49-718D-4DFE-A6B8-2B44A50C03A1}">
      <dgm:prSet/>
      <dgm:spPr/>
      <dgm:t>
        <a:bodyPr/>
        <a:lstStyle/>
        <a:p>
          <a:endParaRPr lang="en-US"/>
        </a:p>
      </dgm:t>
    </dgm:pt>
    <dgm:pt modelId="{23BA0CAB-DA53-46A4-A819-BEA0FBB1BFA4}">
      <dgm:prSet phldrT="[Text]"/>
      <dgm:spPr/>
      <dgm:t>
        <a:bodyPr/>
        <a:lstStyle/>
        <a:p>
          <a:r>
            <a:rPr lang="en-US" err="1"/>
            <a:t>SmartApp</a:t>
          </a:r>
          <a:endParaRPr lang="en-US"/>
        </a:p>
      </dgm:t>
    </dgm:pt>
    <dgm:pt modelId="{704C52B9-24CE-4306-BC07-32C89953C03D}" type="parTrans" cxnId="{35C03DB5-E48E-4EBE-8BB2-E70874886D62}">
      <dgm:prSet/>
      <dgm:spPr/>
      <dgm:t>
        <a:bodyPr/>
        <a:lstStyle/>
        <a:p>
          <a:endParaRPr lang="zh-CN" altLang="en-US"/>
        </a:p>
      </dgm:t>
    </dgm:pt>
    <dgm:pt modelId="{B4F0A517-7C60-4DC5-8623-69C24DC9E633}" type="sibTrans" cxnId="{35C03DB5-E48E-4EBE-8BB2-E70874886D62}">
      <dgm:prSet/>
      <dgm:spPr/>
      <dgm:t>
        <a:bodyPr/>
        <a:lstStyle/>
        <a:p>
          <a:endParaRPr lang="zh-CN" altLang="en-US"/>
        </a:p>
      </dgm:t>
    </dgm:pt>
    <dgm:pt modelId="{B8BB6B04-FF78-4059-B280-47B79BB4D7A8}" type="pres">
      <dgm:prSet presAssocID="{D1CC6833-3736-466E-89D1-2685074A0E35}" presName="Name0" presStyleCnt="0">
        <dgm:presLayoutVars>
          <dgm:dir/>
          <dgm:resizeHandles val="exact"/>
        </dgm:presLayoutVars>
      </dgm:prSet>
      <dgm:spPr/>
    </dgm:pt>
    <dgm:pt modelId="{2906E9F5-E293-4618-B5DE-3CFE91262FEB}" type="pres">
      <dgm:prSet presAssocID="{D1CC6833-3736-466E-89D1-2685074A0E35}" presName="vNodes" presStyleCnt="0"/>
      <dgm:spPr/>
    </dgm:pt>
    <dgm:pt modelId="{30A0D49C-F777-45F4-86C7-925BBD531440}" type="pres">
      <dgm:prSet presAssocID="{E463DE0D-67D4-46C1-9F4C-17EE3024564C}" presName="node" presStyleLbl="node1" presStyleIdx="0" presStyleCnt="3">
        <dgm:presLayoutVars>
          <dgm:bulletEnabled val="1"/>
        </dgm:presLayoutVars>
      </dgm:prSet>
      <dgm:spPr/>
    </dgm:pt>
    <dgm:pt modelId="{23CEBDE6-BF0C-43DF-B577-05173E335B15}" type="pres">
      <dgm:prSet presAssocID="{74FF6278-FE28-4890-B42C-A92A332D3A70}" presName="spacerT" presStyleCnt="0"/>
      <dgm:spPr/>
    </dgm:pt>
    <dgm:pt modelId="{E33CCB9D-20CD-4F8B-9382-E339C37FB786}" type="pres">
      <dgm:prSet presAssocID="{74FF6278-FE28-4890-B42C-A92A332D3A70}" presName="sibTrans" presStyleLbl="sibTrans2D1" presStyleIdx="0" presStyleCnt="2"/>
      <dgm:spPr/>
    </dgm:pt>
    <dgm:pt modelId="{3DF0C304-98AD-41FC-838C-F1C8A73341A4}" type="pres">
      <dgm:prSet presAssocID="{74FF6278-FE28-4890-B42C-A92A332D3A70}" presName="spacerB" presStyleCnt="0"/>
      <dgm:spPr/>
    </dgm:pt>
    <dgm:pt modelId="{B136D876-3B25-42FB-B1D1-0306B82285DD}" type="pres">
      <dgm:prSet presAssocID="{53CC9FBB-D847-41B4-959A-6080397BAC38}" presName="node" presStyleLbl="node1" presStyleIdx="1" presStyleCnt="3">
        <dgm:presLayoutVars>
          <dgm:bulletEnabled val="1"/>
        </dgm:presLayoutVars>
      </dgm:prSet>
      <dgm:spPr/>
    </dgm:pt>
    <dgm:pt modelId="{E69AC0EC-6FC5-470F-909F-8D4F5EEB8BB5}" type="pres">
      <dgm:prSet presAssocID="{D1CC6833-3736-466E-89D1-2685074A0E35}" presName="sibTransLast" presStyleLbl="sibTrans2D1" presStyleIdx="1" presStyleCnt="2"/>
      <dgm:spPr/>
    </dgm:pt>
    <dgm:pt modelId="{88B2EC63-F409-462A-9838-9C66B247CEA1}" type="pres">
      <dgm:prSet presAssocID="{D1CC6833-3736-466E-89D1-2685074A0E35}" presName="connectorText" presStyleLbl="sibTrans2D1" presStyleIdx="1" presStyleCnt="2"/>
      <dgm:spPr/>
    </dgm:pt>
    <dgm:pt modelId="{F0BBA670-176F-4E4D-ABB1-C7D8FF303EA4}" type="pres">
      <dgm:prSet presAssocID="{D1CC6833-3736-466E-89D1-2685074A0E35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3DD71138-C56D-4DE9-93DA-9C41ECFA5F3A}" type="presOf" srcId="{D1CC6833-3736-466E-89D1-2685074A0E35}" destId="{B8BB6B04-FF78-4059-B280-47B79BB4D7A8}" srcOrd="0" destOrd="0" presId="urn:microsoft.com/office/officeart/2005/8/layout/equation2"/>
    <dgm:cxn modelId="{19345042-D2C0-40DC-9D58-3597786AC1D9}" srcId="{D1CC6833-3736-466E-89D1-2685074A0E35}" destId="{E463DE0D-67D4-46C1-9F4C-17EE3024564C}" srcOrd="0" destOrd="0" parTransId="{1349407F-D312-421E-A0B3-8AF20796EFC2}" sibTransId="{74FF6278-FE28-4890-B42C-A92A332D3A70}"/>
    <dgm:cxn modelId="{D9FFDA49-718D-4DFE-A6B8-2B44A50C03A1}" srcId="{D1CC6833-3736-466E-89D1-2685074A0E35}" destId="{53CC9FBB-D847-41B4-959A-6080397BAC38}" srcOrd="1" destOrd="0" parTransId="{CAC2DC53-D555-4DA5-A3E4-50D3BEE5578F}" sibTransId="{1A33D18E-079E-489C-BBD7-C32383F4B88B}"/>
    <dgm:cxn modelId="{94A0704E-44B4-48B6-A404-A99E94070338}" type="presOf" srcId="{74FF6278-FE28-4890-B42C-A92A332D3A70}" destId="{E33CCB9D-20CD-4F8B-9382-E339C37FB786}" srcOrd="0" destOrd="0" presId="urn:microsoft.com/office/officeart/2005/8/layout/equation2"/>
    <dgm:cxn modelId="{C5E808AC-B5D9-489D-A650-7E9FC8AFC98F}" type="presOf" srcId="{E463DE0D-67D4-46C1-9F4C-17EE3024564C}" destId="{30A0D49C-F777-45F4-86C7-925BBD531440}" srcOrd="0" destOrd="0" presId="urn:microsoft.com/office/officeart/2005/8/layout/equation2"/>
    <dgm:cxn modelId="{B214CAB4-01C6-4AE1-88F8-1D0EE45B3789}" type="presOf" srcId="{1A33D18E-079E-489C-BBD7-C32383F4B88B}" destId="{E69AC0EC-6FC5-470F-909F-8D4F5EEB8BB5}" srcOrd="0" destOrd="0" presId="urn:microsoft.com/office/officeart/2005/8/layout/equation2"/>
    <dgm:cxn modelId="{35C03DB5-E48E-4EBE-8BB2-E70874886D62}" srcId="{D1CC6833-3736-466E-89D1-2685074A0E35}" destId="{23BA0CAB-DA53-46A4-A819-BEA0FBB1BFA4}" srcOrd="2" destOrd="0" parTransId="{704C52B9-24CE-4306-BC07-32C89953C03D}" sibTransId="{B4F0A517-7C60-4DC5-8623-69C24DC9E633}"/>
    <dgm:cxn modelId="{51CEABC2-A05D-4E5A-B5BC-CAC93AF624EB}" type="presOf" srcId="{23BA0CAB-DA53-46A4-A819-BEA0FBB1BFA4}" destId="{F0BBA670-176F-4E4D-ABB1-C7D8FF303EA4}" srcOrd="0" destOrd="0" presId="urn:microsoft.com/office/officeart/2005/8/layout/equation2"/>
    <dgm:cxn modelId="{52237DE7-B57A-4EEF-9A77-77C32FDECA9F}" type="presOf" srcId="{1A33D18E-079E-489C-BBD7-C32383F4B88B}" destId="{88B2EC63-F409-462A-9838-9C66B247CEA1}" srcOrd="1" destOrd="0" presId="urn:microsoft.com/office/officeart/2005/8/layout/equation2"/>
    <dgm:cxn modelId="{31C03EF8-27D5-48D5-80CE-1B3B3D172BCF}" type="presOf" srcId="{53CC9FBB-D847-41B4-959A-6080397BAC38}" destId="{B136D876-3B25-42FB-B1D1-0306B82285DD}" srcOrd="0" destOrd="0" presId="urn:microsoft.com/office/officeart/2005/8/layout/equation2"/>
    <dgm:cxn modelId="{AEDB98B7-4467-4912-A5F8-FA5136E60FD2}" type="presParOf" srcId="{B8BB6B04-FF78-4059-B280-47B79BB4D7A8}" destId="{2906E9F5-E293-4618-B5DE-3CFE91262FEB}" srcOrd="0" destOrd="0" presId="urn:microsoft.com/office/officeart/2005/8/layout/equation2"/>
    <dgm:cxn modelId="{834DD7CB-41D8-4601-9488-B880F9CAC896}" type="presParOf" srcId="{2906E9F5-E293-4618-B5DE-3CFE91262FEB}" destId="{30A0D49C-F777-45F4-86C7-925BBD531440}" srcOrd="0" destOrd="0" presId="urn:microsoft.com/office/officeart/2005/8/layout/equation2"/>
    <dgm:cxn modelId="{3F6D0831-2AFB-419A-A6A7-40803FA77029}" type="presParOf" srcId="{2906E9F5-E293-4618-B5DE-3CFE91262FEB}" destId="{23CEBDE6-BF0C-43DF-B577-05173E335B15}" srcOrd="1" destOrd="0" presId="urn:microsoft.com/office/officeart/2005/8/layout/equation2"/>
    <dgm:cxn modelId="{3CB960AC-B208-41F2-8D9B-32360847CC3E}" type="presParOf" srcId="{2906E9F5-E293-4618-B5DE-3CFE91262FEB}" destId="{E33CCB9D-20CD-4F8B-9382-E339C37FB786}" srcOrd="2" destOrd="0" presId="urn:microsoft.com/office/officeart/2005/8/layout/equation2"/>
    <dgm:cxn modelId="{3647C858-B9BA-480D-A4E9-030957A78B71}" type="presParOf" srcId="{2906E9F5-E293-4618-B5DE-3CFE91262FEB}" destId="{3DF0C304-98AD-41FC-838C-F1C8A73341A4}" srcOrd="3" destOrd="0" presId="urn:microsoft.com/office/officeart/2005/8/layout/equation2"/>
    <dgm:cxn modelId="{3B48D070-3D11-4FA1-9610-5E605A3B249A}" type="presParOf" srcId="{2906E9F5-E293-4618-B5DE-3CFE91262FEB}" destId="{B136D876-3B25-42FB-B1D1-0306B82285DD}" srcOrd="4" destOrd="0" presId="urn:microsoft.com/office/officeart/2005/8/layout/equation2"/>
    <dgm:cxn modelId="{7EA01A3A-47DC-46F3-B572-FE6F74F1FD75}" type="presParOf" srcId="{B8BB6B04-FF78-4059-B280-47B79BB4D7A8}" destId="{E69AC0EC-6FC5-470F-909F-8D4F5EEB8BB5}" srcOrd="1" destOrd="0" presId="urn:microsoft.com/office/officeart/2005/8/layout/equation2"/>
    <dgm:cxn modelId="{E5B238AA-8D6C-4533-B05D-EC3E7E238B4C}" type="presParOf" srcId="{E69AC0EC-6FC5-470F-909F-8D4F5EEB8BB5}" destId="{88B2EC63-F409-462A-9838-9C66B247CEA1}" srcOrd="0" destOrd="0" presId="urn:microsoft.com/office/officeart/2005/8/layout/equation2"/>
    <dgm:cxn modelId="{9F457015-106D-425B-B9E6-7BD8EE7930FE}" type="presParOf" srcId="{B8BB6B04-FF78-4059-B280-47B79BB4D7A8}" destId="{F0BBA670-176F-4E4D-ABB1-C7D8FF303EA4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EDDBB7-AA0E-4F2C-BA62-4DADBD696B05}" type="doc">
      <dgm:prSet loTypeId="urn:microsoft.com/office/officeart/2009/3/layout/SubStepProcess" loCatId="process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zh-CN" altLang="en-US"/>
        </a:p>
      </dgm:t>
    </dgm:pt>
    <dgm:pt modelId="{E23BB822-4B66-4753-A7D2-3DBE1022C059}">
      <dgm:prSet phldrT="[文本]" custT="1"/>
      <dgm:spPr/>
      <dgm:t>
        <a:bodyPr/>
        <a:lstStyle/>
        <a:p>
          <a:r>
            <a:rPr lang="zh-CN" altLang="en-US" sz="1800"/>
            <a:t>边缘计算</a:t>
          </a:r>
        </a:p>
      </dgm:t>
    </dgm:pt>
    <dgm:pt modelId="{D5FC1404-3DF2-4095-BB45-D8A5D8BBF8A8}" type="parTrans" cxnId="{5C3FA537-0E3D-429B-A63F-35A487B069E3}">
      <dgm:prSet/>
      <dgm:spPr/>
      <dgm:t>
        <a:bodyPr/>
        <a:lstStyle/>
        <a:p>
          <a:endParaRPr lang="zh-CN" altLang="en-US"/>
        </a:p>
      </dgm:t>
    </dgm:pt>
    <dgm:pt modelId="{CD85C3E3-BFED-49AB-AF26-CB07213783F5}" type="sibTrans" cxnId="{5C3FA537-0E3D-429B-A63F-35A487B069E3}">
      <dgm:prSet/>
      <dgm:spPr/>
      <dgm:t>
        <a:bodyPr/>
        <a:lstStyle/>
        <a:p>
          <a:endParaRPr lang="zh-CN" altLang="en-US"/>
        </a:p>
      </dgm:t>
    </dgm:pt>
    <dgm:pt modelId="{8C15220E-CA61-4862-ABEC-7783F6394871}">
      <dgm:prSet phldrT="[文本]" custT="1"/>
      <dgm:spPr/>
      <dgm:t>
        <a:bodyPr/>
        <a:lstStyle/>
        <a:p>
          <a:r>
            <a:rPr lang="zh-CN" altLang="en-US" sz="2000"/>
            <a:t>雾计算</a:t>
          </a:r>
        </a:p>
      </dgm:t>
    </dgm:pt>
    <dgm:pt modelId="{5D99BADD-565D-466E-AC0F-D37EAFBBCAF3}" type="parTrans" cxnId="{5C84A43B-07B7-46D9-887F-DA14329FC2A4}">
      <dgm:prSet/>
      <dgm:spPr/>
      <dgm:t>
        <a:bodyPr/>
        <a:lstStyle/>
        <a:p>
          <a:endParaRPr lang="zh-CN" altLang="en-US"/>
        </a:p>
      </dgm:t>
    </dgm:pt>
    <dgm:pt modelId="{5EDB74FD-3586-4AD3-8461-992C23CD8F18}" type="sibTrans" cxnId="{5C84A43B-07B7-46D9-887F-DA14329FC2A4}">
      <dgm:prSet/>
      <dgm:spPr/>
      <dgm:t>
        <a:bodyPr/>
        <a:lstStyle/>
        <a:p>
          <a:endParaRPr lang="zh-CN" altLang="en-US"/>
        </a:p>
      </dgm:t>
    </dgm:pt>
    <dgm:pt modelId="{1371F2A8-016D-4A79-98FA-A87BE5B930CB}">
      <dgm:prSet phldrT="[文本]" custT="1"/>
      <dgm:spPr/>
      <dgm:t>
        <a:bodyPr/>
        <a:lstStyle/>
        <a:p>
          <a:r>
            <a:rPr lang="en-US" altLang="zh-CN" sz="4800"/>
            <a:t>…</a:t>
          </a:r>
          <a:endParaRPr lang="zh-CN" altLang="en-US" sz="4800"/>
        </a:p>
      </dgm:t>
    </dgm:pt>
    <dgm:pt modelId="{9E14C84A-5F96-4240-BDC1-38B3CFCC9CEE}" type="sibTrans" cxnId="{6127B599-8492-46AC-8986-748470C3A2CB}">
      <dgm:prSet/>
      <dgm:spPr/>
      <dgm:t>
        <a:bodyPr/>
        <a:lstStyle/>
        <a:p>
          <a:endParaRPr lang="zh-CN" altLang="en-US"/>
        </a:p>
      </dgm:t>
    </dgm:pt>
    <dgm:pt modelId="{88C131FB-40C3-4DD1-BD3F-945EC260B5D8}" type="parTrans" cxnId="{6127B599-8492-46AC-8986-748470C3A2CB}">
      <dgm:prSet/>
      <dgm:spPr/>
      <dgm:t>
        <a:bodyPr/>
        <a:lstStyle/>
        <a:p>
          <a:endParaRPr lang="zh-CN" altLang="en-US"/>
        </a:p>
      </dgm:t>
    </dgm:pt>
    <dgm:pt modelId="{D2FCD2CE-ED34-4FA9-80D2-D6413A8108D6}" type="pres">
      <dgm:prSet presAssocID="{76EDDBB7-AA0E-4F2C-BA62-4DADBD696B05}" presName="Name0" presStyleCnt="0">
        <dgm:presLayoutVars>
          <dgm:chMax val="7"/>
          <dgm:dir/>
          <dgm:animOne val="branch"/>
        </dgm:presLayoutVars>
      </dgm:prSet>
      <dgm:spPr/>
    </dgm:pt>
    <dgm:pt modelId="{1EFA8D94-B69B-461E-B6CC-BCF05209B026}" type="pres">
      <dgm:prSet presAssocID="{E23BB822-4B66-4753-A7D2-3DBE1022C059}" presName="parTx1" presStyleLbl="node1" presStyleIdx="0" presStyleCnt="3"/>
      <dgm:spPr/>
    </dgm:pt>
    <dgm:pt modelId="{FB2114FD-BAC8-44F0-AD9F-86EC96BB2E93}" type="pres">
      <dgm:prSet presAssocID="{8C15220E-CA61-4862-ABEC-7783F6394871}" presName="parTx2" presStyleLbl="node1" presStyleIdx="1" presStyleCnt="3"/>
      <dgm:spPr/>
    </dgm:pt>
    <dgm:pt modelId="{D4DF43D8-ECC3-482E-B845-3C8FD3C6069E}" type="pres">
      <dgm:prSet presAssocID="{1371F2A8-016D-4A79-98FA-A87BE5B930CB}" presName="parTx3" presStyleLbl="node1" presStyleIdx="2" presStyleCnt="3"/>
      <dgm:spPr/>
    </dgm:pt>
  </dgm:ptLst>
  <dgm:cxnLst>
    <dgm:cxn modelId="{CC0F2F00-A057-4CE9-A299-FFE08DBCD9FF}" type="presOf" srcId="{76EDDBB7-AA0E-4F2C-BA62-4DADBD696B05}" destId="{D2FCD2CE-ED34-4FA9-80D2-D6413A8108D6}" srcOrd="0" destOrd="0" presId="urn:microsoft.com/office/officeart/2009/3/layout/SubStepProcess"/>
    <dgm:cxn modelId="{1B6BEA16-32D0-407A-91EF-424B3111C15F}" type="presOf" srcId="{E23BB822-4B66-4753-A7D2-3DBE1022C059}" destId="{1EFA8D94-B69B-461E-B6CC-BCF05209B026}" srcOrd="0" destOrd="0" presId="urn:microsoft.com/office/officeart/2009/3/layout/SubStepProcess"/>
    <dgm:cxn modelId="{5C3FA537-0E3D-429B-A63F-35A487B069E3}" srcId="{76EDDBB7-AA0E-4F2C-BA62-4DADBD696B05}" destId="{E23BB822-4B66-4753-A7D2-3DBE1022C059}" srcOrd="0" destOrd="0" parTransId="{D5FC1404-3DF2-4095-BB45-D8A5D8BBF8A8}" sibTransId="{CD85C3E3-BFED-49AB-AF26-CB07213783F5}"/>
    <dgm:cxn modelId="{5C84A43B-07B7-46D9-887F-DA14329FC2A4}" srcId="{76EDDBB7-AA0E-4F2C-BA62-4DADBD696B05}" destId="{8C15220E-CA61-4862-ABEC-7783F6394871}" srcOrd="1" destOrd="0" parTransId="{5D99BADD-565D-466E-AC0F-D37EAFBBCAF3}" sibTransId="{5EDB74FD-3586-4AD3-8461-992C23CD8F18}"/>
    <dgm:cxn modelId="{6127B599-8492-46AC-8986-748470C3A2CB}" srcId="{76EDDBB7-AA0E-4F2C-BA62-4DADBD696B05}" destId="{1371F2A8-016D-4A79-98FA-A87BE5B930CB}" srcOrd="2" destOrd="0" parTransId="{88C131FB-40C3-4DD1-BD3F-945EC260B5D8}" sibTransId="{9E14C84A-5F96-4240-BDC1-38B3CFCC9CEE}"/>
    <dgm:cxn modelId="{3785A3A8-DAD2-40B1-B2BF-E6E59F34E3A9}" type="presOf" srcId="{1371F2A8-016D-4A79-98FA-A87BE5B930CB}" destId="{D4DF43D8-ECC3-482E-B845-3C8FD3C6069E}" srcOrd="0" destOrd="0" presId="urn:microsoft.com/office/officeart/2009/3/layout/SubStepProcess"/>
    <dgm:cxn modelId="{D1E9BBE4-FC74-46ED-B1D4-B555E1BE3A6B}" type="presOf" srcId="{8C15220E-CA61-4862-ABEC-7783F6394871}" destId="{FB2114FD-BAC8-44F0-AD9F-86EC96BB2E93}" srcOrd="0" destOrd="0" presId="urn:microsoft.com/office/officeart/2009/3/layout/SubStepProcess"/>
    <dgm:cxn modelId="{71875E80-DE7B-464C-B9D6-E39EF5A87C78}" type="presParOf" srcId="{D2FCD2CE-ED34-4FA9-80D2-D6413A8108D6}" destId="{1EFA8D94-B69B-461E-B6CC-BCF05209B026}" srcOrd="0" destOrd="0" presId="urn:microsoft.com/office/officeart/2009/3/layout/SubStepProcess"/>
    <dgm:cxn modelId="{091FDCFD-7F2C-43C1-892E-20AE7CFDF1EA}" type="presParOf" srcId="{D2FCD2CE-ED34-4FA9-80D2-D6413A8108D6}" destId="{FB2114FD-BAC8-44F0-AD9F-86EC96BB2E93}" srcOrd="1" destOrd="0" presId="urn:microsoft.com/office/officeart/2009/3/layout/SubStepProcess"/>
    <dgm:cxn modelId="{F510F8F8-6AB0-49E5-B9E9-50CFB0A3217B}" type="presParOf" srcId="{D2FCD2CE-ED34-4FA9-80D2-D6413A8108D6}" destId="{D4DF43D8-ECC3-482E-B845-3C8FD3C6069E}" srcOrd="2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3ED6EC5-5B6C-4C63-93D0-72A5E60466B0}" type="doc">
      <dgm:prSet loTypeId="urn:microsoft.com/office/officeart/2005/8/layout/balance1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EA7A376C-FAEB-4FDF-86E2-2E637D2B8D52}">
      <dgm:prSet phldrT="[文本]"/>
      <dgm:spPr/>
      <dgm:t>
        <a:bodyPr/>
        <a:lstStyle/>
        <a:p>
          <a:r>
            <a:rPr lang="en-US" altLang="zh-CN"/>
            <a:t>Pros</a:t>
          </a:r>
          <a:endParaRPr lang="zh-CN" altLang="en-US"/>
        </a:p>
      </dgm:t>
    </dgm:pt>
    <dgm:pt modelId="{4D3E4DF8-6829-4D7A-BAAE-6C48F3EEE8AE}" type="parTrans" cxnId="{956E60BA-BAB2-465B-9F90-D232EAD79740}">
      <dgm:prSet/>
      <dgm:spPr/>
      <dgm:t>
        <a:bodyPr/>
        <a:lstStyle/>
        <a:p>
          <a:endParaRPr lang="zh-CN" altLang="en-US"/>
        </a:p>
      </dgm:t>
    </dgm:pt>
    <dgm:pt modelId="{1E8958F6-1437-4996-BFE7-26115F3DB6DA}" type="sibTrans" cxnId="{956E60BA-BAB2-465B-9F90-D232EAD79740}">
      <dgm:prSet/>
      <dgm:spPr/>
      <dgm:t>
        <a:bodyPr/>
        <a:lstStyle/>
        <a:p>
          <a:endParaRPr lang="zh-CN" altLang="en-US"/>
        </a:p>
      </dgm:t>
    </dgm:pt>
    <dgm:pt modelId="{3089CC75-96F8-497B-BCEE-BDA674722251}">
      <dgm:prSet phldrT="[文本]"/>
      <dgm:spPr/>
      <dgm:t>
        <a:bodyPr/>
        <a:lstStyle/>
        <a:p>
          <a:r>
            <a:rPr lang="ja-JP" altLang="en-US"/>
            <a:t>单一职责</a:t>
          </a:r>
          <a:endParaRPr lang="zh-CN" altLang="en-US"/>
        </a:p>
      </dgm:t>
    </dgm:pt>
    <dgm:pt modelId="{B3ABBBC8-64DF-4186-B10A-8CE8C581CAA7}" type="parTrans" cxnId="{5A35ACF9-E1B2-4C4E-8E3C-0AD321C3D4EC}">
      <dgm:prSet/>
      <dgm:spPr/>
      <dgm:t>
        <a:bodyPr/>
        <a:lstStyle/>
        <a:p>
          <a:endParaRPr lang="zh-CN" altLang="en-US"/>
        </a:p>
      </dgm:t>
    </dgm:pt>
    <dgm:pt modelId="{EB07165A-C488-459B-B0FF-8F863B180271}" type="sibTrans" cxnId="{5A35ACF9-E1B2-4C4E-8E3C-0AD321C3D4EC}">
      <dgm:prSet/>
      <dgm:spPr/>
      <dgm:t>
        <a:bodyPr/>
        <a:lstStyle/>
        <a:p>
          <a:endParaRPr lang="zh-CN" altLang="en-US"/>
        </a:p>
      </dgm:t>
    </dgm:pt>
    <dgm:pt modelId="{60BA437F-EF32-4D4F-8BFA-222B1B1B93FC}">
      <dgm:prSet phldrT="[文本]"/>
      <dgm:spPr>
        <a:solidFill>
          <a:schemeClr val="tx1">
            <a:alpha val="90000"/>
          </a:schemeClr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CN">
              <a:solidFill>
                <a:schemeClr val="bg1"/>
              </a:solidFill>
            </a:rPr>
            <a:t>Cons</a:t>
          </a:r>
          <a:endParaRPr lang="zh-CN" altLang="en-US">
            <a:solidFill>
              <a:schemeClr val="bg1"/>
            </a:solidFill>
          </a:endParaRPr>
        </a:p>
      </dgm:t>
    </dgm:pt>
    <dgm:pt modelId="{71390C2C-60B0-4FCC-BD25-CC48B8375A50}" type="parTrans" cxnId="{D2E06C79-2864-4587-A01F-97DF55763CD6}">
      <dgm:prSet/>
      <dgm:spPr/>
      <dgm:t>
        <a:bodyPr/>
        <a:lstStyle/>
        <a:p>
          <a:endParaRPr lang="zh-CN" altLang="en-US"/>
        </a:p>
      </dgm:t>
    </dgm:pt>
    <dgm:pt modelId="{0D34B3CE-1537-446F-8B41-F4185EB82F50}" type="sibTrans" cxnId="{D2E06C79-2864-4587-A01F-97DF55763CD6}">
      <dgm:prSet/>
      <dgm:spPr/>
      <dgm:t>
        <a:bodyPr/>
        <a:lstStyle/>
        <a:p>
          <a:endParaRPr lang="zh-CN" altLang="en-US"/>
        </a:p>
      </dgm:t>
    </dgm:pt>
    <dgm:pt modelId="{4186B69F-A61B-4907-93DA-8ED7069B2BD0}">
      <dgm:prSet phldrT="[文本]"/>
      <dgm:spPr/>
      <dgm:t>
        <a:bodyPr/>
        <a:lstStyle/>
        <a:p>
          <a:r>
            <a:rPr lang="ja-JP" altLang="en-US"/>
            <a:t>复杂度高</a:t>
          </a:r>
          <a:endParaRPr lang="zh-CN" altLang="en-US"/>
        </a:p>
      </dgm:t>
    </dgm:pt>
    <dgm:pt modelId="{90B85B0B-18DE-40F7-AC4A-85026B300347}" type="parTrans" cxnId="{E6E48E0C-9586-4F54-978A-E2D44E816D36}">
      <dgm:prSet/>
      <dgm:spPr/>
      <dgm:t>
        <a:bodyPr/>
        <a:lstStyle/>
        <a:p>
          <a:endParaRPr lang="zh-CN" altLang="en-US"/>
        </a:p>
      </dgm:t>
    </dgm:pt>
    <dgm:pt modelId="{DA645CF5-BF3E-436F-849D-7B4C549E12A7}" type="sibTrans" cxnId="{E6E48E0C-9586-4F54-978A-E2D44E816D36}">
      <dgm:prSet/>
      <dgm:spPr/>
      <dgm:t>
        <a:bodyPr/>
        <a:lstStyle/>
        <a:p>
          <a:endParaRPr lang="zh-CN" altLang="en-US"/>
        </a:p>
      </dgm:t>
    </dgm:pt>
    <dgm:pt modelId="{2D87B0C9-9760-4E18-A079-05D07619BCC4}">
      <dgm:prSet/>
      <dgm:spPr/>
      <dgm:t>
        <a:bodyPr/>
        <a:lstStyle/>
        <a:p>
          <a:r>
            <a:rPr lang="ja-JP" altLang="en-US"/>
            <a:t>自治</a:t>
          </a:r>
          <a:r>
            <a:rPr lang="zh-CN" altLang="en-US"/>
            <a:t>，</a:t>
          </a:r>
          <a:r>
            <a:rPr lang="ja-JP" altLang="en-US"/>
            <a:t>异构</a:t>
          </a:r>
        </a:p>
      </dgm:t>
    </dgm:pt>
    <dgm:pt modelId="{A31554E1-390A-4CC8-8648-D80F14D71AD5}" type="parTrans" cxnId="{D5DB3CBA-A61E-4FD9-BCFE-ECD615CFA2A8}">
      <dgm:prSet/>
      <dgm:spPr/>
      <dgm:t>
        <a:bodyPr/>
        <a:lstStyle/>
        <a:p>
          <a:endParaRPr lang="zh-CN" altLang="en-US"/>
        </a:p>
      </dgm:t>
    </dgm:pt>
    <dgm:pt modelId="{9570B00C-6E71-4C64-BDB4-89DCF8758C81}" type="sibTrans" cxnId="{D5DB3CBA-A61E-4FD9-BCFE-ECD615CFA2A8}">
      <dgm:prSet/>
      <dgm:spPr/>
      <dgm:t>
        <a:bodyPr/>
        <a:lstStyle/>
        <a:p>
          <a:endParaRPr lang="zh-CN" altLang="en-US"/>
        </a:p>
      </dgm:t>
    </dgm:pt>
    <dgm:pt modelId="{E63653D8-A156-49F7-8744-0D3D9C3605E6}">
      <dgm:prSet/>
      <dgm:spPr/>
      <dgm:t>
        <a:bodyPr/>
        <a:lstStyle/>
        <a:p>
          <a:r>
            <a:rPr lang="ja-JP" altLang="en-US"/>
            <a:t>灵活</a:t>
          </a:r>
          <a:r>
            <a:rPr lang="en-US" err="1"/>
            <a:t>组合</a:t>
          </a:r>
          <a:endParaRPr lang="en-US"/>
        </a:p>
      </dgm:t>
    </dgm:pt>
    <dgm:pt modelId="{6C527642-8C92-4E26-8251-491ED017BD20}" type="parTrans" cxnId="{D9D421A1-AF42-4599-A098-899BB23A5D8A}">
      <dgm:prSet/>
      <dgm:spPr/>
      <dgm:t>
        <a:bodyPr/>
        <a:lstStyle/>
        <a:p>
          <a:endParaRPr lang="zh-CN" altLang="en-US"/>
        </a:p>
      </dgm:t>
    </dgm:pt>
    <dgm:pt modelId="{C5DBFE67-FF07-4215-AC57-E86A9AF6F74D}" type="sibTrans" cxnId="{D9D421A1-AF42-4599-A098-899BB23A5D8A}">
      <dgm:prSet/>
      <dgm:spPr/>
      <dgm:t>
        <a:bodyPr/>
        <a:lstStyle/>
        <a:p>
          <a:endParaRPr lang="zh-CN" altLang="en-US"/>
        </a:p>
      </dgm:t>
    </dgm:pt>
    <dgm:pt modelId="{453FDEA2-9371-4318-9DAE-14E85F150690}">
      <dgm:prSet/>
      <dgm:spPr/>
      <dgm:t>
        <a:bodyPr/>
        <a:lstStyle/>
        <a:p>
          <a:r>
            <a:rPr lang="ja-JP" altLang="en-US"/>
            <a:t>可扩展</a:t>
          </a:r>
          <a:endParaRPr lang="ja-JP"/>
        </a:p>
      </dgm:t>
    </dgm:pt>
    <dgm:pt modelId="{C255232F-12C3-4D9C-8145-07D2A4C23C73}" type="parTrans" cxnId="{96AD693F-22E3-42B5-86FE-EF7191133E32}">
      <dgm:prSet/>
      <dgm:spPr/>
      <dgm:t>
        <a:bodyPr/>
        <a:lstStyle/>
        <a:p>
          <a:endParaRPr lang="zh-CN" altLang="en-US"/>
        </a:p>
      </dgm:t>
    </dgm:pt>
    <dgm:pt modelId="{5DCCB5A1-CFD1-4F63-A45C-4111058E735B}" type="sibTrans" cxnId="{96AD693F-22E3-42B5-86FE-EF7191133E32}">
      <dgm:prSet/>
      <dgm:spPr/>
      <dgm:t>
        <a:bodyPr/>
        <a:lstStyle/>
        <a:p>
          <a:endParaRPr lang="zh-CN" altLang="en-US"/>
        </a:p>
      </dgm:t>
    </dgm:pt>
    <dgm:pt modelId="{17899829-07C0-4FF6-99F2-CFD57616EFF8}">
      <dgm:prSet/>
      <dgm:spPr/>
      <dgm:t>
        <a:bodyPr/>
        <a:lstStyle/>
        <a:p>
          <a:r>
            <a:rPr lang="ja-JP" altLang="en-US"/>
            <a:t>运维困难</a:t>
          </a:r>
        </a:p>
      </dgm:t>
    </dgm:pt>
    <dgm:pt modelId="{C4EDAD67-78A3-4576-88DF-24A3FCA0E6DC}" type="parTrans" cxnId="{D9500E26-308F-4A7A-85D9-094789A603CC}">
      <dgm:prSet/>
      <dgm:spPr/>
      <dgm:t>
        <a:bodyPr/>
        <a:lstStyle/>
        <a:p>
          <a:endParaRPr lang="zh-CN" altLang="en-US"/>
        </a:p>
      </dgm:t>
    </dgm:pt>
    <dgm:pt modelId="{07AA516E-8605-4B0E-816F-4B80947A64CD}" type="sibTrans" cxnId="{D9500E26-308F-4A7A-85D9-094789A603CC}">
      <dgm:prSet/>
      <dgm:spPr/>
      <dgm:t>
        <a:bodyPr/>
        <a:lstStyle/>
        <a:p>
          <a:endParaRPr lang="zh-CN" altLang="en-US"/>
        </a:p>
      </dgm:t>
    </dgm:pt>
    <dgm:pt modelId="{60A01492-BADE-4779-956A-69ABA6BB2682}">
      <dgm:prSet/>
      <dgm:spPr/>
      <dgm:t>
        <a:bodyPr/>
        <a:lstStyle/>
        <a:p>
          <a:r>
            <a:rPr lang="ja-JP" altLang="en-US"/>
            <a:t>难以调试</a:t>
          </a:r>
        </a:p>
      </dgm:t>
    </dgm:pt>
    <dgm:pt modelId="{9CE13C80-DD55-41FC-B3FC-437424B68F28}" type="parTrans" cxnId="{129AEDA8-3674-42FC-AE14-4928E6FEF27A}">
      <dgm:prSet/>
      <dgm:spPr/>
      <dgm:t>
        <a:bodyPr/>
        <a:lstStyle/>
        <a:p>
          <a:endParaRPr lang="zh-CN" altLang="en-US"/>
        </a:p>
      </dgm:t>
    </dgm:pt>
    <dgm:pt modelId="{7A4120BC-9D6E-44CB-B0BF-C34C0CC94C53}" type="sibTrans" cxnId="{129AEDA8-3674-42FC-AE14-4928E6FEF27A}">
      <dgm:prSet/>
      <dgm:spPr/>
      <dgm:t>
        <a:bodyPr/>
        <a:lstStyle/>
        <a:p>
          <a:endParaRPr lang="zh-CN" altLang="en-US"/>
        </a:p>
      </dgm:t>
    </dgm:pt>
    <dgm:pt modelId="{B577FC39-4E70-4AA2-B389-302C5F8A06B4}">
      <dgm:prSet/>
      <dgm:spPr/>
      <dgm:t>
        <a:bodyPr/>
        <a:lstStyle/>
        <a:p>
          <a:r>
            <a:rPr lang="ja-JP" altLang="en-US"/>
            <a:t>性能开销</a:t>
          </a:r>
        </a:p>
      </dgm:t>
    </dgm:pt>
    <dgm:pt modelId="{8B37CACC-CCD2-4D65-A67B-F1A49B0905B4}" type="parTrans" cxnId="{5D4DA41B-C5B8-44D6-8DCF-A5586ABF28E4}">
      <dgm:prSet/>
      <dgm:spPr/>
      <dgm:t>
        <a:bodyPr/>
        <a:lstStyle/>
        <a:p>
          <a:endParaRPr lang="zh-CN" altLang="en-US"/>
        </a:p>
      </dgm:t>
    </dgm:pt>
    <dgm:pt modelId="{D7F21A70-7074-4D4C-85DC-21B7A0848974}" type="sibTrans" cxnId="{5D4DA41B-C5B8-44D6-8DCF-A5586ABF28E4}">
      <dgm:prSet/>
      <dgm:spPr/>
      <dgm:t>
        <a:bodyPr/>
        <a:lstStyle/>
        <a:p>
          <a:endParaRPr lang="zh-CN" altLang="en-US"/>
        </a:p>
      </dgm:t>
    </dgm:pt>
    <dgm:pt modelId="{0651F84D-534B-45C2-8A81-3BF2DB3FEC0D}" type="pres">
      <dgm:prSet presAssocID="{03ED6EC5-5B6C-4C63-93D0-72A5E60466B0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4F61BE55-50AD-4978-90CF-35E87F5D936A}" type="pres">
      <dgm:prSet presAssocID="{03ED6EC5-5B6C-4C63-93D0-72A5E60466B0}" presName="dummyMaxCanvas" presStyleCnt="0"/>
      <dgm:spPr/>
    </dgm:pt>
    <dgm:pt modelId="{9AA89BE2-EB7E-4483-B47A-68FF693A25A8}" type="pres">
      <dgm:prSet presAssocID="{03ED6EC5-5B6C-4C63-93D0-72A5E60466B0}" presName="parentComposite" presStyleCnt="0"/>
      <dgm:spPr/>
    </dgm:pt>
    <dgm:pt modelId="{E81C7C6C-9BED-47A6-9AE4-987CAC2ECB37}" type="pres">
      <dgm:prSet presAssocID="{03ED6EC5-5B6C-4C63-93D0-72A5E60466B0}" presName="parent1" presStyleLbl="alignAccFollowNode1" presStyleIdx="0" presStyleCnt="4">
        <dgm:presLayoutVars>
          <dgm:chMax val="4"/>
        </dgm:presLayoutVars>
      </dgm:prSet>
      <dgm:spPr/>
    </dgm:pt>
    <dgm:pt modelId="{7CF640F6-9E9F-48F0-BC42-BB7A90116054}" type="pres">
      <dgm:prSet presAssocID="{03ED6EC5-5B6C-4C63-93D0-72A5E60466B0}" presName="parent2" presStyleLbl="alignAccFollowNode1" presStyleIdx="1" presStyleCnt="4">
        <dgm:presLayoutVars>
          <dgm:chMax val="4"/>
        </dgm:presLayoutVars>
      </dgm:prSet>
      <dgm:spPr/>
    </dgm:pt>
    <dgm:pt modelId="{A5E94CF8-44A0-4432-92EC-857109D0110A}" type="pres">
      <dgm:prSet presAssocID="{03ED6EC5-5B6C-4C63-93D0-72A5E60466B0}" presName="childrenComposite" presStyleCnt="0"/>
      <dgm:spPr/>
    </dgm:pt>
    <dgm:pt modelId="{B33BB802-3622-4869-A2E1-00C164C96443}" type="pres">
      <dgm:prSet presAssocID="{03ED6EC5-5B6C-4C63-93D0-72A5E60466B0}" presName="dummyMaxCanvas_ChildArea" presStyleCnt="0"/>
      <dgm:spPr/>
    </dgm:pt>
    <dgm:pt modelId="{6B056892-E784-467D-94E6-951DE6C82BC8}" type="pres">
      <dgm:prSet presAssocID="{03ED6EC5-5B6C-4C63-93D0-72A5E60466B0}" presName="fulcrum" presStyleLbl="alignAccFollowNode1" presStyleIdx="2" presStyleCnt="4"/>
      <dgm:spPr/>
    </dgm:pt>
    <dgm:pt modelId="{83C33D5E-8315-46FD-B5F4-AF0E6E91F700}" type="pres">
      <dgm:prSet presAssocID="{03ED6EC5-5B6C-4C63-93D0-72A5E60466B0}" presName="balance_44" presStyleLbl="alignAccFollowNode1" presStyleIdx="3" presStyleCnt="4" custScaleX="125292">
        <dgm:presLayoutVars>
          <dgm:bulletEnabled val="1"/>
        </dgm:presLayoutVars>
      </dgm:prSet>
      <dgm:spPr/>
    </dgm:pt>
    <dgm:pt modelId="{6A142DAE-EA96-4CBE-8FAC-24FE5F710D56}" type="pres">
      <dgm:prSet presAssocID="{03ED6EC5-5B6C-4C63-93D0-72A5E60466B0}" presName="right_44_1" presStyleLbl="node1" presStyleIdx="0" presStyleCnt="8">
        <dgm:presLayoutVars>
          <dgm:bulletEnabled val="1"/>
        </dgm:presLayoutVars>
      </dgm:prSet>
      <dgm:spPr/>
    </dgm:pt>
    <dgm:pt modelId="{83B668CF-34E1-45C3-905B-496C08113625}" type="pres">
      <dgm:prSet presAssocID="{03ED6EC5-5B6C-4C63-93D0-72A5E60466B0}" presName="right_44_2" presStyleLbl="node1" presStyleIdx="1" presStyleCnt="8">
        <dgm:presLayoutVars>
          <dgm:bulletEnabled val="1"/>
        </dgm:presLayoutVars>
      </dgm:prSet>
      <dgm:spPr/>
    </dgm:pt>
    <dgm:pt modelId="{FCAECA95-6A38-44A3-9B4C-2C2F99032691}" type="pres">
      <dgm:prSet presAssocID="{03ED6EC5-5B6C-4C63-93D0-72A5E60466B0}" presName="right_44_3" presStyleLbl="node1" presStyleIdx="2" presStyleCnt="8">
        <dgm:presLayoutVars>
          <dgm:bulletEnabled val="1"/>
        </dgm:presLayoutVars>
      </dgm:prSet>
      <dgm:spPr/>
    </dgm:pt>
    <dgm:pt modelId="{A1407F06-A60C-43FF-B891-482B0157D2CD}" type="pres">
      <dgm:prSet presAssocID="{03ED6EC5-5B6C-4C63-93D0-72A5E60466B0}" presName="right_44_4" presStyleLbl="node1" presStyleIdx="3" presStyleCnt="8">
        <dgm:presLayoutVars>
          <dgm:bulletEnabled val="1"/>
        </dgm:presLayoutVars>
      </dgm:prSet>
      <dgm:spPr/>
    </dgm:pt>
    <dgm:pt modelId="{33CC5850-281E-4868-815C-AAB46EB1EB45}" type="pres">
      <dgm:prSet presAssocID="{03ED6EC5-5B6C-4C63-93D0-72A5E60466B0}" presName="left_44_1" presStyleLbl="node1" presStyleIdx="4" presStyleCnt="8">
        <dgm:presLayoutVars>
          <dgm:bulletEnabled val="1"/>
        </dgm:presLayoutVars>
      </dgm:prSet>
      <dgm:spPr/>
    </dgm:pt>
    <dgm:pt modelId="{08911DC0-9A05-4E09-BB7A-2222BBFFFEBA}" type="pres">
      <dgm:prSet presAssocID="{03ED6EC5-5B6C-4C63-93D0-72A5E60466B0}" presName="left_44_2" presStyleLbl="node1" presStyleIdx="5" presStyleCnt="8">
        <dgm:presLayoutVars>
          <dgm:bulletEnabled val="1"/>
        </dgm:presLayoutVars>
      </dgm:prSet>
      <dgm:spPr/>
    </dgm:pt>
    <dgm:pt modelId="{51D99B41-3014-457F-97B5-5C8EB2AB53FF}" type="pres">
      <dgm:prSet presAssocID="{03ED6EC5-5B6C-4C63-93D0-72A5E60466B0}" presName="left_44_3" presStyleLbl="node1" presStyleIdx="6" presStyleCnt="8">
        <dgm:presLayoutVars>
          <dgm:bulletEnabled val="1"/>
        </dgm:presLayoutVars>
      </dgm:prSet>
      <dgm:spPr/>
    </dgm:pt>
    <dgm:pt modelId="{300574A1-1B6B-4630-B614-56D80438E98E}" type="pres">
      <dgm:prSet presAssocID="{03ED6EC5-5B6C-4C63-93D0-72A5E60466B0}" presName="left_44_4" presStyleLbl="node1" presStyleIdx="7" presStyleCnt="8">
        <dgm:presLayoutVars>
          <dgm:bulletEnabled val="1"/>
        </dgm:presLayoutVars>
      </dgm:prSet>
      <dgm:spPr/>
    </dgm:pt>
  </dgm:ptLst>
  <dgm:cxnLst>
    <dgm:cxn modelId="{E6E48E0C-9586-4F54-978A-E2D44E816D36}" srcId="{60BA437F-EF32-4D4F-8BFA-222B1B1B93FC}" destId="{4186B69F-A61B-4907-93DA-8ED7069B2BD0}" srcOrd="0" destOrd="0" parTransId="{90B85B0B-18DE-40F7-AC4A-85026B300347}" sibTransId="{DA645CF5-BF3E-436F-849D-7B4C549E12A7}"/>
    <dgm:cxn modelId="{8434340E-E321-48F7-8B5C-A0DAEFD473B1}" type="presOf" srcId="{EA7A376C-FAEB-4FDF-86E2-2E637D2B8D52}" destId="{E81C7C6C-9BED-47A6-9AE4-987CAC2ECB37}" srcOrd="0" destOrd="0" presId="urn:microsoft.com/office/officeart/2005/8/layout/balance1"/>
    <dgm:cxn modelId="{5D4DA41B-C5B8-44D6-8DCF-A5586ABF28E4}" srcId="{60BA437F-EF32-4D4F-8BFA-222B1B1B93FC}" destId="{B577FC39-4E70-4AA2-B389-302C5F8A06B4}" srcOrd="3" destOrd="0" parTransId="{8B37CACC-CCD2-4D65-A67B-F1A49B0905B4}" sibTransId="{D7F21A70-7074-4D4C-85DC-21B7A0848974}"/>
    <dgm:cxn modelId="{976A5A23-1A22-427E-A3F2-00406F24BA01}" type="presOf" srcId="{453FDEA2-9371-4318-9DAE-14E85F150690}" destId="{300574A1-1B6B-4630-B614-56D80438E98E}" srcOrd="0" destOrd="0" presId="urn:microsoft.com/office/officeart/2005/8/layout/balance1"/>
    <dgm:cxn modelId="{D9500E26-308F-4A7A-85D9-094789A603CC}" srcId="{60BA437F-EF32-4D4F-8BFA-222B1B1B93FC}" destId="{17899829-07C0-4FF6-99F2-CFD57616EFF8}" srcOrd="1" destOrd="0" parTransId="{C4EDAD67-78A3-4576-88DF-24A3FCA0E6DC}" sibTransId="{07AA516E-8605-4B0E-816F-4B80947A64CD}"/>
    <dgm:cxn modelId="{96AD693F-22E3-42B5-86FE-EF7191133E32}" srcId="{EA7A376C-FAEB-4FDF-86E2-2E637D2B8D52}" destId="{453FDEA2-9371-4318-9DAE-14E85F150690}" srcOrd="3" destOrd="0" parTransId="{C255232F-12C3-4D9C-8145-07D2A4C23C73}" sibTransId="{5DCCB5A1-CFD1-4F63-A45C-4111058E735B}"/>
    <dgm:cxn modelId="{D2E06C79-2864-4587-A01F-97DF55763CD6}" srcId="{03ED6EC5-5B6C-4C63-93D0-72A5E60466B0}" destId="{60BA437F-EF32-4D4F-8BFA-222B1B1B93FC}" srcOrd="1" destOrd="0" parTransId="{71390C2C-60B0-4FCC-BD25-CC48B8375A50}" sibTransId="{0D34B3CE-1537-446F-8B41-F4185EB82F50}"/>
    <dgm:cxn modelId="{62CCD67B-0619-40D3-95C0-B9B44170073C}" type="presOf" srcId="{B577FC39-4E70-4AA2-B389-302C5F8A06B4}" destId="{A1407F06-A60C-43FF-B891-482B0157D2CD}" srcOrd="0" destOrd="0" presId="urn:microsoft.com/office/officeart/2005/8/layout/balance1"/>
    <dgm:cxn modelId="{9ECEE083-303A-437F-B805-6F8D706321D7}" type="presOf" srcId="{2D87B0C9-9760-4E18-A079-05D07619BCC4}" destId="{08911DC0-9A05-4E09-BB7A-2222BBFFFEBA}" srcOrd="0" destOrd="0" presId="urn:microsoft.com/office/officeart/2005/8/layout/balance1"/>
    <dgm:cxn modelId="{DC7B3493-3325-4DBE-BCB3-098EE9992E0E}" type="presOf" srcId="{E63653D8-A156-49F7-8744-0D3D9C3605E6}" destId="{51D99B41-3014-457F-97B5-5C8EB2AB53FF}" srcOrd="0" destOrd="0" presId="urn:microsoft.com/office/officeart/2005/8/layout/balance1"/>
    <dgm:cxn modelId="{D9D421A1-AF42-4599-A098-899BB23A5D8A}" srcId="{EA7A376C-FAEB-4FDF-86E2-2E637D2B8D52}" destId="{E63653D8-A156-49F7-8744-0D3D9C3605E6}" srcOrd="2" destOrd="0" parTransId="{6C527642-8C92-4E26-8251-491ED017BD20}" sibTransId="{C5DBFE67-FF07-4215-AC57-E86A9AF6F74D}"/>
    <dgm:cxn modelId="{8AE8D2A2-61B8-40AD-9300-A87F936972EA}" type="presOf" srcId="{17899829-07C0-4FF6-99F2-CFD57616EFF8}" destId="{83B668CF-34E1-45C3-905B-496C08113625}" srcOrd="0" destOrd="0" presId="urn:microsoft.com/office/officeart/2005/8/layout/balance1"/>
    <dgm:cxn modelId="{2DB771A3-1E97-4A93-92A5-A5CEC19DB8DC}" type="presOf" srcId="{4186B69F-A61B-4907-93DA-8ED7069B2BD0}" destId="{6A142DAE-EA96-4CBE-8FAC-24FE5F710D56}" srcOrd="0" destOrd="0" presId="urn:microsoft.com/office/officeart/2005/8/layout/balance1"/>
    <dgm:cxn modelId="{129AEDA8-3674-42FC-AE14-4928E6FEF27A}" srcId="{60BA437F-EF32-4D4F-8BFA-222B1B1B93FC}" destId="{60A01492-BADE-4779-956A-69ABA6BB2682}" srcOrd="2" destOrd="0" parTransId="{9CE13C80-DD55-41FC-B3FC-437424B68F28}" sibTransId="{7A4120BC-9D6E-44CB-B0BF-C34C0CC94C53}"/>
    <dgm:cxn modelId="{D5DB3CBA-A61E-4FD9-BCFE-ECD615CFA2A8}" srcId="{EA7A376C-FAEB-4FDF-86E2-2E637D2B8D52}" destId="{2D87B0C9-9760-4E18-A079-05D07619BCC4}" srcOrd="1" destOrd="0" parTransId="{A31554E1-390A-4CC8-8648-D80F14D71AD5}" sibTransId="{9570B00C-6E71-4C64-BDB4-89DCF8758C81}"/>
    <dgm:cxn modelId="{956E60BA-BAB2-465B-9F90-D232EAD79740}" srcId="{03ED6EC5-5B6C-4C63-93D0-72A5E60466B0}" destId="{EA7A376C-FAEB-4FDF-86E2-2E637D2B8D52}" srcOrd="0" destOrd="0" parTransId="{4D3E4DF8-6829-4D7A-BAAE-6C48F3EEE8AE}" sibTransId="{1E8958F6-1437-4996-BFE7-26115F3DB6DA}"/>
    <dgm:cxn modelId="{78A260BC-E503-436C-A5E3-209E12EDA4F2}" type="presOf" srcId="{60A01492-BADE-4779-956A-69ABA6BB2682}" destId="{FCAECA95-6A38-44A3-9B4C-2C2F99032691}" srcOrd="0" destOrd="0" presId="urn:microsoft.com/office/officeart/2005/8/layout/balance1"/>
    <dgm:cxn modelId="{4D27F5C4-6FAB-4B49-A57B-32C55EE241C8}" type="presOf" srcId="{60BA437F-EF32-4D4F-8BFA-222B1B1B93FC}" destId="{7CF640F6-9E9F-48F0-BC42-BB7A90116054}" srcOrd="0" destOrd="0" presId="urn:microsoft.com/office/officeart/2005/8/layout/balance1"/>
    <dgm:cxn modelId="{74706AD1-328D-4FEF-B270-8F349DDCD123}" type="presOf" srcId="{03ED6EC5-5B6C-4C63-93D0-72A5E60466B0}" destId="{0651F84D-534B-45C2-8A81-3BF2DB3FEC0D}" srcOrd="0" destOrd="0" presId="urn:microsoft.com/office/officeart/2005/8/layout/balance1"/>
    <dgm:cxn modelId="{5A35ACF9-E1B2-4C4E-8E3C-0AD321C3D4EC}" srcId="{EA7A376C-FAEB-4FDF-86E2-2E637D2B8D52}" destId="{3089CC75-96F8-497B-BCEE-BDA674722251}" srcOrd="0" destOrd="0" parTransId="{B3ABBBC8-64DF-4186-B10A-8CE8C581CAA7}" sibTransId="{EB07165A-C488-459B-B0FF-8F863B180271}"/>
    <dgm:cxn modelId="{63862FFF-CFC7-4CE6-95AB-06FB4BBB05F5}" type="presOf" srcId="{3089CC75-96F8-497B-BCEE-BDA674722251}" destId="{33CC5850-281E-4868-815C-AAB46EB1EB45}" srcOrd="0" destOrd="0" presId="urn:microsoft.com/office/officeart/2005/8/layout/balance1"/>
    <dgm:cxn modelId="{A0794382-0C65-482E-937F-6FC11CEB8A50}" type="presParOf" srcId="{0651F84D-534B-45C2-8A81-3BF2DB3FEC0D}" destId="{4F61BE55-50AD-4978-90CF-35E87F5D936A}" srcOrd="0" destOrd="0" presId="urn:microsoft.com/office/officeart/2005/8/layout/balance1"/>
    <dgm:cxn modelId="{9F563090-44A2-489F-8E5F-36098D3BFA31}" type="presParOf" srcId="{0651F84D-534B-45C2-8A81-3BF2DB3FEC0D}" destId="{9AA89BE2-EB7E-4483-B47A-68FF693A25A8}" srcOrd="1" destOrd="0" presId="urn:microsoft.com/office/officeart/2005/8/layout/balance1"/>
    <dgm:cxn modelId="{CFB9A990-3F1D-41D0-910D-DE4D2BFA183F}" type="presParOf" srcId="{9AA89BE2-EB7E-4483-B47A-68FF693A25A8}" destId="{E81C7C6C-9BED-47A6-9AE4-987CAC2ECB37}" srcOrd="0" destOrd="0" presId="urn:microsoft.com/office/officeart/2005/8/layout/balance1"/>
    <dgm:cxn modelId="{449E7105-C476-4588-842C-8A48184A2C92}" type="presParOf" srcId="{9AA89BE2-EB7E-4483-B47A-68FF693A25A8}" destId="{7CF640F6-9E9F-48F0-BC42-BB7A90116054}" srcOrd="1" destOrd="0" presId="urn:microsoft.com/office/officeart/2005/8/layout/balance1"/>
    <dgm:cxn modelId="{5502A4AB-9E51-4F8E-9A12-DEE609477C1E}" type="presParOf" srcId="{0651F84D-534B-45C2-8A81-3BF2DB3FEC0D}" destId="{A5E94CF8-44A0-4432-92EC-857109D0110A}" srcOrd="2" destOrd="0" presId="urn:microsoft.com/office/officeart/2005/8/layout/balance1"/>
    <dgm:cxn modelId="{8C151B64-977C-41BF-96D2-09741B73565B}" type="presParOf" srcId="{A5E94CF8-44A0-4432-92EC-857109D0110A}" destId="{B33BB802-3622-4869-A2E1-00C164C96443}" srcOrd="0" destOrd="0" presId="urn:microsoft.com/office/officeart/2005/8/layout/balance1"/>
    <dgm:cxn modelId="{90B3C430-196A-40AC-968E-32D88BB0F306}" type="presParOf" srcId="{A5E94CF8-44A0-4432-92EC-857109D0110A}" destId="{6B056892-E784-467D-94E6-951DE6C82BC8}" srcOrd="1" destOrd="0" presId="urn:microsoft.com/office/officeart/2005/8/layout/balance1"/>
    <dgm:cxn modelId="{83C93887-89F1-4F33-A484-ABB43441A084}" type="presParOf" srcId="{A5E94CF8-44A0-4432-92EC-857109D0110A}" destId="{83C33D5E-8315-46FD-B5F4-AF0E6E91F700}" srcOrd="2" destOrd="0" presId="urn:microsoft.com/office/officeart/2005/8/layout/balance1"/>
    <dgm:cxn modelId="{20328510-6A23-44DB-8EE3-C50DBB2919A1}" type="presParOf" srcId="{A5E94CF8-44A0-4432-92EC-857109D0110A}" destId="{6A142DAE-EA96-4CBE-8FAC-24FE5F710D56}" srcOrd="3" destOrd="0" presId="urn:microsoft.com/office/officeart/2005/8/layout/balance1"/>
    <dgm:cxn modelId="{5FE9ECCE-7B10-4146-91CB-DC9D404B5C9D}" type="presParOf" srcId="{A5E94CF8-44A0-4432-92EC-857109D0110A}" destId="{83B668CF-34E1-45C3-905B-496C08113625}" srcOrd="4" destOrd="0" presId="urn:microsoft.com/office/officeart/2005/8/layout/balance1"/>
    <dgm:cxn modelId="{1A91BAA9-5ECC-4630-9EE2-AE6F76D6253B}" type="presParOf" srcId="{A5E94CF8-44A0-4432-92EC-857109D0110A}" destId="{FCAECA95-6A38-44A3-9B4C-2C2F99032691}" srcOrd="5" destOrd="0" presId="urn:microsoft.com/office/officeart/2005/8/layout/balance1"/>
    <dgm:cxn modelId="{FC37D3CD-EEDD-407B-9708-9951C897803D}" type="presParOf" srcId="{A5E94CF8-44A0-4432-92EC-857109D0110A}" destId="{A1407F06-A60C-43FF-B891-482B0157D2CD}" srcOrd="6" destOrd="0" presId="urn:microsoft.com/office/officeart/2005/8/layout/balance1"/>
    <dgm:cxn modelId="{C84FCC04-87E3-4E7D-8B04-FAB4FC70E4FC}" type="presParOf" srcId="{A5E94CF8-44A0-4432-92EC-857109D0110A}" destId="{33CC5850-281E-4868-815C-AAB46EB1EB45}" srcOrd="7" destOrd="0" presId="urn:microsoft.com/office/officeart/2005/8/layout/balance1"/>
    <dgm:cxn modelId="{FF0DD8EF-D50B-43E6-9D8B-D7914663E7CC}" type="presParOf" srcId="{A5E94CF8-44A0-4432-92EC-857109D0110A}" destId="{08911DC0-9A05-4E09-BB7A-2222BBFFFEBA}" srcOrd="8" destOrd="0" presId="urn:microsoft.com/office/officeart/2005/8/layout/balance1"/>
    <dgm:cxn modelId="{9F86D057-7BB4-47F2-ACEA-1BC19F834578}" type="presParOf" srcId="{A5E94CF8-44A0-4432-92EC-857109D0110A}" destId="{51D99B41-3014-457F-97B5-5C8EB2AB53FF}" srcOrd="9" destOrd="0" presId="urn:microsoft.com/office/officeart/2005/8/layout/balance1"/>
    <dgm:cxn modelId="{42CA7329-085E-4742-808A-FBB4DFFADFA3}" type="presParOf" srcId="{A5E94CF8-44A0-4432-92EC-857109D0110A}" destId="{300574A1-1B6B-4630-B614-56D80438E98E}" srcOrd="10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B0409D0-1C87-445A-9C39-BA12C748A5AC}" type="doc">
      <dgm:prSet loTypeId="urn:microsoft.com/office/officeart/2005/8/layout/radial2" loCatId="relationship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B9741E12-BBB4-47CA-BE51-DC0FBA4E976C}">
      <dgm:prSet phldrT="[文本]"/>
      <dgm:spPr/>
      <dgm:t>
        <a:bodyPr/>
        <a:lstStyle/>
        <a:p>
          <a:r>
            <a:rPr lang="zh-CN" altLang="en-US"/>
            <a:t>底层</a:t>
          </a:r>
        </a:p>
      </dgm:t>
    </dgm:pt>
    <dgm:pt modelId="{5F0E836C-EB3E-4BBD-841D-156DB75F5BAC}" type="parTrans" cxnId="{228A23C3-609E-4576-A885-4A7BC194841A}">
      <dgm:prSet/>
      <dgm:spPr/>
      <dgm:t>
        <a:bodyPr/>
        <a:lstStyle/>
        <a:p>
          <a:endParaRPr lang="zh-CN" altLang="en-US"/>
        </a:p>
      </dgm:t>
    </dgm:pt>
    <dgm:pt modelId="{010F352B-3E13-449E-A268-9E71E0719C87}" type="sibTrans" cxnId="{228A23C3-609E-4576-A885-4A7BC194841A}">
      <dgm:prSet/>
      <dgm:spPr/>
      <dgm:t>
        <a:bodyPr/>
        <a:lstStyle/>
        <a:p>
          <a:endParaRPr lang="zh-CN" altLang="en-US"/>
        </a:p>
      </dgm:t>
    </dgm:pt>
    <dgm:pt modelId="{D5F9891D-6D79-4460-BAF9-5B6668DB62CC}">
      <dgm:prSet phldrT="[文本]"/>
      <dgm:spPr/>
      <dgm:t>
        <a:bodyPr/>
        <a:lstStyle/>
        <a:p>
          <a:r>
            <a:rPr lang="zh-CN" altLang="en-US"/>
            <a:t>传感器</a:t>
          </a:r>
        </a:p>
      </dgm:t>
    </dgm:pt>
    <dgm:pt modelId="{27469D1E-FDC9-4D14-B37C-324CEEAFC44B}" type="parTrans" cxnId="{562A399E-D203-46D2-9A25-568A3D125D0C}">
      <dgm:prSet/>
      <dgm:spPr/>
      <dgm:t>
        <a:bodyPr/>
        <a:lstStyle/>
        <a:p>
          <a:endParaRPr lang="zh-CN" altLang="en-US"/>
        </a:p>
      </dgm:t>
    </dgm:pt>
    <dgm:pt modelId="{BC8F32DD-B295-4451-9F23-AAFF4BB1EDB1}" type="sibTrans" cxnId="{562A399E-D203-46D2-9A25-568A3D125D0C}">
      <dgm:prSet/>
      <dgm:spPr/>
      <dgm:t>
        <a:bodyPr/>
        <a:lstStyle/>
        <a:p>
          <a:endParaRPr lang="zh-CN" altLang="en-US"/>
        </a:p>
      </dgm:t>
    </dgm:pt>
    <dgm:pt modelId="{79A60BA8-FFC0-4F38-9F39-9CE62204BF04}">
      <dgm:prSet phldrT="[文本]"/>
      <dgm:spPr/>
      <dgm:t>
        <a:bodyPr/>
        <a:lstStyle/>
        <a:p>
          <a:r>
            <a:rPr lang="zh-CN" altLang="en-US"/>
            <a:t>嵌入式处理器</a:t>
          </a:r>
        </a:p>
      </dgm:t>
    </dgm:pt>
    <dgm:pt modelId="{414627D8-F33A-4D87-8DE6-27C58C3F2865}" type="parTrans" cxnId="{207637BA-C0FB-428A-98EC-48175A251C1A}">
      <dgm:prSet/>
      <dgm:spPr/>
      <dgm:t>
        <a:bodyPr/>
        <a:lstStyle/>
        <a:p>
          <a:endParaRPr lang="zh-CN" altLang="en-US"/>
        </a:p>
      </dgm:t>
    </dgm:pt>
    <dgm:pt modelId="{F8439B55-8389-4029-B02D-A2843432A8FC}" type="sibTrans" cxnId="{207637BA-C0FB-428A-98EC-48175A251C1A}">
      <dgm:prSet/>
      <dgm:spPr/>
      <dgm:t>
        <a:bodyPr/>
        <a:lstStyle/>
        <a:p>
          <a:endParaRPr lang="zh-CN" altLang="en-US"/>
        </a:p>
      </dgm:t>
    </dgm:pt>
    <dgm:pt modelId="{5A79C013-85BA-4633-BD16-F6A3F08D47C3}">
      <dgm:prSet phldrT="[文本]"/>
      <dgm:spPr/>
      <dgm:t>
        <a:bodyPr/>
        <a:lstStyle/>
        <a:p>
          <a:r>
            <a:rPr lang="zh-CN" altLang="en-US"/>
            <a:t>软件</a:t>
          </a:r>
        </a:p>
      </dgm:t>
    </dgm:pt>
    <dgm:pt modelId="{82E6EBAD-BA6D-43C7-8C92-335D24CC4AE5}" type="parTrans" cxnId="{B86AB255-B2FB-40A2-95BB-9941838F7739}">
      <dgm:prSet/>
      <dgm:spPr/>
      <dgm:t>
        <a:bodyPr/>
        <a:lstStyle/>
        <a:p>
          <a:endParaRPr lang="zh-CN" altLang="en-US"/>
        </a:p>
      </dgm:t>
    </dgm:pt>
    <dgm:pt modelId="{9E0B489D-ABE7-4855-8CA6-554F6A613ADB}" type="sibTrans" cxnId="{B86AB255-B2FB-40A2-95BB-9941838F7739}">
      <dgm:prSet/>
      <dgm:spPr/>
      <dgm:t>
        <a:bodyPr/>
        <a:lstStyle/>
        <a:p>
          <a:endParaRPr lang="zh-CN" altLang="en-US"/>
        </a:p>
      </dgm:t>
    </dgm:pt>
    <dgm:pt modelId="{44340C5A-870B-495F-A99E-45D85F002BB2}">
      <dgm:prSet phldrT="[文本]"/>
      <dgm:spPr/>
      <dgm:t>
        <a:bodyPr/>
        <a:lstStyle/>
        <a:p>
          <a:r>
            <a:rPr lang="zh-CN" altLang="en-US"/>
            <a:t>终端设备驱动</a:t>
          </a:r>
        </a:p>
      </dgm:t>
    </dgm:pt>
    <dgm:pt modelId="{5565A6F4-FF4D-4AC7-8CAA-C740C579D649}" type="parTrans" cxnId="{EED68C1F-B431-4278-8CB4-2510DD103E84}">
      <dgm:prSet/>
      <dgm:spPr/>
      <dgm:t>
        <a:bodyPr/>
        <a:lstStyle/>
        <a:p>
          <a:endParaRPr lang="zh-CN" altLang="en-US"/>
        </a:p>
      </dgm:t>
    </dgm:pt>
    <dgm:pt modelId="{8F667B48-0216-4A2F-BE73-DCDBEBAE9932}" type="sibTrans" cxnId="{EED68C1F-B431-4278-8CB4-2510DD103E84}">
      <dgm:prSet/>
      <dgm:spPr/>
      <dgm:t>
        <a:bodyPr/>
        <a:lstStyle/>
        <a:p>
          <a:endParaRPr lang="zh-CN" altLang="en-US"/>
        </a:p>
      </dgm:t>
    </dgm:pt>
    <dgm:pt modelId="{97FFF336-331A-49BD-AC84-6108132AA15F}">
      <dgm:prSet phldrT="[文本]"/>
      <dgm:spPr/>
      <dgm:t>
        <a:bodyPr/>
        <a:lstStyle/>
        <a:p>
          <a:r>
            <a:rPr lang="zh-CN" altLang="en-US"/>
            <a:t>服务器端</a:t>
          </a:r>
        </a:p>
      </dgm:t>
    </dgm:pt>
    <dgm:pt modelId="{FED9C4A7-4FD1-470A-908D-CA93A48B810B}" type="parTrans" cxnId="{D418E3CF-561D-488F-A004-66E0933E4DB8}">
      <dgm:prSet/>
      <dgm:spPr/>
      <dgm:t>
        <a:bodyPr/>
        <a:lstStyle/>
        <a:p>
          <a:endParaRPr lang="zh-CN" altLang="en-US"/>
        </a:p>
      </dgm:t>
    </dgm:pt>
    <dgm:pt modelId="{755BB772-C201-4FD7-BB79-41E9F9A88D84}" type="sibTrans" cxnId="{D418E3CF-561D-488F-A004-66E0933E4DB8}">
      <dgm:prSet/>
      <dgm:spPr/>
      <dgm:t>
        <a:bodyPr/>
        <a:lstStyle/>
        <a:p>
          <a:endParaRPr lang="zh-CN" altLang="en-US"/>
        </a:p>
      </dgm:t>
    </dgm:pt>
    <dgm:pt modelId="{24B3A5F4-4D4C-4215-941B-62FA0625A49A}">
      <dgm:prSet phldrT="[文本]"/>
      <dgm:spPr/>
      <dgm:t>
        <a:bodyPr/>
        <a:lstStyle/>
        <a:p>
          <a:r>
            <a:rPr lang="zh-CN" altLang="en-US"/>
            <a:t>应用</a:t>
          </a:r>
        </a:p>
      </dgm:t>
    </dgm:pt>
    <dgm:pt modelId="{27E1934B-E8FE-4D99-BACF-F815245DC668}" type="parTrans" cxnId="{64359D2A-B5AE-4DDD-85A8-03BDE603673D}">
      <dgm:prSet/>
      <dgm:spPr/>
      <dgm:t>
        <a:bodyPr/>
        <a:lstStyle/>
        <a:p>
          <a:endParaRPr lang="zh-CN" altLang="en-US"/>
        </a:p>
      </dgm:t>
    </dgm:pt>
    <dgm:pt modelId="{CE27C264-7422-4B20-BD33-89A5A5821F9A}" type="sibTrans" cxnId="{64359D2A-B5AE-4DDD-85A8-03BDE603673D}">
      <dgm:prSet/>
      <dgm:spPr/>
      <dgm:t>
        <a:bodyPr/>
        <a:lstStyle/>
        <a:p>
          <a:endParaRPr lang="zh-CN" altLang="en-US"/>
        </a:p>
      </dgm:t>
    </dgm:pt>
    <dgm:pt modelId="{AE302850-29AD-43F6-92FA-F9369F93CBF7}">
      <dgm:prSet phldrT="[文本]"/>
      <dgm:spPr/>
      <dgm:t>
        <a:bodyPr/>
        <a:lstStyle/>
        <a:p>
          <a:r>
            <a:rPr lang="zh-CN" altLang="en-US"/>
            <a:t>物联网成果</a:t>
          </a:r>
        </a:p>
      </dgm:t>
    </dgm:pt>
    <dgm:pt modelId="{D0DD499F-1386-48DE-A8A2-7041B3D30789}" type="parTrans" cxnId="{A9B4A5C2-D2D3-4434-8E2A-99AA6992C684}">
      <dgm:prSet/>
      <dgm:spPr/>
      <dgm:t>
        <a:bodyPr/>
        <a:lstStyle/>
        <a:p>
          <a:endParaRPr lang="zh-CN" altLang="en-US"/>
        </a:p>
      </dgm:t>
    </dgm:pt>
    <dgm:pt modelId="{1F584289-FAAD-4B03-8091-D598DBA8B635}" type="sibTrans" cxnId="{A9B4A5C2-D2D3-4434-8E2A-99AA6992C684}">
      <dgm:prSet/>
      <dgm:spPr/>
      <dgm:t>
        <a:bodyPr/>
        <a:lstStyle/>
        <a:p>
          <a:endParaRPr lang="zh-CN" altLang="en-US"/>
        </a:p>
      </dgm:t>
    </dgm:pt>
    <dgm:pt modelId="{C2C7C035-C848-4D41-B7D1-22F8DD1A7450}">
      <dgm:prSet phldrT="[文本]"/>
      <dgm:spPr/>
      <dgm:t>
        <a:bodyPr/>
        <a:lstStyle/>
        <a:p>
          <a:r>
            <a:rPr lang="zh-CN" altLang="en-US"/>
            <a:t>网络设备</a:t>
          </a:r>
        </a:p>
      </dgm:t>
    </dgm:pt>
    <dgm:pt modelId="{A2324E4A-554F-4ACB-B856-E18FF0E1A578}" type="parTrans" cxnId="{D4E9C814-61EC-4050-BA3C-47C79077DB0F}">
      <dgm:prSet/>
      <dgm:spPr/>
      <dgm:t>
        <a:bodyPr/>
        <a:lstStyle/>
        <a:p>
          <a:endParaRPr lang="zh-CN" altLang="en-US"/>
        </a:p>
      </dgm:t>
    </dgm:pt>
    <dgm:pt modelId="{417964D8-65D3-451A-94F6-276ED44540A9}" type="sibTrans" cxnId="{D4E9C814-61EC-4050-BA3C-47C79077DB0F}">
      <dgm:prSet/>
      <dgm:spPr/>
      <dgm:t>
        <a:bodyPr/>
        <a:lstStyle/>
        <a:p>
          <a:endParaRPr lang="zh-CN" altLang="en-US"/>
        </a:p>
      </dgm:t>
    </dgm:pt>
    <dgm:pt modelId="{D4D8EA86-703E-4BFE-9CEF-7A52E3D7ECAB}">
      <dgm:prSet phldrT="[文本]"/>
      <dgm:spPr/>
      <dgm:t>
        <a:bodyPr/>
        <a:lstStyle/>
        <a:p>
          <a:r>
            <a:rPr lang="zh-CN" altLang="en-US"/>
            <a:t>客户端</a:t>
          </a:r>
        </a:p>
      </dgm:t>
    </dgm:pt>
    <dgm:pt modelId="{B18CAE38-8030-4B66-BC5D-A19F8A6478D2}" type="parTrans" cxnId="{98D9CE78-5BC3-4E31-8D05-A50B43978A83}">
      <dgm:prSet/>
      <dgm:spPr/>
      <dgm:t>
        <a:bodyPr/>
        <a:lstStyle/>
        <a:p>
          <a:endParaRPr lang="zh-CN" altLang="en-US"/>
        </a:p>
      </dgm:t>
    </dgm:pt>
    <dgm:pt modelId="{B163B619-9711-4013-9559-302A4DBB05A8}" type="sibTrans" cxnId="{98D9CE78-5BC3-4E31-8D05-A50B43978A83}">
      <dgm:prSet/>
      <dgm:spPr/>
      <dgm:t>
        <a:bodyPr/>
        <a:lstStyle/>
        <a:p>
          <a:endParaRPr lang="zh-CN" altLang="en-US"/>
        </a:p>
      </dgm:t>
    </dgm:pt>
    <dgm:pt modelId="{6BDDBC3C-87D6-463D-94E3-B40BEC65E267}" type="pres">
      <dgm:prSet presAssocID="{0B0409D0-1C87-445A-9C39-BA12C748A5AC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D594D699-D8F4-48B3-BD28-B49702B57EBA}" type="pres">
      <dgm:prSet presAssocID="{0B0409D0-1C87-445A-9C39-BA12C748A5AC}" presName="cycle" presStyleCnt="0"/>
      <dgm:spPr/>
    </dgm:pt>
    <dgm:pt modelId="{A5F4B62E-8DE9-46BD-A871-50AD8BC0146B}" type="pres">
      <dgm:prSet presAssocID="{0B0409D0-1C87-445A-9C39-BA12C748A5AC}" presName="centerShape" presStyleCnt="0"/>
      <dgm:spPr/>
    </dgm:pt>
    <dgm:pt modelId="{B77FCF31-4B53-4D99-9086-C3E2B3229364}" type="pres">
      <dgm:prSet presAssocID="{0B0409D0-1C87-445A-9C39-BA12C748A5AC}" presName="connSite" presStyleLbl="node1" presStyleIdx="0" presStyleCnt="4"/>
      <dgm:spPr/>
    </dgm:pt>
    <dgm:pt modelId="{DEE807F6-D9C9-4998-8057-176ADFA52B16}" type="pres">
      <dgm:prSet presAssocID="{0B0409D0-1C87-445A-9C39-BA12C748A5AC}" presName="visible" presStyleLbl="node1" presStyleIdx="0" presStyleCnt="4"/>
      <dgm:spPr>
        <a:blipFill rotWithShape="1">
          <a:blip xmlns:r="http://schemas.openxmlformats.org/officeDocument/2006/relationships" r:embed="rId1"/>
          <a:srcRect/>
          <a:stretch>
            <a:fillRect l="-8000" r="-8000"/>
          </a:stretch>
        </a:blipFill>
      </dgm:spPr>
    </dgm:pt>
    <dgm:pt modelId="{3DAE1202-1897-4777-B8FF-48D376DAB7AB}" type="pres">
      <dgm:prSet presAssocID="{5F0E836C-EB3E-4BBD-841D-156DB75F5BAC}" presName="Name25" presStyleLbl="parChTrans1D1" presStyleIdx="0" presStyleCnt="3"/>
      <dgm:spPr/>
    </dgm:pt>
    <dgm:pt modelId="{3BD3830E-1884-488F-B486-4C12435B8438}" type="pres">
      <dgm:prSet presAssocID="{B9741E12-BBB4-47CA-BE51-DC0FBA4E976C}" presName="node" presStyleCnt="0"/>
      <dgm:spPr/>
    </dgm:pt>
    <dgm:pt modelId="{B4D857F7-EC5E-4C63-ACAA-3D15D7C163D1}" type="pres">
      <dgm:prSet presAssocID="{B9741E12-BBB4-47CA-BE51-DC0FBA4E976C}" presName="parentNode" presStyleLbl="node1" presStyleIdx="1" presStyleCnt="4" custLinFactNeighborX="58110" custLinFactNeighborY="568">
        <dgm:presLayoutVars>
          <dgm:chMax val="1"/>
          <dgm:bulletEnabled val="1"/>
        </dgm:presLayoutVars>
      </dgm:prSet>
      <dgm:spPr/>
    </dgm:pt>
    <dgm:pt modelId="{3FAFEF34-2994-4AA1-8521-4478749B45EB}" type="pres">
      <dgm:prSet presAssocID="{B9741E12-BBB4-47CA-BE51-DC0FBA4E976C}" presName="childNode" presStyleLbl="revTx" presStyleIdx="0" presStyleCnt="3">
        <dgm:presLayoutVars>
          <dgm:bulletEnabled val="1"/>
        </dgm:presLayoutVars>
      </dgm:prSet>
      <dgm:spPr/>
    </dgm:pt>
    <dgm:pt modelId="{75BE732D-EAE1-4002-BB27-3CE36A7C408E}" type="pres">
      <dgm:prSet presAssocID="{82E6EBAD-BA6D-43C7-8C92-335D24CC4AE5}" presName="Name25" presStyleLbl="parChTrans1D1" presStyleIdx="1" presStyleCnt="3"/>
      <dgm:spPr/>
    </dgm:pt>
    <dgm:pt modelId="{9CB2DC7A-B319-4453-8BB5-DB7D01EDE981}" type="pres">
      <dgm:prSet presAssocID="{5A79C013-85BA-4633-BD16-F6A3F08D47C3}" presName="node" presStyleCnt="0"/>
      <dgm:spPr/>
    </dgm:pt>
    <dgm:pt modelId="{99974D90-8F9B-4AF6-9B7B-3FBC42EF6C75}" type="pres">
      <dgm:prSet presAssocID="{5A79C013-85BA-4633-BD16-F6A3F08D47C3}" presName="parentNode" presStyleLbl="node1" presStyleIdx="2" presStyleCnt="4" custLinFactNeighborX="74219" custLinFactNeighborY="-1108">
        <dgm:presLayoutVars>
          <dgm:chMax val="1"/>
          <dgm:bulletEnabled val="1"/>
        </dgm:presLayoutVars>
      </dgm:prSet>
      <dgm:spPr/>
    </dgm:pt>
    <dgm:pt modelId="{87ACE90D-4A29-4DB2-A157-A4CFEA3861D3}" type="pres">
      <dgm:prSet presAssocID="{5A79C013-85BA-4633-BD16-F6A3F08D47C3}" presName="childNode" presStyleLbl="revTx" presStyleIdx="1" presStyleCnt="3">
        <dgm:presLayoutVars>
          <dgm:bulletEnabled val="1"/>
        </dgm:presLayoutVars>
      </dgm:prSet>
      <dgm:spPr/>
    </dgm:pt>
    <dgm:pt modelId="{9C0F019A-0102-4ABB-AE3F-4C911404AC96}" type="pres">
      <dgm:prSet presAssocID="{27E1934B-E8FE-4D99-BACF-F815245DC668}" presName="Name25" presStyleLbl="parChTrans1D1" presStyleIdx="2" presStyleCnt="3"/>
      <dgm:spPr/>
    </dgm:pt>
    <dgm:pt modelId="{74907C9C-6753-4FFB-A782-04C960D54182}" type="pres">
      <dgm:prSet presAssocID="{24B3A5F4-4D4C-4215-941B-62FA0625A49A}" presName="node" presStyleCnt="0"/>
      <dgm:spPr/>
    </dgm:pt>
    <dgm:pt modelId="{34A25082-23F3-4D38-8C32-C56926775062}" type="pres">
      <dgm:prSet presAssocID="{24B3A5F4-4D4C-4215-941B-62FA0625A49A}" presName="parentNode" presStyleLbl="node1" presStyleIdx="3" presStyleCnt="4" custLinFactNeighborX="66092" custLinFactNeighborY="-3603">
        <dgm:presLayoutVars>
          <dgm:chMax val="1"/>
          <dgm:bulletEnabled val="1"/>
        </dgm:presLayoutVars>
      </dgm:prSet>
      <dgm:spPr/>
    </dgm:pt>
    <dgm:pt modelId="{206CDE39-27EE-4CB5-9C65-0EC962D2B4D1}" type="pres">
      <dgm:prSet presAssocID="{24B3A5F4-4D4C-4215-941B-62FA0625A49A}" presName="childNode" presStyleLbl="revTx" presStyleIdx="2" presStyleCnt="3">
        <dgm:presLayoutVars>
          <dgm:bulletEnabled val="1"/>
        </dgm:presLayoutVars>
      </dgm:prSet>
      <dgm:spPr/>
    </dgm:pt>
  </dgm:ptLst>
  <dgm:cxnLst>
    <dgm:cxn modelId="{517CB403-23D7-4F7B-9D4D-7566611A3CE2}" type="presOf" srcId="{27E1934B-E8FE-4D99-BACF-F815245DC668}" destId="{9C0F019A-0102-4ABB-AE3F-4C911404AC96}" srcOrd="0" destOrd="0" presId="urn:microsoft.com/office/officeart/2005/8/layout/radial2"/>
    <dgm:cxn modelId="{F0811D04-2B2D-4C6E-86D9-086E08FBA53C}" type="presOf" srcId="{24B3A5F4-4D4C-4215-941B-62FA0625A49A}" destId="{34A25082-23F3-4D38-8C32-C56926775062}" srcOrd="0" destOrd="0" presId="urn:microsoft.com/office/officeart/2005/8/layout/radial2"/>
    <dgm:cxn modelId="{D4E9C814-61EC-4050-BA3C-47C79077DB0F}" srcId="{B9741E12-BBB4-47CA-BE51-DC0FBA4E976C}" destId="{C2C7C035-C848-4D41-B7D1-22F8DD1A7450}" srcOrd="2" destOrd="0" parTransId="{A2324E4A-554F-4ACB-B856-E18FF0E1A578}" sibTransId="{417964D8-65D3-451A-94F6-276ED44540A9}"/>
    <dgm:cxn modelId="{EED68C1F-B431-4278-8CB4-2510DD103E84}" srcId="{5A79C013-85BA-4633-BD16-F6A3F08D47C3}" destId="{44340C5A-870B-495F-A99E-45D85F002BB2}" srcOrd="0" destOrd="0" parTransId="{5565A6F4-FF4D-4AC7-8CAA-C740C579D649}" sibTransId="{8F667B48-0216-4A2F-BE73-DCDBEBAE9932}"/>
    <dgm:cxn modelId="{64359D2A-B5AE-4DDD-85A8-03BDE603673D}" srcId="{0B0409D0-1C87-445A-9C39-BA12C748A5AC}" destId="{24B3A5F4-4D4C-4215-941B-62FA0625A49A}" srcOrd="2" destOrd="0" parTransId="{27E1934B-E8FE-4D99-BACF-F815245DC668}" sibTransId="{CE27C264-7422-4B20-BD33-89A5A5821F9A}"/>
    <dgm:cxn modelId="{5D5A0F2B-0B58-45FF-AC60-7280D0645619}" type="presOf" srcId="{0B0409D0-1C87-445A-9C39-BA12C748A5AC}" destId="{6BDDBC3C-87D6-463D-94E3-B40BEC65E267}" srcOrd="0" destOrd="0" presId="urn:microsoft.com/office/officeart/2005/8/layout/radial2"/>
    <dgm:cxn modelId="{3477C75E-70EA-4D47-963C-EDAB4682A6B6}" type="presOf" srcId="{79A60BA8-FFC0-4F38-9F39-9CE62204BF04}" destId="{3FAFEF34-2994-4AA1-8521-4478749B45EB}" srcOrd="0" destOrd="1" presId="urn:microsoft.com/office/officeart/2005/8/layout/radial2"/>
    <dgm:cxn modelId="{73FEE94B-5455-4F49-983B-F8C3FF5E2540}" type="presOf" srcId="{AE302850-29AD-43F6-92FA-F9369F93CBF7}" destId="{206CDE39-27EE-4CB5-9C65-0EC962D2B4D1}" srcOrd="0" destOrd="0" presId="urn:microsoft.com/office/officeart/2005/8/layout/radial2"/>
    <dgm:cxn modelId="{BAE7F273-3DB5-4E87-BF34-DE0F2440D63E}" type="presOf" srcId="{D5F9891D-6D79-4460-BAF9-5B6668DB62CC}" destId="{3FAFEF34-2994-4AA1-8521-4478749B45EB}" srcOrd="0" destOrd="0" presId="urn:microsoft.com/office/officeart/2005/8/layout/radial2"/>
    <dgm:cxn modelId="{B86AB255-B2FB-40A2-95BB-9941838F7739}" srcId="{0B0409D0-1C87-445A-9C39-BA12C748A5AC}" destId="{5A79C013-85BA-4633-BD16-F6A3F08D47C3}" srcOrd="1" destOrd="0" parTransId="{82E6EBAD-BA6D-43C7-8C92-335D24CC4AE5}" sibTransId="{9E0B489D-ABE7-4855-8CA6-554F6A613ADB}"/>
    <dgm:cxn modelId="{98D9CE78-5BC3-4E31-8D05-A50B43978A83}" srcId="{5A79C013-85BA-4633-BD16-F6A3F08D47C3}" destId="{D4D8EA86-703E-4BFE-9CEF-7A52E3D7ECAB}" srcOrd="2" destOrd="0" parTransId="{B18CAE38-8030-4B66-BC5D-A19F8A6478D2}" sibTransId="{B163B619-9711-4013-9559-302A4DBB05A8}"/>
    <dgm:cxn modelId="{BB69C081-D8D9-4A12-8802-BC7E1C5F4CBA}" type="presOf" srcId="{97FFF336-331A-49BD-AC84-6108132AA15F}" destId="{87ACE90D-4A29-4DB2-A157-A4CFEA3861D3}" srcOrd="0" destOrd="1" presId="urn:microsoft.com/office/officeart/2005/8/layout/radial2"/>
    <dgm:cxn modelId="{8877D58F-6CF4-441F-8CF4-837BE01D2FF9}" type="presOf" srcId="{82E6EBAD-BA6D-43C7-8C92-335D24CC4AE5}" destId="{75BE732D-EAE1-4002-BB27-3CE36A7C408E}" srcOrd="0" destOrd="0" presId="urn:microsoft.com/office/officeart/2005/8/layout/radial2"/>
    <dgm:cxn modelId="{A27FC396-A8FB-4444-BD1B-E3AF1A97EEE5}" type="presOf" srcId="{C2C7C035-C848-4D41-B7D1-22F8DD1A7450}" destId="{3FAFEF34-2994-4AA1-8521-4478749B45EB}" srcOrd="0" destOrd="2" presId="urn:microsoft.com/office/officeart/2005/8/layout/radial2"/>
    <dgm:cxn modelId="{562A399E-D203-46D2-9A25-568A3D125D0C}" srcId="{B9741E12-BBB4-47CA-BE51-DC0FBA4E976C}" destId="{D5F9891D-6D79-4460-BAF9-5B6668DB62CC}" srcOrd="0" destOrd="0" parTransId="{27469D1E-FDC9-4D14-B37C-324CEEAFC44B}" sibTransId="{BC8F32DD-B295-4451-9F23-AAFF4BB1EDB1}"/>
    <dgm:cxn modelId="{428A91AE-14FB-481D-AD9B-558BF73F5450}" type="presOf" srcId="{5A79C013-85BA-4633-BD16-F6A3F08D47C3}" destId="{99974D90-8F9B-4AF6-9B7B-3FBC42EF6C75}" srcOrd="0" destOrd="0" presId="urn:microsoft.com/office/officeart/2005/8/layout/radial2"/>
    <dgm:cxn modelId="{057085B2-25DA-470E-BDBF-68029AA9DBB2}" type="presOf" srcId="{5F0E836C-EB3E-4BBD-841D-156DB75F5BAC}" destId="{3DAE1202-1897-4777-B8FF-48D376DAB7AB}" srcOrd="0" destOrd="0" presId="urn:microsoft.com/office/officeart/2005/8/layout/radial2"/>
    <dgm:cxn modelId="{207637BA-C0FB-428A-98EC-48175A251C1A}" srcId="{B9741E12-BBB4-47CA-BE51-DC0FBA4E976C}" destId="{79A60BA8-FFC0-4F38-9F39-9CE62204BF04}" srcOrd="1" destOrd="0" parTransId="{414627D8-F33A-4D87-8DE6-27C58C3F2865}" sibTransId="{F8439B55-8389-4029-B02D-A2843432A8FC}"/>
    <dgm:cxn modelId="{A9B4A5C2-D2D3-4434-8E2A-99AA6992C684}" srcId="{24B3A5F4-4D4C-4215-941B-62FA0625A49A}" destId="{AE302850-29AD-43F6-92FA-F9369F93CBF7}" srcOrd="0" destOrd="0" parTransId="{D0DD499F-1386-48DE-A8A2-7041B3D30789}" sibTransId="{1F584289-FAAD-4B03-8091-D598DBA8B635}"/>
    <dgm:cxn modelId="{228A23C3-609E-4576-A885-4A7BC194841A}" srcId="{0B0409D0-1C87-445A-9C39-BA12C748A5AC}" destId="{B9741E12-BBB4-47CA-BE51-DC0FBA4E976C}" srcOrd="0" destOrd="0" parTransId="{5F0E836C-EB3E-4BBD-841D-156DB75F5BAC}" sibTransId="{010F352B-3E13-449E-A268-9E71E0719C87}"/>
    <dgm:cxn modelId="{D418E3CF-561D-488F-A004-66E0933E4DB8}" srcId="{5A79C013-85BA-4633-BD16-F6A3F08D47C3}" destId="{97FFF336-331A-49BD-AC84-6108132AA15F}" srcOrd="1" destOrd="0" parTransId="{FED9C4A7-4FD1-470A-908D-CA93A48B810B}" sibTransId="{755BB772-C201-4FD7-BB79-41E9F9A88D84}"/>
    <dgm:cxn modelId="{792F2FDD-1465-4943-AC0A-3495439AFB7C}" type="presOf" srcId="{B9741E12-BBB4-47CA-BE51-DC0FBA4E976C}" destId="{B4D857F7-EC5E-4C63-ACAA-3D15D7C163D1}" srcOrd="0" destOrd="0" presId="urn:microsoft.com/office/officeart/2005/8/layout/radial2"/>
    <dgm:cxn modelId="{0653ECF6-1093-48F1-8D62-64DF40B59C19}" type="presOf" srcId="{44340C5A-870B-495F-A99E-45D85F002BB2}" destId="{87ACE90D-4A29-4DB2-A157-A4CFEA3861D3}" srcOrd="0" destOrd="0" presId="urn:microsoft.com/office/officeart/2005/8/layout/radial2"/>
    <dgm:cxn modelId="{9C0FC0FE-7CCB-4741-957B-EF1F9DD6DEE5}" type="presOf" srcId="{D4D8EA86-703E-4BFE-9CEF-7A52E3D7ECAB}" destId="{87ACE90D-4A29-4DB2-A157-A4CFEA3861D3}" srcOrd="0" destOrd="2" presId="urn:microsoft.com/office/officeart/2005/8/layout/radial2"/>
    <dgm:cxn modelId="{C0A2561E-6C44-47E2-998C-ECEADBEC04A3}" type="presParOf" srcId="{6BDDBC3C-87D6-463D-94E3-B40BEC65E267}" destId="{D594D699-D8F4-48B3-BD28-B49702B57EBA}" srcOrd="0" destOrd="0" presId="urn:microsoft.com/office/officeart/2005/8/layout/radial2"/>
    <dgm:cxn modelId="{DA8C4CFF-5BFC-4FF1-9610-F73C30189778}" type="presParOf" srcId="{D594D699-D8F4-48B3-BD28-B49702B57EBA}" destId="{A5F4B62E-8DE9-46BD-A871-50AD8BC0146B}" srcOrd="0" destOrd="0" presId="urn:microsoft.com/office/officeart/2005/8/layout/radial2"/>
    <dgm:cxn modelId="{A29AAB86-BBCE-421E-9CDB-48747A933619}" type="presParOf" srcId="{A5F4B62E-8DE9-46BD-A871-50AD8BC0146B}" destId="{B77FCF31-4B53-4D99-9086-C3E2B3229364}" srcOrd="0" destOrd="0" presId="urn:microsoft.com/office/officeart/2005/8/layout/radial2"/>
    <dgm:cxn modelId="{84624048-6211-4BEB-B35E-4A6CDD8CE972}" type="presParOf" srcId="{A5F4B62E-8DE9-46BD-A871-50AD8BC0146B}" destId="{DEE807F6-D9C9-4998-8057-176ADFA52B16}" srcOrd="1" destOrd="0" presId="urn:microsoft.com/office/officeart/2005/8/layout/radial2"/>
    <dgm:cxn modelId="{3A74EBEE-3720-4033-8FCB-7F8A85E04DA6}" type="presParOf" srcId="{D594D699-D8F4-48B3-BD28-B49702B57EBA}" destId="{3DAE1202-1897-4777-B8FF-48D376DAB7AB}" srcOrd="1" destOrd="0" presId="urn:microsoft.com/office/officeart/2005/8/layout/radial2"/>
    <dgm:cxn modelId="{2EAC4186-33F1-48EB-BBBE-A95BDDC70B03}" type="presParOf" srcId="{D594D699-D8F4-48B3-BD28-B49702B57EBA}" destId="{3BD3830E-1884-488F-B486-4C12435B8438}" srcOrd="2" destOrd="0" presId="urn:microsoft.com/office/officeart/2005/8/layout/radial2"/>
    <dgm:cxn modelId="{215A74CD-01F4-45DB-99AA-0F08833BCF11}" type="presParOf" srcId="{3BD3830E-1884-488F-B486-4C12435B8438}" destId="{B4D857F7-EC5E-4C63-ACAA-3D15D7C163D1}" srcOrd="0" destOrd="0" presId="urn:microsoft.com/office/officeart/2005/8/layout/radial2"/>
    <dgm:cxn modelId="{DFC3A756-8345-4EEC-83DB-83BF9EE4BB12}" type="presParOf" srcId="{3BD3830E-1884-488F-B486-4C12435B8438}" destId="{3FAFEF34-2994-4AA1-8521-4478749B45EB}" srcOrd="1" destOrd="0" presId="urn:microsoft.com/office/officeart/2005/8/layout/radial2"/>
    <dgm:cxn modelId="{21E62A6D-4D4D-4F35-991C-37708651D8FA}" type="presParOf" srcId="{D594D699-D8F4-48B3-BD28-B49702B57EBA}" destId="{75BE732D-EAE1-4002-BB27-3CE36A7C408E}" srcOrd="3" destOrd="0" presId="urn:microsoft.com/office/officeart/2005/8/layout/radial2"/>
    <dgm:cxn modelId="{02ECED96-0CF6-489D-A626-2986583E7166}" type="presParOf" srcId="{D594D699-D8F4-48B3-BD28-B49702B57EBA}" destId="{9CB2DC7A-B319-4453-8BB5-DB7D01EDE981}" srcOrd="4" destOrd="0" presId="urn:microsoft.com/office/officeart/2005/8/layout/radial2"/>
    <dgm:cxn modelId="{97445D79-FCF2-4E41-B7B2-6BF381808D84}" type="presParOf" srcId="{9CB2DC7A-B319-4453-8BB5-DB7D01EDE981}" destId="{99974D90-8F9B-4AF6-9B7B-3FBC42EF6C75}" srcOrd="0" destOrd="0" presId="urn:microsoft.com/office/officeart/2005/8/layout/radial2"/>
    <dgm:cxn modelId="{12350028-9D15-4938-A1B0-E2649977ACD6}" type="presParOf" srcId="{9CB2DC7A-B319-4453-8BB5-DB7D01EDE981}" destId="{87ACE90D-4A29-4DB2-A157-A4CFEA3861D3}" srcOrd="1" destOrd="0" presId="urn:microsoft.com/office/officeart/2005/8/layout/radial2"/>
    <dgm:cxn modelId="{9BAD7467-4A90-481E-9388-DBF4B8781907}" type="presParOf" srcId="{D594D699-D8F4-48B3-BD28-B49702B57EBA}" destId="{9C0F019A-0102-4ABB-AE3F-4C911404AC96}" srcOrd="5" destOrd="0" presId="urn:microsoft.com/office/officeart/2005/8/layout/radial2"/>
    <dgm:cxn modelId="{12C2022D-4403-40D2-A924-8E21AC943100}" type="presParOf" srcId="{D594D699-D8F4-48B3-BD28-B49702B57EBA}" destId="{74907C9C-6753-4FFB-A782-04C960D54182}" srcOrd="6" destOrd="0" presId="urn:microsoft.com/office/officeart/2005/8/layout/radial2"/>
    <dgm:cxn modelId="{A6BB842B-E3CF-451E-A095-4EE0F8A43B0A}" type="presParOf" srcId="{74907C9C-6753-4FFB-A782-04C960D54182}" destId="{34A25082-23F3-4D38-8C32-C56926775062}" srcOrd="0" destOrd="0" presId="urn:microsoft.com/office/officeart/2005/8/layout/radial2"/>
    <dgm:cxn modelId="{3FA0FBFB-A05B-4774-9ADF-A5D58E6AA5F8}" type="presParOf" srcId="{74907C9C-6753-4FFB-A782-04C960D54182}" destId="{206CDE39-27EE-4CB5-9C65-0EC962D2B4D1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A58A772-E39F-4F1A-BC08-C50AB3599FE4}" type="doc">
      <dgm:prSet loTypeId="urn:microsoft.com/office/officeart/2005/8/layout/defaul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929E79D3-576D-41A8-AACF-D1AA995B0C1A}">
      <dgm:prSet phldrT="[文本]"/>
      <dgm:spPr/>
      <dgm:t>
        <a:bodyPr/>
        <a:lstStyle/>
        <a:p>
          <a:r>
            <a:rPr lang="zh-CN" altLang="en-US"/>
            <a:t>动作感应器</a:t>
          </a:r>
        </a:p>
      </dgm:t>
    </dgm:pt>
    <dgm:pt modelId="{46DAB3A6-F4FB-4E00-AF4F-A22CF91095EB}" type="parTrans" cxnId="{224CFF1B-681F-4ECE-BFC9-3457E3DF3149}">
      <dgm:prSet/>
      <dgm:spPr/>
      <dgm:t>
        <a:bodyPr/>
        <a:lstStyle/>
        <a:p>
          <a:endParaRPr lang="zh-CN" altLang="en-US"/>
        </a:p>
      </dgm:t>
    </dgm:pt>
    <dgm:pt modelId="{BF5C6B47-D864-45F9-B78E-E4B41D3C49D6}" type="sibTrans" cxnId="{224CFF1B-681F-4ECE-BFC9-3457E3DF3149}">
      <dgm:prSet/>
      <dgm:spPr/>
      <dgm:t>
        <a:bodyPr/>
        <a:lstStyle/>
        <a:p>
          <a:endParaRPr lang="zh-CN" altLang="en-US"/>
        </a:p>
      </dgm:t>
    </dgm:pt>
    <dgm:pt modelId="{0C0091BC-91BA-47E8-A0C6-788175A21391}">
      <dgm:prSet phldrT="[文本]"/>
      <dgm:spPr/>
      <dgm:t>
        <a:bodyPr/>
        <a:lstStyle/>
        <a:p>
          <a:r>
            <a:rPr lang="zh-CN" altLang="en-US"/>
            <a:t>温度感应器</a:t>
          </a:r>
        </a:p>
      </dgm:t>
    </dgm:pt>
    <dgm:pt modelId="{32C72140-B37A-4C7E-9EF2-970AB7B4BC80}" type="parTrans" cxnId="{25C62E50-C94F-4622-B7D6-F433FEF20F04}">
      <dgm:prSet/>
      <dgm:spPr/>
      <dgm:t>
        <a:bodyPr/>
        <a:lstStyle/>
        <a:p>
          <a:endParaRPr lang="zh-CN" altLang="en-US"/>
        </a:p>
      </dgm:t>
    </dgm:pt>
    <dgm:pt modelId="{A37D13FC-B618-438F-BCF9-1538EEB43A23}" type="sibTrans" cxnId="{25C62E50-C94F-4622-B7D6-F433FEF20F04}">
      <dgm:prSet/>
      <dgm:spPr/>
      <dgm:t>
        <a:bodyPr/>
        <a:lstStyle/>
        <a:p>
          <a:endParaRPr lang="zh-CN" altLang="en-US"/>
        </a:p>
      </dgm:t>
    </dgm:pt>
    <dgm:pt modelId="{4571BD39-3673-4FAB-979C-E63E6EBC45BC}">
      <dgm:prSet phldrT="[文本]"/>
      <dgm:spPr/>
      <dgm:t>
        <a:bodyPr/>
        <a:lstStyle/>
        <a:p>
          <a:r>
            <a:rPr lang="en-US" altLang="zh-CN"/>
            <a:t>…</a:t>
          </a:r>
          <a:endParaRPr lang="zh-CN" altLang="en-US"/>
        </a:p>
      </dgm:t>
    </dgm:pt>
    <dgm:pt modelId="{88D7799B-1449-4F2A-9794-3F7F9DCBDE45}" type="parTrans" cxnId="{EC532CB3-CC01-43FC-B5FD-3228EA12EA92}">
      <dgm:prSet/>
      <dgm:spPr/>
      <dgm:t>
        <a:bodyPr/>
        <a:lstStyle/>
        <a:p>
          <a:endParaRPr lang="zh-CN" altLang="en-US"/>
        </a:p>
      </dgm:t>
    </dgm:pt>
    <dgm:pt modelId="{4FF7D00C-1185-4937-B17A-2CA4AD5FF733}" type="sibTrans" cxnId="{EC532CB3-CC01-43FC-B5FD-3228EA12EA92}">
      <dgm:prSet/>
      <dgm:spPr/>
      <dgm:t>
        <a:bodyPr/>
        <a:lstStyle/>
        <a:p>
          <a:endParaRPr lang="zh-CN" altLang="en-US"/>
        </a:p>
      </dgm:t>
    </dgm:pt>
    <dgm:pt modelId="{F2311A23-6702-406E-9E7A-FC9793767E4E}">
      <dgm:prSet phldrT="[文本]"/>
      <dgm:spPr/>
      <dgm:t>
        <a:bodyPr/>
        <a:lstStyle/>
        <a:p>
          <a:r>
            <a:rPr lang="zh-CN" altLang="en-US"/>
            <a:t>磁感应器</a:t>
          </a:r>
        </a:p>
      </dgm:t>
    </dgm:pt>
    <dgm:pt modelId="{6952C2AB-DF98-4BBD-8450-0539F76373D3}" type="parTrans" cxnId="{58C640FC-D19D-4A76-B8D3-21FA4890A450}">
      <dgm:prSet/>
      <dgm:spPr/>
      <dgm:t>
        <a:bodyPr/>
        <a:lstStyle/>
        <a:p>
          <a:endParaRPr lang="zh-CN" altLang="en-US"/>
        </a:p>
      </dgm:t>
    </dgm:pt>
    <dgm:pt modelId="{F36C026C-4955-4A05-B641-53E2A6DF888F}" type="sibTrans" cxnId="{58C640FC-D19D-4A76-B8D3-21FA4890A450}">
      <dgm:prSet/>
      <dgm:spPr/>
      <dgm:t>
        <a:bodyPr/>
        <a:lstStyle/>
        <a:p>
          <a:endParaRPr lang="zh-CN" altLang="en-US"/>
        </a:p>
      </dgm:t>
    </dgm:pt>
    <dgm:pt modelId="{D4D7B05D-7D7E-407C-A8EA-C02902871584}">
      <dgm:prSet phldrT="[文本]"/>
      <dgm:spPr/>
      <dgm:t>
        <a:bodyPr/>
        <a:lstStyle/>
        <a:p>
          <a:r>
            <a:rPr lang="zh-CN" altLang="en-US"/>
            <a:t>光线感应器</a:t>
          </a:r>
        </a:p>
      </dgm:t>
    </dgm:pt>
    <dgm:pt modelId="{5A9E68F2-6F66-4524-BA1C-11B0A85A5422}" type="parTrans" cxnId="{61104244-459D-4A02-8A99-01D045E80F64}">
      <dgm:prSet/>
      <dgm:spPr/>
      <dgm:t>
        <a:bodyPr/>
        <a:lstStyle/>
        <a:p>
          <a:endParaRPr lang="zh-CN" altLang="en-US"/>
        </a:p>
      </dgm:t>
    </dgm:pt>
    <dgm:pt modelId="{DB84EFA3-964F-48FA-9EDD-2894C3CB8C15}" type="sibTrans" cxnId="{61104244-459D-4A02-8A99-01D045E80F64}">
      <dgm:prSet/>
      <dgm:spPr/>
      <dgm:t>
        <a:bodyPr/>
        <a:lstStyle/>
        <a:p>
          <a:endParaRPr lang="zh-CN" altLang="en-US"/>
        </a:p>
      </dgm:t>
    </dgm:pt>
    <dgm:pt modelId="{7C6603A0-0BE8-4B2F-9ADD-943A4A2B1E46}">
      <dgm:prSet phldrT="[文本]"/>
      <dgm:spPr/>
      <dgm:t>
        <a:bodyPr/>
        <a:lstStyle/>
        <a:p>
          <a:r>
            <a:rPr lang="en-US" altLang="zh-CN"/>
            <a:t>…</a:t>
          </a:r>
          <a:endParaRPr lang="zh-CN" altLang="en-US"/>
        </a:p>
      </dgm:t>
    </dgm:pt>
    <dgm:pt modelId="{308AA6D4-2274-45DE-BC19-BFF8BF430BF1}" type="parTrans" cxnId="{3EB44F84-F74A-4E76-9C03-6D819848AB6B}">
      <dgm:prSet/>
      <dgm:spPr/>
      <dgm:t>
        <a:bodyPr/>
        <a:lstStyle/>
        <a:p>
          <a:endParaRPr lang="zh-CN" altLang="en-US"/>
        </a:p>
      </dgm:t>
    </dgm:pt>
    <dgm:pt modelId="{0C2A8D4F-BF63-47C2-B526-309E8DA456F4}" type="sibTrans" cxnId="{3EB44F84-F74A-4E76-9C03-6D819848AB6B}">
      <dgm:prSet/>
      <dgm:spPr/>
      <dgm:t>
        <a:bodyPr/>
        <a:lstStyle/>
        <a:p>
          <a:endParaRPr lang="zh-CN" altLang="en-US"/>
        </a:p>
      </dgm:t>
    </dgm:pt>
    <dgm:pt modelId="{8B85FBF3-9DD5-462B-AF43-6112FE553DFB}" type="pres">
      <dgm:prSet presAssocID="{4A58A772-E39F-4F1A-BC08-C50AB3599FE4}" presName="diagram" presStyleCnt="0">
        <dgm:presLayoutVars>
          <dgm:dir/>
          <dgm:resizeHandles val="exact"/>
        </dgm:presLayoutVars>
      </dgm:prSet>
      <dgm:spPr/>
    </dgm:pt>
    <dgm:pt modelId="{5AC292A3-02B8-4EB7-AD6E-1604D9B58631}" type="pres">
      <dgm:prSet presAssocID="{929E79D3-576D-41A8-AACF-D1AA995B0C1A}" presName="node" presStyleLbl="node1" presStyleIdx="0" presStyleCnt="6" custScaleX="2000000" custScaleY="796553">
        <dgm:presLayoutVars>
          <dgm:bulletEnabled val="1"/>
        </dgm:presLayoutVars>
      </dgm:prSet>
      <dgm:spPr/>
    </dgm:pt>
    <dgm:pt modelId="{B9F2AD46-7754-43F2-A2F0-78CB26E692E5}" type="pres">
      <dgm:prSet presAssocID="{BF5C6B47-D864-45F9-B78E-E4B41D3C49D6}" presName="sibTrans" presStyleCnt="0"/>
      <dgm:spPr/>
    </dgm:pt>
    <dgm:pt modelId="{785F8709-FC79-4245-9F43-80D880BB01FC}" type="pres">
      <dgm:prSet presAssocID="{0C0091BC-91BA-47E8-A0C6-788175A21391}" presName="node" presStyleLbl="node1" presStyleIdx="1" presStyleCnt="6" custScaleX="2000000" custScaleY="796553">
        <dgm:presLayoutVars>
          <dgm:bulletEnabled val="1"/>
        </dgm:presLayoutVars>
      </dgm:prSet>
      <dgm:spPr/>
    </dgm:pt>
    <dgm:pt modelId="{5155DA6D-CF97-4CD5-B0D8-4C0C867C8F28}" type="pres">
      <dgm:prSet presAssocID="{A37D13FC-B618-438F-BCF9-1538EEB43A23}" presName="sibTrans" presStyleCnt="0"/>
      <dgm:spPr/>
    </dgm:pt>
    <dgm:pt modelId="{E4C56687-0DE0-4EC4-B91A-3B7695616958}" type="pres">
      <dgm:prSet presAssocID="{4571BD39-3673-4FAB-979C-E63E6EBC45BC}" presName="node" presStyleLbl="node1" presStyleIdx="2" presStyleCnt="6" custScaleX="705592" custScaleY="796553">
        <dgm:presLayoutVars>
          <dgm:bulletEnabled val="1"/>
        </dgm:presLayoutVars>
      </dgm:prSet>
      <dgm:spPr/>
    </dgm:pt>
    <dgm:pt modelId="{B2E29A5D-B032-4092-88CE-0011DCA58CF2}" type="pres">
      <dgm:prSet presAssocID="{4FF7D00C-1185-4937-B17A-2CA4AD5FF733}" presName="sibTrans" presStyleCnt="0"/>
      <dgm:spPr/>
    </dgm:pt>
    <dgm:pt modelId="{6A68AC23-D548-44F5-8B9A-66D59290D181}" type="pres">
      <dgm:prSet presAssocID="{F2311A23-6702-406E-9E7A-FC9793767E4E}" presName="node" presStyleLbl="node1" presStyleIdx="3" presStyleCnt="6" custScaleX="2000000" custScaleY="796553">
        <dgm:presLayoutVars>
          <dgm:bulletEnabled val="1"/>
        </dgm:presLayoutVars>
      </dgm:prSet>
      <dgm:spPr/>
    </dgm:pt>
    <dgm:pt modelId="{84007228-15E4-4B46-81E7-C617CE5AB6EF}" type="pres">
      <dgm:prSet presAssocID="{F36C026C-4955-4A05-B641-53E2A6DF888F}" presName="sibTrans" presStyleCnt="0"/>
      <dgm:spPr/>
    </dgm:pt>
    <dgm:pt modelId="{44F07241-0F0D-4ED3-981D-FF573EFE65BB}" type="pres">
      <dgm:prSet presAssocID="{D4D7B05D-7D7E-407C-A8EA-C02902871584}" presName="node" presStyleLbl="node1" presStyleIdx="4" presStyleCnt="6" custScaleX="2000000" custScaleY="796553">
        <dgm:presLayoutVars>
          <dgm:bulletEnabled val="1"/>
        </dgm:presLayoutVars>
      </dgm:prSet>
      <dgm:spPr/>
    </dgm:pt>
    <dgm:pt modelId="{4CA83FA0-FBA2-4047-9418-0141D3D71E12}" type="pres">
      <dgm:prSet presAssocID="{DB84EFA3-964F-48FA-9EDD-2894C3CB8C15}" presName="sibTrans" presStyleCnt="0"/>
      <dgm:spPr/>
    </dgm:pt>
    <dgm:pt modelId="{2262EBD7-CF8C-44EE-B9F4-3299502E0699}" type="pres">
      <dgm:prSet presAssocID="{7C6603A0-0BE8-4B2F-9ADD-943A4A2B1E46}" presName="node" presStyleLbl="node1" presStyleIdx="5" presStyleCnt="6" custScaleX="701485" custScaleY="796553">
        <dgm:presLayoutVars>
          <dgm:bulletEnabled val="1"/>
        </dgm:presLayoutVars>
      </dgm:prSet>
      <dgm:spPr/>
    </dgm:pt>
  </dgm:ptLst>
  <dgm:cxnLst>
    <dgm:cxn modelId="{3459F70B-0ACE-4978-8544-7C4A2B535679}" type="presOf" srcId="{7C6603A0-0BE8-4B2F-9ADD-943A4A2B1E46}" destId="{2262EBD7-CF8C-44EE-B9F4-3299502E0699}" srcOrd="0" destOrd="0" presId="urn:microsoft.com/office/officeart/2005/8/layout/default"/>
    <dgm:cxn modelId="{224CFF1B-681F-4ECE-BFC9-3457E3DF3149}" srcId="{4A58A772-E39F-4F1A-BC08-C50AB3599FE4}" destId="{929E79D3-576D-41A8-AACF-D1AA995B0C1A}" srcOrd="0" destOrd="0" parTransId="{46DAB3A6-F4FB-4E00-AF4F-A22CF91095EB}" sibTransId="{BF5C6B47-D864-45F9-B78E-E4B41D3C49D6}"/>
    <dgm:cxn modelId="{5C84D424-A49C-4F5B-B6DD-61F0CF414EC1}" type="presOf" srcId="{4571BD39-3673-4FAB-979C-E63E6EBC45BC}" destId="{E4C56687-0DE0-4EC4-B91A-3B7695616958}" srcOrd="0" destOrd="0" presId="urn:microsoft.com/office/officeart/2005/8/layout/default"/>
    <dgm:cxn modelId="{0503A929-74A3-43D9-B84B-B8CE3269B7B0}" type="presOf" srcId="{F2311A23-6702-406E-9E7A-FC9793767E4E}" destId="{6A68AC23-D548-44F5-8B9A-66D59290D181}" srcOrd="0" destOrd="0" presId="urn:microsoft.com/office/officeart/2005/8/layout/default"/>
    <dgm:cxn modelId="{61104244-459D-4A02-8A99-01D045E80F64}" srcId="{4A58A772-E39F-4F1A-BC08-C50AB3599FE4}" destId="{D4D7B05D-7D7E-407C-A8EA-C02902871584}" srcOrd="4" destOrd="0" parTransId="{5A9E68F2-6F66-4524-BA1C-11B0A85A5422}" sibTransId="{DB84EFA3-964F-48FA-9EDD-2894C3CB8C15}"/>
    <dgm:cxn modelId="{D64D676D-055C-42E8-93A5-45715F9340A8}" type="presOf" srcId="{929E79D3-576D-41A8-AACF-D1AA995B0C1A}" destId="{5AC292A3-02B8-4EB7-AD6E-1604D9B58631}" srcOrd="0" destOrd="0" presId="urn:microsoft.com/office/officeart/2005/8/layout/default"/>
    <dgm:cxn modelId="{25C62E50-C94F-4622-B7D6-F433FEF20F04}" srcId="{4A58A772-E39F-4F1A-BC08-C50AB3599FE4}" destId="{0C0091BC-91BA-47E8-A0C6-788175A21391}" srcOrd="1" destOrd="0" parTransId="{32C72140-B37A-4C7E-9EF2-970AB7B4BC80}" sibTransId="{A37D13FC-B618-438F-BCF9-1538EEB43A23}"/>
    <dgm:cxn modelId="{482FB376-1FE2-4457-8AEA-B0CE35577E8F}" type="presOf" srcId="{4A58A772-E39F-4F1A-BC08-C50AB3599FE4}" destId="{8B85FBF3-9DD5-462B-AF43-6112FE553DFB}" srcOrd="0" destOrd="0" presId="urn:microsoft.com/office/officeart/2005/8/layout/default"/>
    <dgm:cxn modelId="{7DD84577-D2CB-4F32-BD53-3A4F38431BFB}" type="presOf" srcId="{D4D7B05D-7D7E-407C-A8EA-C02902871584}" destId="{44F07241-0F0D-4ED3-981D-FF573EFE65BB}" srcOrd="0" destOrd="0" presId="urn:microsoft.com/office/officeart/2005/8/layout/default"/>
    <dgm:cxn modelId="{3EB44F84-F74A-4E76-9C03-6D819848AB6B}" srcId="{4A58A772-E39F-4F1A-BC08-C50AB3599FE4}" destId="{7C6603A0-0BE8-4B2F-9ADD-943A4A2B1E46}" srcOrd="5" destOrd="0" parTransId="{308AA6D4-2274-45DE-BC19-BFF8BF430BF1}" sibTransId="{0C2A8D4F-BF63-47C2-B526-309E8DA456F4}"/>
    <dgm:cxn modelId="{EC532CB3-CC01-43FC-B5FD-3228EA12EA92}" srcId="{4A58A772-E39F-4F1A-BC08-C50AB3599FE4}" destId="{4571BD39-3673-4FAB-979C-E63E6EBC45BC}" srcOrd="2" destOrd="0" parTransId="{88D7799B-1449-4F2A-9794-3F7F9DCBDE45}" sibTransId="{4FF7D00C-1185-4937-B17A-2CA4AD5FF733}"/>
    <dgm:cxn modelId="{0569C9BA-8446-40DE-8E53-EFEB0635A589}" type="presOf" srcId="{0C0091BC-91BA-47E8-A0C6-788175A21391}" destId="{785F8709-FC79-4245-9F43-80D880BB01FC}" srcOrd="0" destOrd="0" presId="urn:microsoft.com/office/officeart/2005/8/layout/default"/>
    <dgm:cxn modelId="{58C640FC-D19D-4A76-B8D3-21FA4890A450}" srcId="{4A58A772-E39F-4F1A-BC08-C50AB3599FE4}" destId="{F2311A23-6702-406E-9E7A-FC9793767E4E}" srcOrd="3" destOrd="0" parTransId="{6952C2AB-DF98-4BBD-8450-0539F76373D3}" sibTransId="{F36C026C-4955-4A05-B641-53E2A6DF888F}"/>
    <dgm:cxn modelId="{155CA8ED-6C36-4494-970B-8C64C0B2F30C}" type="presParOf" srcId="{8B85FBF3-9DD5-462B-AF43-6112FE553DFB}" destId="{5AC292A3-02B8-4EB7-AD6E-1604D9B58631}" srcOrd="0" destOrd="0" presId="urn:microsoft.com/office/officeart/2005/8/layout/default"/>
    <dgm:cxn modelId="{43FD155F-3C70-418C-AFF6-C77BEBFD6107}" type="presParOf" srcId="{8B85FBF3-9DD5-462B-AF43-6112FE553DFB}" destId="{B9F2AD46-7754-43F2-A2F0-78CB26E692E5}" srcOrd="1" destOrd="0" presId="urn:microsoft.com/office/officeart/2005/8/layout/default"/>
    <dgm:cxn modelId="{165713CD-E331-4385-9E61-67DD4904F7F1}" type="presParOf" srcId="{8B85FBF3-9DD5-462B-AF43-6112FE553DFB}" destId="{785F8709-FC79-4245-9F43-80D880BB01FC}" srcOrd="2" destOrd="0" presId="urn:microsoft.com/office/officeart/2005/8/layout/default"/>
    <dgm:cxn modelId="{2998EB3A-FDA9-401D-9046-90610E99A413}" type="presParOf" srcId="{8B85FBF3-9DD5-462B-AF43-6112FE553DFB}" destId="{5155DA6D-CF97-4CD5-B0D8-4C0C867C8F28}" srcOrd="3" destOrd="0" presId="urn:microsoft.com/office/officeart/2005/8/layout/default"/>
    <dgm:cxn modelId="{2A34A665-12D7-4CDB-B4DF-6C2438DA604C}" type="presParOf" srcId="{8B85FBF3-9DD5-462B-AF43-6112FE553DFB}" destId="{E4C56687-0DE0-4EC4-B91A-3B7695616958}" srcOrd="4" destOrd="0" presId="urn:microsoft.com/office/officeart/2005/8/layout/default"/>
    <dgm:cxn modelId="{1B5B0ECE-7E4B-49A2-B7A7-89645242EDA4}" type="presParOf" srcId="{8B85FBF3-9DD5-462B-AF43-6112FE553DFB}" destId="{B2E29A5D-B032-4092-88CE-0011DCA58CF2}" srcOrd="5" destOrd="0" presId="urn:microsoft.com/office/officeart/2005/8/layout/default"/>
    <dgm:cxn modelId="{9F9D02C1-1DC3-4DE2-AFAC-D8082919D83C}" type="presParOf" srcId="{8B85FBF3-9DD5-462B-AF43-6112FE553DFB}" destId="{6A68AC23-D548-44F5-8B9A-66D59290D181}" srcOrd="6" destOrd="0" presId="urn:microsoft.com/office/officeart/2005/8/layout/default"/>
    <dgm:cxn modelId="{C8415621-0180-43CA-8C4A-FF3AE16EF416}" type="presParOf" srcId="{8B85FBF3-9DD5-462B-AF43-6112FE553DFB}" destId="{84007228-15E4-4B46-81E7-C617CE5AB6EF}" srcOrd="7" destOrd="0" presId="urn:microsoft.com/office/officeart/2005/8/layout/default"/>
    <dgm:cxn modelId="{9955AF58-09A0-4556-8B2F-1EC63463FDB6}" type="presParOf" srcId="{8B85FBF3-9DD5-462B-AF43-6112FE553DFB}" destId="{44F07241-0F0D-4ED3-981D-FF573EFE65BB}" srcOrd="8" destOrd="0" presId="urn:microsoft.com/office/officeart/2005/8/layout/default"/>
    <dgm:cxn modelId="{269CAC50-BBA2-4AD4-97D6-A21FC6D4757C}" type="presParOf" srcId="{8B85FBF3-9DD5-462B-AF43-6112FE553DFB}" destId="{4CA83FA0-FBA2-4047-9418-0141D3D71E12}" srcOrd="9" destOrd="0" presId="urn:microsoft.com/office/officeart/2005/8/layout/default"/>
    <dgm:cxn modelId="{EE205061-03F1-4804-8C3A-945D9B6DD65A}" type="presParOf" srcId="{8B85FBF3-9DD5-462B-AF43-6112FE553DFB}" destId="{2262EBD7-CF8C-44EE-B9F4-3299502E0699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A58A772-E39F-4F1A-BC08-C50AB3599FE4}" type="doc">
      <dgm:prSet loTypeId="urn:microsoft.com/office/officeart/2005/8/layout/default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zh-CN" altLang="en-US"/>
        </a:p>
      </dgm:t>
    </dgm:pt>
    <dgm:pt modelId="{929E79D3-576D-41A8-AACF-D1AA995B0C1A}">
      <dgm:prSet phldrT="[文本]"/>
      <dgm:spPr/>
      <dgm:t>
        <a:bodyPr/>
        <a:lstStyle/>
        <a:p>
          <a:r>
            <a:rPr lang="en-US" altLang="zh-CN" err="1"/>
            <a:t>Wifi</a:t>
          </a:r>
          <a:endParaRPr lang="zh-CN" altLang="en-US"/>
        </a:p>
      </dgm:t>
    </dgm:pt>
    <dgm:pt modelId="{46DAB3A6-F4FB-4E00-AF4F-A22CF91095EB}" type="parTrans" cxnId="{224CFF1B-681F-4ECE-BFC9-3457E3DF3149}">
      <dgm:prSet/>
      <dgm:spPr/>
      <dgm:t>
        <a:bodyPr/>
        <a:lstStyle/>
        <a:p>
          <a:endParaRPr lang="zh-CN" altLang="en-US"/>
        </a:p>
      </dgm:t>
    </dgm:pt>
    <dgm:pt modelId="{BF5C6B47-D864-45F9-B78E-E4B41D3C49D6}" type="sibTrans" cxnId="{224CFF1B-681F-4ECE-BFC9-3457E3DF3149}">
      <dgm:prSet/>
      <dgm:spPr/>
      <dgm:t>
        <a:bodyPr/>
        <a:lstStyle/>
        <a:p>
          <a:endParaRPr lang="zh-CN" altLang="en-US"/>
        </a:p>
      </dgm:t>
    </dgm:pt>
    <dgm:pt modelId="{0C0091BC-91BA-47E8-A0C6-788175A21391}">
      <dgm:prSet phldrT="[文本]"/>
      <dgm:spPr/>
      <dgm:t>
        <a:bodyPr/>
        <a:lstStyle/>
        <a:p>
          <a:r>
            <a:rPr lang="zh-CN" altLang="en-US"/>
            <a:t>蓝牙</a:t>
          </a:r>
        </a:p>
      </dgm:t>
    </dgm:pt>
    <dgm:pt modelId="{32C72140-B37A-4C7E-9EF2-970AB7B4BC80}" type="parTrans" cxnId="{25C62E50-C94F-4622-B7D6-F433FEF20F04}">
      <dgm:prSet/>
      <dgm:spPr/>
      <dgm:t>
        <a:bodyPr/>
        <a:lstStyle/>
        <a:p>
          <a:endParaRPr lang="zh-CN" altLang="en-US"/>
        </a:p>
      </dgm:t>
    </dgm:pt>
    <dgm:pt modelId="{A37D13FC-B618-438F-BCF9-1538EEB43A23}" type="sibTrans" cxnId="{25C62E50-C94F-4622-B7D6-F433FEF20F04}">
      <dgm:prSet/>
      <dgm:spPr/>
      <dgm:t>
        <a:bodyPr/>
        <a:lstStyle/>
        <a:p>
          <a:endParaRPr lang="zh-CN" altLang="en-US"/>
        </a:p>
      </dgm:t>
    </dgm:pt>
    <dgm:pt modelId="{F2311A23-6702-406E-9E7A-FC9793767E4E}">
      <dgm:prSet phldrT="[文本]"/>
      <dgm:spPr/>
      <dgm:t>
        <a:bodyPr/>
        <a:lstStyle/>
        <a:p>
          <a:r>
            <a:rPr lang="en-US" altLang="en-US"/>
            <a:t>NB-IoT</a:t>
          </a:r>
          <a:endParaRPr lang="zh-CN" altLang="en-US"/>
        </a:p>
      </dgm:t>
    </dgm:pt>
    <dgm:pt modelId="{6952C2AB-DF98-4BBD-8450-0539F76373D3}" type="parTrans" cxnId="{58C640FC-D19D-4A76-B8D3-21FA4890A450}">
      <dgm:prSet/>
      <dgm:spPr/>
      <dgm:t>
        <a:bodyPr/>
        <a:lstStyle/>
        <a:p>
          <a:endParaRPr lang="zh-CN" altLang="en-US"/>
        </a:p>
      </dgm:t>
    </dgm:pt>
    <dgm:pt modelId="{F36C026C-4955-4A05-B641-53E2A6DF888F}" type="sibTrans" cxnId="{58C640FC-D19D-4A76-B8D3-21FA4890A450}">
      <dgm:prSet/>
      <dgm:spPr/>
      <dgm:t>
        <a:bodyPr/>
        <a:lstStyle/>
        <a:p>
          <a:endParaRPr lang="zh-CN" altLang="en-US"/>
        </a:p>
      </dgm:t>
    </dgm:pt>
    <dgm:pt modelId="{D4D7B05D-7D7E-407C-A8EA-C02902871584}">
      <dgm:prSet phldrT="[文本]"/>
      <dgm:spPr/>
      <dgm:t>
        <a:bodyPr/>
        <a:lstStyle/>
        <a:p>
          <a:r>
            <a:rPr lang="en-US" altLang="zh-CN" b="0" i="0"/>
            <a:t>NFC</a:t>
          </a:r>
          <a:endParaRPr lang="zh-CN" altLang="en-US"/>
        </a:p>
      </dgm:t>
    </dgm:pt>
    <dgm:pt modelId="{5A9E68F2-6F66-4524-BA1C-11B0A85A5422}" type="parTrans" cxnId="{61104244-459D-4A02-8A99-01D045E80F64}">
      <dgm:prSet/>
      <dgm:spPr/>
      <dgm:t>
        <a:bodyPr/>
        <a:lstStyle/>
        <a:p>
          <a:endParaRPr lang="zh-CN" altLang="en-US"/>
        </a:p>
      </dgm:t>
    </dgm:pt>
    <dgm:pt modelId="{DB84EFA3-964F-48FA-9EDD-2894C3CB8C15}" type="sibTrans" cxnId="{61104244-459D-4A02-8A99-01D045E80F64}">
      <dgm:prSet/>
      <dgm:spPr/>
      <dgm:t>
        <a:bodyPr/>
        <a:lstStyle/>
        <a:p>
          <a:endParaRPr lang="zh-CN" altLang="en-US"/>
        </a:p>
      </dgm:t>
    </dgm:pt>
    <dgm:pt modelId="{7C6603A0-0BE8-4B2F-9ADD-943A4A2B1E46}">
      <dgm:prSet phldrT="[文本]"/>
      <dgm:spPr/>
      <dgm:t>
        <a:bodyPr/>
        <a:lstStyle/>
        <a:p>
          <a:r>
            <a:rPr lang="en-US" altLang="zh-CN"/>
            <a:t>…</a:t>
          </a:r>
          <a:endParaRPr lang="zh-CN" altLang="en-US"/>
        </a:p>
      </dgm:t>
    </dgm:pt>
    <dgm:pt modelId="{308AA6D4-2274-45DE-BC19-BFF8BF430BF1}" type="parTrans" cxnId="{3EB44F84-F74A-4E76-9C03-6D819848AB6B}">
      <dgm:prSet/>
      <dgm:spPr/>
      <dgm:t>
        <a:bodyPr/>
        <a:lstStyle/>
        <a:p>
          <a:endParaRPr lang="zh-CN" altLang="en-US"/>
        </a:p>
      </dgm:t>
    </dgm:pt>
    <dgm:pt modelId="{0C2A8D4F-BF63-47C2-B526-309E8DA456F4}" type="sibTrans" cxnId="{3EB44F84-F74A-4E76-9C03-6D819848AB6B}">
      <dgm:prSet/>
      <dgm:spPr/>
      <dgm:t>
        <a:bodyPr/>
        <a:lstStyle/>
        <a:p>
          <a:endParaRPr lang="zh-CN" altLang="en-US"/>
        </a:p>
      </dgm:t>
    </dgm:pt>
    <dgm:pt modelId="{4571BD39-3673-4FAB-979C-E63E6EBC45BC}">
      <dgm:prSet phldrT="[文本]"/>
      <dgm:spPr/>
      <dgm:t>
        <a:bodyPr/>
        <a:lstStyle/>
        <a:p>
          <a:r>
            <a:rPr lang="en-US" altLang="zh-CN"/>
            <a:t>…</a:t>
          </a:r>
          <a:endParaRPr lang="zh-CN" altLang="en-US"/>
        </a:p>
      </dgm:t>
    </dgm:pt>
    <dgm:pt modelId="{4FF7D00C-1185-4937-B17A-2CA4AD5FF733}" type="sibTrans" cxnId="{EC532CB3-CC01-43FC-B5FD-3228EA12EA92}">
      <dgm:prSet/>
      <dgm:spPr/>
      <dgm:t>
        <a:bodyPr/>
        <a:lstStyle/>
        <a:p>
          <a:endParaRPr lang="zh-CN" altLang="en-US"/>
        </a:p>
      </dgm:t>
    </dgm:pt>
    <dgm:pt modelId="{88D7799B-1449-4F2A-9794-3F7F9DCBDE45}" type="parTrans" cxnId="{EC532CB3-CC01-43FC-B5FD-3228EA12EA92}">
      <dgm:prSet/>
      <dgm:spPr/>
      <dgm:t>
        <a:bodyPr/>
        <a:lstStyle/>
        <a:p>
          <a:endParaRPr lang="zh-CN" altLang="en-US"/>
        </a:p>
      </dgm:t>
    </dgm:pt>
    <dgm:pt modelId="{8B85FBF3-9DD5-462B-AF43-6112FE553DFB}" type="pres">
      <dgm:prSet presAssocID="{4A58A772-E39F-4F1A-BC08-C50AB3599FE4}" presName="diagram" presStyleCnt="0">
        <dgm:presLayoutVars>
          <dgm:dir/>
          <dgm:resizeHandles val="exact"/>
        </dgm:presLayoutVars>
      </dgm:prSet>
      <dgm:spPr/>
    </dgm:pt>
    <dgm:pt modelId="{5AC292A3-02B8-4EB7-AD6E-1604D9B58631}" type="pres">
      <dgm:prSet presAssocID="{929E79D3-576D-41A8-AACF-D1AA995B0C1A}" presName="node" presStyleLbl="node1" presStyleIdx="0" presStyleCnt="6" custScaleX="2000000" custScaleY="796553">
        <dgm:presLayoutVars>
          <dgm:bulletEnabled val="1"/>
        </dgm:presLayoutVars>
      </dgm:prSet>
      <dgm:spPr/>
    </dgm:pt>
    <dgm:pt modelId="{B9F2AD46-7754-43F2-A2F0-78CB26E692E5}" type="pres">
      <dgm:prSet presAssocID="{BF5C6B47-D864-45F9-B78E-E4B41D3C49D6}" presName="sibTrans" presStyleCnt="0"/>
      <dgm:spPr/>
    </dgm:pt>
    <dgm:pt modelId="{785F8709-FC79-4245-9F43-80D880BB01FC}" type="pres">
      <dgm:prSet presAssocID="{0C0091BC-91BA-47E8-A0C6-788175A21391}" presName="node" presStyleLbl="node1" presStyleIdx="1" presStyleCnt="6" custScaleX="1319074" custScaleY="796553">
        <dgm:presLayoutVars>
          <dgm:bulletEnabled val="1"/>
        </dgm:presLayoutVars>
      </dgm:prSet>
      <dgm:spPr/>
    </dgm:pt>
    <dgm:pt modelId="{5155DA6D-CF97-4CD5-B0D8-4C0C867C8F28}" type="pres">
      <dgm:prSet presAssocID="{A37D13FC-B618-438F-BCF9-1538EEB43A23}" presName="sibTrans" presStyleCnt="0"/>
      <dgm:spPr/>
    </dgm:pt>
    <dgm:pt modelId="{E4C56687-0DE0-4EC4-B91A-3B7695616958}" type="pres">
      <dgm:prSet presAssocID="{4571BD39-3673-4FAB-979C-E63E6EBC45BC}" presName="node" presStyleLbl="node1" presStyleIdx="2" presStyleCnt="6" custScaleX="705592" custScaleY="796553">
        <dgm:presLayoutVars>
          <dgm:bulletEnabled val="1"/>
        </dgm:presLayoutVars>
      </dgm:prSet>
      <dgm:spPr/>
    </dgm:pt>
    <dgm:pt modelId="{B2E29A5D-B032-4092-88CE-0011DCA58CF2}" type="pres">
      <dgm:prSet presAssocID="{4FF7D00C-1185-4937-B17A-2CA4AD5FF733}" presName="sibTrans" presStyleCnt="0"/>
      <dgm:spPr/>
    </dgm:pt>
    <dgm:pt modelId="{6A68AC23-D548-44F5-8B9A-66D59290D181}" type="pres">
      <dgm:prSet presAssocID="{F2311A23-6702-406E-9E7A-FC9793767E4E}" presName="node" presStyleLbl="node1" presStyleIdx="3" presStyleCnt="6" custScaleX="2000000" custScaleY="796553">
        <dgm:presLayoutVars>
          <dgm:bulletEnabled val="1"/>
        </dgm:presLayoutVars>
      </dgm:prSet>
      <dgm:spPr/>
    </dgm:pt>
    <dgm:pt modelId="{84007228-15E4-4B46-81E7-C617CE5AB6EF}" type="pres">
      <dgm:prSet presAssocID="{F36C026C-4955-4A05-B641-53E2A6DF888F}" presName="sibTrans" presStyleCnt="0"/>
      <dgm:spPr/>
    </dgm:pt>
    <dgm:pt modelId="{44F07241-0F0D-4ED3-981D-FF573EFE65BB}" type="pres">
      <dgm:prSet presAssocID="{D4D7B05D-7D7E-407C-A8EA-C02902871584}" presName="node" presStyleLbl="node1" presStyleIdx="4" presStyleCnt="6" custScaleX="1306646" custScaleY="796553">
        <dgm:presLayoutVars>
          <dgm:bulletEnabled val="1"/>
        </dgm:presLayoutVars>
      </dgm:prSet>
      <dgm:spPr/>
    </dgm:pt>
    <dgm:pt modelId="{4CA83FA0-FBA2-4047-9418-0141D3D71E12}" type="pres">
      <dgm:prSet presAssocID="{DB84EFA3-964F-48FA-9EDD-2894C3CB8C15}" presName="sibTrans" presStyleCnt="0"/>
      <dgm:spPr/>
    </dgm:pt>
    <dgm:pt modelId="{2262EBD7-CF8C-44EE-B9F4-3299502E0699}" type="pres">
      <dgm:prSet presAssocID="{7C6603A0-0BE8-4B2F-9ADD-943A4A2B1E46}" presName="node" presStyleLbl="node1" presStyleIdx="5" presStyleCnt="6" custScaleX="701485" custScaleY="796553">
        <dgm:presLayoutVars>
          <dgm:bulletEnabled val="1"/>
        </dgm:presLayoutVars>
      </dgm:prSet>
      <dgm:spPr/>
    </dgm:pt>
  </dgm:ptLst>
  <dgm:cxnLst>
    <dgm:cxn modelId="{3459F70B-0ACE-4978-8544-7C4A2B535679}" type="presOf" srcId="{7C6603A0-0BE8-4B2F-9ADD-943A4A2B1E46}" destId="{2262EBD7-CF8C-44EE-B9F4-3299502E0699}" srcOrd="0" destOrd="0" presId="urn:microsoft.com/office/officeart/2005/8/layout/default"/>
    <dgm:cxn modelId="{224CFF1B-681F-4ECE-BFC9-3457E3DF3149}" srcId="{4A58A772-E39F-4F1A-BC08-C50AB3599FE4}" destId="{929E79D3-576D-41A8-AACF-D1AA995B0C1A}" srcOrd="0" destOrd="0" parTransId="{46DAB3A6-F4FB-4E00-AF4F-A22CF91095EB}" sibTransId="{BF5C6B47-D864-45F9-B78E-E4B41D3C49D6}"/>
    <dgm:cxn modelId="{5C84D424-A49C-4F5B-B6DD-61F0CF414EC1}" type="presOf" srcId="{4571BD39-3673-4FAB-979C-E63E6EBC45BC}" destId="{E4C56687-0DE0-4EC4-B91A-3B7695616958}" srcOrd="0" destOrd="0" presId="urn:microsoft.com/office/officeart/2005/8/layout/default"/>
    <dgm:cxn modelId="{0503A929-74A3-43D9-B84B-B8CE3269B7B0}" type="presOf" srcId="{F2311A23-6702-406E-9E7A-FC9793767E4E}" destId="{6A68AC23-D548-44F5-8B9A-66D59290D181}" srcOrd="0" destOrd="0" presId="urn:microsoft.com/office/officeart/2005/8/layout/default"/>
    <dgm:cxn modelId="{61104244-459D-4A02-8A99-01D045E80F64}" srcId="{4A58A772-E39F-4F1A-BC08-C50AB3599FE4}" destId="{D4D7B05D-7D7E-407C-A8EA-C02902871584}" srcOrd="4" destOrd="0" parTransId="{5A9E68F2-6F66-4524-BA1C-11B0A85A5422}" sibTransId="{DB84EFA3-964F-48FA-9EDD-2894C3CB8C15}"/>
    <dgm:cxn modelId="{D64D676D-055C-42E8-93A5-45715F9340A8}" type="presOf" srcId="{929E79D3-576D-41A8-AACF-D1AA995B0C1A}" destId="{5AC292A3-02B8-4EB7-AD6E-1604D9B58631}" srcOrd="0" destOrd="0" presId="urn:microsoft.com/office/officeart/2005/8/layout/default"/>
    <dgm:cxn modelId="{25C62E50-C94F-4622-B7D6-F433FEF20F04}" srcId="{4A58A772-E39F-4F1A-BC08-C50AB3599FE4}" destId="{0C0091BC-91BA-47E8-A0C6-788175A21391}" srcOrd="1" destOrd="0" parTransId="{32C72140-B37A-4C7E-9EF2-970AB7B4BC80}" sibTransId="{A37D13FC-B618-438F-BCF9-1538EEB43A23}"/>
    <dgm:cxn modelId="{482FB376-1FE2-4457-8AEA-B0CE35577E8F}" type="presOf" srcId="{4A58A772-E39F-4F1A-BC08-C50AB3599FE4}" destId="{8B85FBF3-9DD5-462B-AF43-6112FE553DFB}" srcOrd="0" destOrd="0" presId="urn:microsoft.com/office/officeart/2005/8/layout/default"/>
    <dgm:cxn modelId="{7DD84577-D2CB-4F32-BD53-3A4F38431BFB}" type="presOf" srcId="{D4D7B05D-7D7E-407C-A8EA-C02902871584}" destId="{44F07241-0F0D-4ED3-981D-FF573EFE65BB}" srcOrd="0" destOrd="0" presId="urn:microsoft.com/office/officeart/2005/8/layout/default"/>
    <dgm:cxn modelId="{3EB44F84-F74A-4E76-9C03-6D819848AB6B}" srcId="{4A58A772-E39F-4F1A-BC08-C50AB3599FE4}" destId="{7C6603A0-0BE8-4B2F-9ADD-943A4A2B1E46}" srcOrd="5" destOrd="0" parTransId="{308AA6D4-2274-45DE-BC19-BFF8BF430BF1}" sibTransId="{0C2A8D4F-BF63-47C2-B526-309E8DA456F4}"/>
    <dgm:cxn modelId="{EC532CB3-CC01-43FC-B5FD-3228EA12EA92}" srcId="{4A58A772-E39F-4F1A-BC08-C50AB3599FE4}" destId="{4571BD39-3673-4FAB-979C-E63E6EBC45BC}" srcOrd="2" destOrd="0" parTransId="{88D7799B-1449-4F2A-9794-3F7F9DCBDE45}" sibTransId="{4FF7D00C-1185-4937-B17A-2CA4AD5FF733}"/>
    <dgm:cxn modelId="{0569C9BA-8446-40DE-8E53-EFEB0635A589}" type="presOf" srcId="{0C0091BC-91BA-47E8-A0C6-788175A21391}" destId="{785F8709-FC79-4245-9F43-80D880BB01FC}" srcOrd="0" destOrd="0" presId="urn:microsoft.com/office/officeart/2005/8/layout/default"/>
    <dgm:cxn modelId="{58C640FC-D19D-4A76-B8D3-21FA4890A450}" srcId="{4A58A772-E39F-4F1A-BC08-C50AB3599FE4}" destId="{F2311A23-6702-406E-9E7A-FC9793767E4E}" srcOrd="3" destOrd="0" parTransId="{6952C2AB-DF98-4BBD-8450-0539F76373D3}" sibTransId="{F36C026C-4955-4A05-B641-53E2A6DF888F}"/>
    <dgm:cxn modelId="{155CA8ED-6C36-4494-970B-8C64C0B2F30C}" type="presParOf" srcId="{8B85FBF3-9DD5-462B-AF43-6112FE553DFB}" destId="{5AC292A3-02B8-4EB7-AD6E-1604D9B58631}" srcOrd="0" destOrd="0" presId="urn:microsoft.com/office/officeart/2005/8/layout/default"/>
    <dgm:cxn modelId="{43FD155F-3C70-418C-AFF6-C77BEBFD6107}" type="presParOf" srcId="{8B85FBF3-9DD5-462B-AF43-6112FE553DFB}" destId="{B9F2AD46-7754-43F2-A2F0-78CB26E692E5}" srcOrd="1" destOrd="0" presId="urn:microsoft.com/office/officeart/2005/8/layout/default"/>
    <dgm:cxn modelId="{165713CD-E331-4385-9E61-67DD4904F7F1}" type="presParOf" srcId="{8B85FBF3-9DD5-462B-AF43-6112FE553DFB}" destId="{785F8709-FC79-4245-9F43-80D880BB01FC}" srcOrd="2" destOrd="0" presId="urn:microsoft.com/office/officeart/2005/8/layout/default"/>
    <dgm:cxn modelId="{2998EB3A-FDA9-401D-9046-90610E99A413}" type="presParOf" srcId="{8B85FBF3-9DD5-462B-AF43-6112FE553DFB}" destId="{5155DA6D-CF97-4CD5-B0D8-4C0C867C8F28}" srcOrd="3" destOrd="0" presId="urn:microsoft.com/office/officeart/2005/8/layout/default"/>
    <dgm:cxn modelId="{2A34A665-12D7-4CDB-B4DF-6C2438DA604C}" type="presParOf" srcId="{8B85FBF3-9DD5-462B-AF43-6112FE553DFB}" destId="{E4C56687-0DE0-4EC4-B91A-3B7695616958}" srcOrd="4" destOrd="0" presId="urn:microsoft.com/office/officeart/2005/8/layout/default"/>
    <dgm:cxn modelId="{1B5B0ECE-7E4B-49A2-B7A7-89645242EDA4}" type="presParOf" srcId="{8B85FBF3-9DD5-462B-AF43-6112FE553DFB}" destId="{B2E29A5D-B032-4092-88CE-0011DCA58CF2}" srcOrd="5" destOrd="0" presId="urn:microsoft.com/office/officeart/2005/8/layout/default"/>
    <dgm:cxn modelId="{9F9D02C1-1DC3-4DE2-AFAC-D8082919D83C}" type="presParOf" srcId="{8B85FBF3-9DD5-462B-AF43-6112FE553DFB}" destId="{6A68AC23-D548-44F5-8B9A-66D59290D181}" srcOrd="6" destOrd="0" presId="urn:microsoft.com/office/officeart/2005/8/layout/default"/>
    <dgm:cxn modelId="{C8415621-0180-43CA-8C4A-FF3AE16EF416}" type="presParOf" srcId="{8B85FBF3-9DD5-462B-AF43-6112FE553DFB}" destId="{84007228-15E4-4B46-81E7-C617CE5AB6EF}" srcOrd="7" destOrd="0" presId="urn:microsoft.com/office/officeart/2005/8/layout/default"/>
    <dgm:cxn modelId="{9955AF58-09A0-4556-8B2F-1EC63463FDB6}" type="presParOf" srcId="{8B85FBF3-9DD5-462B-AF43-6112FE553DFB}" destId="{44F07241-0F0D-4ED3-981D-FF573EFE65BB}" srcOrd="8" destOrd="0" presId="urn:microsoft.com/office/officeart/2005/8/layout/default"/>
    <dgm:cxn modelId="{269CAC50-BBA2-4AD4-97D6-A21FC6D4757C}" type="presParOf" srcId="{8B85FBF3-9DD5-462B-AF43-6112FE553DFB}" destId="{4CA83FA0-FBA2-4047-9418-0141D3D71E12}" srcOrd="9" destOrd="0" presId="urn:microsoft.com/office/officeart/2005/8/layout/default"/>
    <dgm:cxn modelId="{EE205061-03F1-4804-8C3A-945D9B6DD65A}" type="presParOf" srcId="{8B85FBF3-9DD5-462B-AF43-6112FE553DFB}" destId="{2262EBD7-CF8C-44EE-B9F4-3299502E0699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A58A772-E39F-4F1A-BC08-C50AB3599FE4}" type="doc">
      <dgm:prSet loTypeId="urn:microsoft.com/office/officeart/2005/8/layout/default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zh-CN" altLang="en-US"/>
        </a:p>
      </dgm:t>
    </dgm:pt>
    <dgm:pt modelId="{929E79D3-576D-41A8-AACF-D1AA995B0C1A}">
      <dgm:prSet phldrT="[文本]"/>
      <dgm:spPr/>
      <dgm:t>
        <a:bodyPr/>
        <a:lstStyle/>
        <a:p>
          <a:r>
            <a:rPr lang="en-US" altLang="zh-CN"/>
            <a:t>ARM</a:t>
          </a:r>
          <a:endParaRPr lang="zh-CN" altLang="en-US"/>
        </a:p>
      </dgm:t>
    </dgm:pt>
    <dgm:pt modelId="{46DAB3A6-F4FB-4E00-AF4F-A22CF91095EB}" type="parTrans" cxnId="{224CFF1B-681F-4ECE-BFC9-3457E3DF3149}">
      <dgm:prSet/>
      <dgm:spPr/>
      <dgm:t>
        <a:bodyPr/>
        <a:lstStyle/>
        <a:p>
          <a:endParaRPr lang="zh-CN" altLang="en-US"/>
        </a:p>
      </dgm:t>
    </dgm:pt>
    <dgm:pt modelId="{BF5C6B47-D864-45F9-B78E-E4B41D3C49D6}" type="sibTrans" cxnId="{224CFF1B-681F-4ECE-BFC9-3457E3DF3149}">
      <dgm:prSet/>
      <dgm:spPr/>
      <dgm:t>
        <a:bodyPr/>
        <a:lstStyle/>
        <a:p>
          <a:endParaRPr lang="zh-CN" altLang="en-US"/>
        </a:p>
      </dgm:t>
    </dgm:pt>
    <dgm:pt modelId="{F2311A23-6702-406E-9E7A-FC9793767E4E}">
      <dgm:prSet phldrT="[文本]"/>
      <dgm:spPr/>
      <dgm:t>
        <a:bodyPr/>
        <a:lstStyle/>
        <a:p>
          <a:r>
            <a:rPr lang="en-US" b="0" i="0"/>
            <a:t>Intel</a:t>
          </a:r>
          <a:endParaRPr lang="zh-CN" altLang="en-US"/>
        </a:p>
      </dgm:t>
    </dgm:pt>
    <dgm:pt modelId="{6952C2AB-DF98-4BBD-8450-0539F76373D3}" type="parTrans" cxnId="{58C640FC-D19D-4A76-B8D3-21FA4890A450}">
      <dgm:prSet/>
      <dgm:spPr/>
      <dgm:t>
        <a:bodyPr/>
        <a:lstStyle/>
        <a:p>
          <a:endParaRPr lang="zh-CN" altLang="en-US"/>
        </a:p>
      </dgm:t>
    </dgm:pt>
    <dgm:pt modelId="{F36C026C-4955-4A05-B641-53E2A6DF888F}" type="sibTrans" cxnId="{58C640FC-D19D-4A76-B8D3-21FA4890A450}">
      <dgm:prSet/>
      <dgm:spPr/>
      <dgm:t>
        <a:bodyPr/>
        <a:lstStyle/>
        <a:p>
          <a:endParaRPr lang="zh-CN" altLang="en-US"/>
        </a:p>
      </dgm:t>
    </dgm:pt>
    <dgm:pt modelId="{7C6603A0-0BE8-4B2F-9ADD-943A4A2B1E46}">
      <dgm:prSet phldrT="[文本]"/>
      <dgm:spPr/>
      <dgm:t>
        <a:bodyPr/>
        <a:lstStyle/>
        <a:p>
          <a:r>
            <a:rPr lang="en-US" altLang="zh-CN"/>
            <a:t>…</a:t>
          </a:r>
          <a:endParaRPr lang="zh-CN" altLang="en-US"/>
        </a:p>
      </dgm:t>
    </dgm:pt>
    <dgm:pt modelId="{308AA6D4-2274-45DE-BC19-BFF8BF430BF1}" type="parTrans" cxnId="{3EB44F84-F74A-4E76-9C03-6D819848AB6B}">
      <dgm:prSet/>
      <dgm:spPr/>
      <dgm:t>
        <a:bodyPr/>
        <a:lstStyle/>
        <a:p>
          <a:endParaRPr lang="zh-CN" altLang="en-US"/>
        </a:p>
      </dgm:t>
    </dgm:pt>
    <dgm:pt modelId="{0C2A8D4F-BF63-47C2-B526-309E8DA456F4}" type="sibTrans" cxnId="{3EB44F84-F74A-4E76-9C03-6D819848AB6B}">
      <dgm:prSet/>
      <dgm:spPr/>
      <dgm:t>
        <a:bodyPr/>
        <a:lstStyle/>
        <a:p>
          <a:endParaRPr lang="zh-CN" altLang="en-US"/>
        </a:p>
      </dgm:t>
    </dgm:pt>
    <dgm:pt modelId="{0C0091BC-91BA-47E8-A0C6-788175A21391}">
      <dgm:prSet phldrT="[文本]"/>
      <dgm:spPr/>
      <dgm:t>
        <a:bodyPr/>
        <a:lstStyle/>
        <a:p>
          <a:r>
            <a:rPr lang="en-US" altLang="zh-CN"/>
            <a:t>MIPS</a:t>
          </a:r>
          <a:endParaRPr lang="zh-CN" altLang="en-US"/>
        </a:p>
      </dgm:t>
    </dgm:pt>
    <dgm:pt modelId="{A37D13FC-B618-438F-BCF9-1538EEB43A23}" type="sibTrans" cxnId="{25C62E50-C94F-4622-B7D6-F433FEF20F04}">
      <dgm:prSet/>
      <dgm:spPr/>
      <dgm:t>
        <a:bodyPr/>
        <a:lstStyle/>
        <a:p>
          <a:endParaRPr lang="zh-CN" altLang="en-US"/>
        </a:p>
      </dgm:t>
    </dgm:pt>
    <dgm:pt modelId="{32C72140-B37A-4C7E-9EF2-970AB7B4BC80}" type="parTrans" cxnId="{25C62E50-C94F-4622-B7D6-F433FEF20F04}">
      <dgm:prSet/>
      <dgm:spPr/>
      <dgm:t>
        <a:bodyPr/>
        <a:lstStyle/>
        <a:p>
          <a:endParaRPr lang="zh-CN" altLang="en-US"/>
        </a:p>
      </dgm:t>
    </dgm:pt>
    <dgm:pt modelId="{8B85FBF3-9DD5-462B-AF43-6112FE553DFB}" type="pres">
      <dgm:prSet presAssocID="{4A58A772-E39F-4F1A-BC08-C50AB3599FE4}" presName="diagram" presStyleCnt="0">
        <dgm:presLayoutVars>
          <dgm:dir/>
          <dgm:resizeHandles val="exact"/>
        </dgm:presLayoutVars>
      </dgm:prSet>
      <dgm:spPr/>
    </dgm:pt>
    <dgm:pt modelId="{5AC292A3-02B8-4EB7-AD6E-1604D9B58631}" type="pres">
      <dgm:prSet presAssocID="{929E79D3-576D-41A8-AACF-D1AA995B0C1A}" presName="node" presStyleLbl="node1" presStyleIdx="0" presStyleCnt="4" custScaleX="1603836" custScaleY="796553">
        <dgm:presLayoutVars>
          <dgm:bulletEnabled val="1"/>
        </dgm:presLayoutVars>
      </dgm:prSet>
      <dgm:spPr/>
    </dgm:pt>
    <dgm:pt modelId="{B9F2AD46-7754-43F2-A2F0-78CB26E692E5}" type="pres">
      <dgm:prSet presAssocID="{BF5C6B47-D864-45F9-B78E-E4B41D3C49D6}" presName="sibTrans" presStyleCnt="0"/>
      <dgm:spPr/>
    </dgm:pt>
    <dgm:pt modelId="{785F8709-FC79-4245-9F43-80D880BB01FC}" type="pres">
      <dgm:prSet presAssocID="{0C0091BC-91BA-47E8-A0C6-788175A21391}" presName="node" presStyleLbl="node1" presStyleIdx="1" presStyleCnt="4" custScaleX="1279715" custScaleY="796553">
        <dgm:presLayoutVars>
          <dgm:bulletEnabled val="1"/>
        </dgm:presLayoutVars>
      </dgm:prSet>
      <dgm:spPr/>
    </dgm:pt>
    <dgm:pt modelId="{5155DA6D-CF97-4CD5-B0D8-4C0C867C8F28}" type="pres">
      <dgm:prSet presAssocID="{A37D13FC-B618-438F-BCF9-1538EEB43A23}" presName="sibTrans" presStyleCnt="0"/>
      <dgm:spPr/>
    </dgm:pt>
    <dgm:pt modelId="{6A68AC23-D548-44F5-8B9A-66D59290D181}" type="pres">
      <dgm:prSet presAssocID="{F2311A23-6702-406E-9E7A-FC9793767E4E}" presName="node" presStyleLbl="node1" presStyleIdx="2" presStyleCnt="4" custScaleX="1584648" custScaleY="796553">
        <dgm:presLayoutVars>
          <dgm:bulletEnabled val="1"/>
        </dgm:presLayoutVars>
      </dgm:prSet>
      <dgm:spPr/>
    </dgm:pt>
    <dgm:pt modelId="{84007228-15E4-4B46-81E7-C617CE5AB6EF}" type="pres">
      <dgm:prSet presAssocID="{F36C026C-4955-4A05-B641-53E2A6DF888F}" presName="sibTrans" presStyleCnt="0"/>
      <dgm:spPr/>
    </dgm:pt>
    <dgm:pt modelId="{2262EBD7-CF8C-44EE-B9F4-3299502E0699}" type="pres">
      <dgm:prSet presAssocID="{7C6603A0-0BE8-4B2F-9ADD-943A4A2B1E46}" presName="node" presStyleLbl="node1" presStyleIdx="3" presStyleCnt="4" custScaleX="1298220" custScaleY="796553">
        <dgm:presLayoutVars>
          <dgm:bulletEnabled val="1"/>
        </dgm:presLayoutVars>
      </dgm:prSet>
      <dgm:spPr/>
    </dgm:pt>
  </dgm:ptLst>
  <dgm:cxnLst>
    <dgm:cxn modelId="{3459F70B-0ACE-4978-8544-7C4A2B535679}" type="presOf" srcId="{7C6603A0-0BE8-4B2F-9ADD-943A4A2B1E46}" destId="{2262EBD7-CF8C-44EE-B9F4-3299502E0699}" srcOrd="0" destOrd="0" presId="urn:microsoft.com/office/officeart/2005/8/layout/default"/>
    <dgm:cxn modelId="{224CFF1B-681F-4ECE-BFC9-3457E3DF3149}" srcId="{4A58A772-E39F-4F1A-BC08-C50AB3599FE4}" destId="{929E79D3-576D-41A8-AACF-D1AA995B0C1A}" srcOrd="0" destOrd="0" parTransId="{46DAB3A6-F4FB-4E00-AF4F-A22CF91095EB}" sibTransId="{BF5C6B47-D864-45F9-B78E-E4B41D3C49D6}"/>
    <dgm:cxn modelId="{0503A929-74A3-43D9-B84B-B8CE3269B7B0}" type="presOf" srcId="{F2311A23-6702-406E-9E7A-FC9793767E4E}" destId="{6A68AC23-D548-44F5-8B9A-66D59290D181}" srcOrd="0" destOrd="0" presId="urn:microsoft.com/office/officeart/2005/8/layout/default"/>
    <dgm:cxn modelId="{D64D676D-055C-42E8-93A5-45715F9340A8}" type="presOf" srcId="{929E79D3-576D-41A8-AACF-D1AA995B0C1A}" destId="{5AC292A3-02B8-4EB7-AD6E-1604D9B58631}" srcOrd="0" destOrd="0" presId="urn:microsoft.com/office/officeart/2005/8/layout/default"/>
    <dgm:cxn modelId="{25C62E50-C94F-4622-B7D6-F433FEF20F04}" srcId="{4A58A772-E39F-4F1A-BC08-C50AB3599FE4}" destId="{0C0091BC-91BA-47E8-A0C6-788175A21391}" srcOrd="1" destOrd="0" parTransId="{32C72140-B37A-4C7E-9EF2-970AB7B4BC80}" sibTransId="{A37D13FC-B618-438F-BCF9-1538EEB43A23}"/>
    <dgm:cxn modelId="{482FB376-1FE2-4457-8AEA-B0CE35577E8F}" type="presOf" srcId="{4A58A772-E39F-4F1A-BC08-C50AB3599FE4}" destId="{8B85FBF3-9DD5-462B-AF43-6112FE553DFB}" srcOrd="0" destOrd="0" presId="urn:microsoft.com/office/officeart/2005/8/layout/default"/>
    <dgm:cxn modelId="{3EB44F84-F74A-4E76-9C03-6D819848AB6B}" srcId="{4A58A772-E39F-4F1A-BC08-C50AB3599FE4}" destId="{7C6603A0-0BE8-4B2F-9ADD-943A4A2B1E46}" srcOrd="3" destOrd="0" parTransId="{308AA6D4-2274-45DE-BC19-BFF8BF430BF1}" sibTransId="{0C2A8D4F-BF63-47C2-B526-309E8DA456F4}"/>
    <dgm:cxn modelId="{0569C9BA-8446-40DE-8E53-EFEB0635A589}" type="presOf" srcId="{0C0091BC-91BA-47E8-A0C6-788175A21391}" destId="{785F8709-FC79-4245-9F43-80D880BB01FC}" srcOrd="0" destOrd="0" presId="urn:microsoft.com/office/officeart/2005/8/layout/default"/>
    <dgm:cxn modelId="{58C640FC-D19D-4A76-B8D3-21FA4890A450}" srcId="{4A58A772-E39F-4F1A-BC08-C50AB3599FE4}" destId="{F2311A23-6702-406E-9E7A-FC9793767E4E}" srcOrd="2" destOrd="0" parTransId="{6952C2AB-DF98-4BBD-8450-0539F76373D3}" sibTransId="{F36C026C-4955-4A05-B641-53E2A6DF888F}"/>
    <dgm:cxn modelId="{155CA8ED-6C36-4494-970B-8C64C0B2F30C}" type="presParOf" srcId="{8B85FBF3-9DD5-462B-AF43-6112FE553DFB}" destId="{5AC292A3-02B8-4EB7-AD6E-1604D9B58631}" srcOrd="0" destOrd="0" presId="urn:microsoft.com/office/officeart/2005/8/layout/default"/>
    <dgm:cxn modelId="{43FD155F-3C70-418C-AFF6-C77BEBFD6107}" type="presParOf" srcId="{8B85FBF3-9DD5-462B-AF43-6112FE553DFB}" destId="{B9F2AD46-7754-43F2-A2F0-78CB26E692E5}" srcOrd="1" destOrd="0" presId="urn:microsoft.com/office/officeart/2005/8/layout/default"/>
    <dgm:cxn modelId="{165713CD-E331-4385-9E61-67DD4904F7F1}" type="presParOf" srcId="{8B85FBF3-9DD5-462B-AF43-6112FE553DFB}" destId="{785F8709-FC79-4245-9F43-80D880BB01FC}" srcOrd="2" destOrd="0" presId="urn:microsoft.com/office/officeart/2005/8/layout/default"/>
    <dgm:cxn modelId="{2998EB3A-FDA9-401D-9046-90610E99A413}" type="presParOf" srcId="{8B85FBF3-9DD5-462B-AF43-6112FE553DFB}" destId="{5155DA6D-CF97-4CD5-B0D8-4C0C867C8F28}" srcOrd="3" destOrd="0" presId="urn:microsoft.com/office/officeart/2005/8/layout/default"/>
    <dgm:cxn modelId="{9F9D02C1-1DC3-4DE2-AFAC-D8082919D83C}" type="presParOf" srcId="{8B85FBF3-9DD5-462B-AF43-6112FE553DFB}" destId="{6A68AC23-D548-44F5-8B9A-66D59290D181}" srcOrd="4" destOrd="0" presId="urn:microsoft.com/office/officeart/2005/8/layout/default"/>
    <dgm:cxn modelId="{C8415621-0180-43CA-8C4A-FF3AE16EF416}" type="presParOf" srcId="{8B85FBF3-9DD5-462B-AF43-6112FE553DFB}" destId="{84007228-15E4-4B46-81E7-C617CE5AB6EF}" srcOrd="5" destOrd="0" presId="urn:microsoft.com/office/officeart/2005/8/layout/default"/>
    <dgm:cxn modelId="{EE205061-03F1-4804-8C3A-945D9B6DD65A}" type="presParOf" srcId="{8B85FBF3-9DD5-462B-AF43-6112FE553DFB}" destId="{2262EBD7-CF8C-44EE-B9F4-3299502E0699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2698CD4-9695-41D7-A671-1DFEE4D2FDA7}" type="doc">
      <dgm:prSet loTypeId="urn:microsoft.com/office/officeart/2005/8/layout/hList7" loCatId="process" qsTypeId="urn:microsoft.com/office/officeart/2005/8/quickstyle/simple1" qsCatId="simple" csTypeId="urn:microsoft.com/office/officeart/2005/8/colors/accent4_3" csCatId="accent4" phldr="1"/>
      <dgm:spPr/>
    </dgm:pt>
    <dgm:pt modelId="{A2248468-0E2B-43B3-A78E-F1E02D9E5D6B}">
      <dgm:prSet phldrT="[文本]"/>
      <dgm:spPr/>
      <dgm:t>
        <a:bodyPr/>
        <a:lstStyle/>
        <a:p>
          <a:r>
            <a:rPr lang="zh-CN" altLang="en-US"/>
            <a:t>嵌入式终端</a:t>
          </a:r>
        </a:p>
      </dgm:t>
    </dgm:pt>
    <dgm:pt modelId="{77EA1F65-DE60-4C81-ABD1-BE32E6BA3C6B}" type="parTrans" cxnId="{05D24BAF-FD0F-4F7A-8E6B-6BB2055293C2}">
      <dgm:prSet/>
      <dgm:spPr/>
      <dgm:t>
        <a:bodyPr/>
        <a:lstStyle/>
        <a:p>
          <a:endParaRPr lang="zh-CN" altLang="en-US"/>
        </a:p>
      </dgm:t>
    </dgm:pt>
    <dgm:pt modelId="{B5497E39-8E07-4FE8-8246-FA9359F8A7EF}" type="sibTrans" cxnId="{05D24BAF-FD0F-4F7A-8E6B-6BB2055293C2}">
      <dgm:prSet/>
      <dgm:spPr/>
      <dgm:t>
        <a:bodyPr/>
        <a:lstStyle/>
        <a:p>
          <a:endParaRPr lang="zh-CN" altLang="en-US"/>
        </a:p>
      </dgm:t>
    </dgm:pt>
    <dgm:pt modelId="{D43442ED-6EC4-42A5-AF6F-71529FA57896}">
      <dgm:prSet phldrT="[文本]"/>
      <dgm:spPr/>
      <dgm:t>
        <a:bodyPr/>
        <a:lstStyle/>
        <a:p>
          <a:r>
            <a:rPr lang="zh-CN" altLang="en-US"/>
            <a:t>物联网网关</a:t>
          </a:r>
        </a:p>
      </dgm:t>
    </dgm:pt>
    <dgm:pt modelId="{F234716C-4C52-42A5-ABE4-63CE93FEE4D8}" type="parTrans" cxnId="{B5E8DA7C-7A4C-4AEC-B39D-A2F64E8A4FFF}">
      <dgm:prSet/>
      <dgm:spPr/>
      <dgm:t>
        <a:bodyPr/>
        <a:lstStyle/>
        <a:p>
          <a:endParaRPr lang="zh-CN" altLang="en-US"/>
        </a:p>
      </dgm:t>
    </dgm:pt>
    <dgm:pt modelId="{3D5DF58D-2E2A-46C6-AF52-8BFA3CDFFCEB}" type="sibTrans" cxnId="{B5E8DA7C-7A4C-4AEC-B39D-A2F64E8A4FFF}">
      <dgm:prSet/>
      <dgm:spPr/>
      <dgm:t>
        <a:bodyPr/>
        <a:lstStyle/>
        <a:p>
          <a:endParaRPr lang="zh-CN" altLang="en-US"/>
        </a:p>
      </dgm:t>
    </dgm:pt>
    <dgm:pt modelId="{68DA7BC3-1FA1-4D2F-B796-6CE95CC1F67B}">
      <dgm:prSet phldrT="[文本]"/>
      <dgm:spPr/>
      <dgm:t>
        <a:bodyPr/>
        <a:lstStyle/>
        <a:p>
          <a:r>
            <a:rPr lang="zh-CN" altLang="en-US"/>
            <a:t>服务器</a:t>
          </a:r>
        </a:p>
      </dgm:t>
    </dgm:pt>
    <dgm:pt modelId="{D2170499-B1E3-421A-843A-6785270A6947}" type="parTrans" cxnId="{FBA69453-EF27-46A8-904B-882B1CB7904E}">
      <dgm:prSet/>
      <dgm:spPr/>
      <dgm:t>
        <a:bodyPr/>
        <a:lstStyle/>
        <a:p>
          <a:endParaRPr lang="zh-CN" altLang="en-US"/>
        </a:p>
      </dgm:t>
    </dgm:pt>
    <dgm:pt modelId="{931166F9-4E1A-4ECD-AB9F-8BCA96EBB725}" type="sibTrans" cxnId="{FBA69453-EF27-46A8-904B-882B1CB7904E}">
      <dgm:prSet/>
      <dgm:spPr/>
      <dgm:t>
        <a:bodyPr/>
        <a:lstStyle/>
        <a:p>
          <a:endParaRPr lang="zh-CN" altLang="en-US"/>
        </a:p>
      </dgm:t>
    </dgm:pt>
    <dgm:pt modelId="{5F1553D9-B94F-401D-AB73-50DC10AA6223}">
      <dgm:prSet phldrT="[文本]"/>
      <dgm:spPr/>
      <dgm:t>
        <a:bodyPr/>
        <a:lstStyle/>
        <a:p>
          <a:r>
            <a:rPr lang="zh-CN" altLang="en-US"/>
            <a:t>客户端</a:t>
          </a:r>
        </a:p>
      </dgm:t>
    </dgm:pt>
    <dgm:pt modelId="{396EA43D-A49E-40CA-A38E-C06F3CABEBE5}" type="parTrans" cxnId="{A5B79621-1155-47A7-9765-32A4F24A544B}">
      <dgm:prSet/>
      <dgm:spPr/>
      <dgm:t>
        <a:bodyPr/>
        <a:lstStyle/>
        <a:p>
          <a:endParaRPr lang="zh-CN" altLang="en-US"/>
        </a:p>
      </dgm:t>
    </dgm:pt>
    <dgm:pt modelId="{6AD70D8B-6DD5-4DDC-80A7-797A9F3F7FD2}" type="sibTrans" cxnId="{A5B79621-1155-47A7-9765-32A4F24A544B}">
      <dgm:prSet/>
      <dgm:spPr/>
      <dgm:t>
        <a:bodyPr/>
        <a:lstStyle/>
        <a:p>
          <a:endParaRPr lang="zh-CN" altLang="en-US"/>
        </a:p>
      </dgm:t>
    </dgm:pt>
    <dgm:pt modelId="{A3EDBC40-BD3C-4409-8C71-7A59304DA646}" type="pres">
      <dgm:prSet presAssocID="{52698CD4-9695-41D7-A671-1DFEE4D2FDA7}" presName="Name0" presStyleCnt="0">
        <dgm:presLayoutVars>
          <dgm:dir/>
          <dgm:resizeHandles val="exact"/>
        </dgm:presLayoutVars>
      </dgm:prSet>
      <dgm:spPr/>
    </dgm:pt>
    <dgm:pt modelId="{FA34BB8A-7D5B-486D-836C-77C987700711}" type="pres">
      <dgm:prSet presAssocID="{52698CD4-9695-41D7-A671-1DFEE4D2FDA7}" presName="fgShape" presStyleLbl="fgShp" presStyleIdx="0" presStyleCnt="1"/>
      <dgm:spPr/>
    </dgm:pt>
    <dgm:pt modelId="{8D634BBC-7904-4AF4-BB22-941402786D74}" type="pres">
      <dgm:prSet presAssocID="{52698CD4-9695-41D7-A671-1DFEE4D2FDA7}" presName="linComp" presStyleCnt="0"/>
      <dgm:spPr/>
    </dgm:pt>
    <dgm:pt modelId="{0C4A6ECB-BC9D-4004-A5FF-D37004093E22}" type="pres">
      <dgm:prSet presAssocID="{A2248468-0E2B-43B3-A78E-F1E02D9E5D6B}" presName="compNode" presStyleCnt="0"/>
      <dgm:spPr/>
    </dgm:pt>
    <dgm:pt modelId="{9CEE650B-CA5A-4EED-A527-DF0E3EA98050}" type="pres">
      <dgm:prSet presAssocID="{A2248468-0E2B-43B3-A78E-F1E02D9E5D6B}" presName="bkgdShape" presStyleLbl="node1" presStyleIdx="0" presStyleCnt="4"/>
      <dgm:spPr/>
    </dgm:pt>
    <dgm:pt modelId="{8FB8772A-B7F7-4C25-94E8-720553E91E32}" type="pres">
      <dgm:prSet presAssocID="{A2248468-0E2B-43B3-A78E-F1E02D9E5D6B}" presName="nodeTx" presStyleLbl="node1" presStyleIdx="0" presStyleCnt="4">
        <dgm:presLayoutVars>
          <dgm:bulletEnabled val="1"/>
        </dgm:presLayoutVars>
      </dgm:prSet>
      <dgm:spPr/>
    </dgm:pt>
    <dgm:pt modelId="{27996AF1-1F09-4222-833D-50C53CE5073F}" type="pres">
      <dgm:prSet presAssocID="{A2248468-0E2B-43B3-A78E-F1E02D9E5D6B}" presName="invisiNode" presStyleLbl="node1" presStyleIdx="0" presStyleCnt="4"/>
      <dgm:spPr/>
    </dgm:pt>
    <dgm:pt modelId="{C862FCBB-4F93-446F-963C-C25A2CDF3138}" type="pres">
      <dgm:prSet presAssocID="{A2248468-0E2B-43B3-A78E-F1E02D9E5D6B}" presName="imagNode" presStyleLbl="fgImgPlace1" presStyleIdx="0" presStyleCnt="4"/>
      <dgm:spPr>
        <a:blipFill rotWithShape="1">
          <a:blip xmlns:r="http://schemas.openxmlformats.org/officeDocument/2006/relationships" r:embed="rId1"/>
          <a:srcRect/>
          <a:stretch>
            <a:fillRect l="-4000" r="-4000"/>
          </a:stretch>
        </a:blipFill>
      </dgm:spPr>
    </dgm:pt>
    <dgm:pt modelId="{5A40CF4E-8F21-41E3-A0B8-37466E73C7F0}" type="pres">
      <dgm:prSet presAssocID="{B5497E39-8E07-4FE8-8246-FA9359F8A7EF}" presName="sibTrans" presStyleLbl="sibTrans2D1" presStyleIdx="0" presStyleCnt="0"/>
      <dgm:spPr/>
    </dgm:pt>
    <dgm:pt modelId="{4ED8137D-722D-4BB2-B5BB-CAB015111802}" type="pres">
      <dgm:prSet presAssocID="{D43442ED-6EC4-42A5-AF6F-71529FA57896}" presName="compNode" presStyleCnt="0"/>
      <dgm:spPr/>
    </dgm:pt>
    <dgm:pt modelId="{3DAD6DF7-3138-47B2-9669-D4ABDA5B523E}" type="pres">
      <dgm:prSet presAssocID="{D43442ED-6EC4-42A5-AF6F-71529FA57896}" presName="bkgdShape" presStyleLbl="node1" presStyleIdx="1" presStyleCnt="4"/>
      <dgm:spPr/>
    </dgm:pt>
    <dgm:pt modelId="{6894ECD7-0AD1-4067-B58F-B5960B3967DF}" type="pres">
      <dgm:prSet presAssocID="{D43442ED-6EC4-42A5-AF6F-71529FA57896}" presName="nodeTx" presStyleLbl="node1" presStyleIdx="1" presStyleCnt="4">
        <dgm:presLayoutVars>
          <dgm:bulletEnabled val="1"/>
        </dgm:presLayoutVars>
      </dgm:prSet>
      <dgm:spPr/>
    </dgm:pt>
    <dgm:pt modelId="{2EC8A580-DAA5-4C83-9F40-3A228DB2F6E1}" type="pres">
      <dgm:prSet presAssocID="{D43442ED-6EC4-42A5-AF6F-71529FA57896}" presName="invisiNode" presStyleLbl="node1" presStyleIdx="1" presStyleCnt="4"/>
      <dgm:spPr/>
    </dgm:pt>
    <dgm:pt modelId="{630BDA0E-DE83-48B3-BD27-A1DEFB2D8634}" type="pres">
      <dgm:prSet presAssocID="{D43442ED-6EC4-42A5-AF6F-71529FA57896}" presName="imagNode" presStyleLbl="fgImgPlace1" presStyleIdx="1" presStyleCnt="4"/>
      <dgm:spPr>
        <a:blipFill rotWithShape="1">
          <a:blip xmlns:r="http://schemas.openxmlformats.org/officeDocument/2006/relationships" r:embed="rId2"/>
          <a:srcRect/>
          <a:stretch>
            <a:fillRect l="-8000" r="-8000"/>
          </a:stretch>
        </a:blipFill>
      </dgm:spPr>
    </dgm:pt>
    <dgm:pt modelId="{B069A520-AFF7-410F-A95E-2A9DEE623753}" type="pres">
      <dgm:prSet presAssocID="{3D5DF58D-2E2A-46C6-AF52-8BFA3CDFFCEB}" presName="sibTrans" presStyleLbl="sibTrans2D1" presStyleIdx="0" presStyleCnt="0"/>
      <dgm:spPr/>
    </dgm:pt>
    <dgm:pt modelId="{965C93DE-660E-4CD2-B74D-F51C6CA4C0D2}" type="pres">
      <dgm:prSet presAssocID="{68DA7BC3-1FA1-4D2F-B796-6CE95CC1F67B}" presName="compNode" presStyleCnt="0"/>
      <dgm:spPr/>
    </dgm:pt>
    <dgm:pt modelId="{6AEA5B81-2CE1-4014-89C5-36DCBB63631C}" type="pres">
      <dgm:prSet presAssocID="{68DA7BC3-1FA1-4D2F-B796-6CE95CC1F67B}" presName="bkgdShape" presStyleLbl="node1" presStyleIdx="2" presStyleCnt="4"/>
      <dgm:spPr/>
    </dgm:pt>
    <dgm:pt modelId="{DAA60D4F-FA65-49BC-B834-D9020A341414}" type="pres">
      <dgm:prSet presAssocID="{68DA7BC3-1FA1-4D2F-B796-6CE95CC1F67B}" presName="nodeTx" presStyleLbl="node1" presStyleIdx="2" presStyleCnt="4">
        <dgm:presLayoutVars>
          <dgm:bulletEnabled val="1"/>
        </dgm:presLayoutVars>
      </dgm:prSet>
      <dgm:spPr/>
    </dgm:pt>
    <dgm:pt modelId="{9DBD866F-00E4-4707-8C86-FDCBA313A950}" type="pres">
      <dgm:prSet presAssocID="{68DA7BC3-1FA1-4D2F-B796-6CE95CC1F67B}" presName="invisiNode" presStyleLbl="node1" presStyleIdx="2" presStyleCnt="4"/>
      <dgm:spPr/>
    </dgm:pt>
    <dgm:pt modelId="{BD3724A9-8318-46F0-A6FF-44A7EA6B3898}" type="pres">
      <dgm:prSet presAssocID="{68DA7BC3-1FA1-4D2F-B796-6CE95CC1F67B}" presName="imagNode" presStyleLbl="fgImgPlace1" presStyleIdx="2" presStyleCnt="4"/>
      <dgm:spPr>
        <a:blipFill rotWithShape="1">
          <a:blip xmlns:r="http://schemas.openxmlformats.org/officeDocument/2006/relationships" r:embed="rId3"/>
          <a:srcRect/>
          <a:stretch>
            <a:fillRect l="-12000" r="-12000"/>
          </a:stretch>
        </a:blipFill>
      </dgm:spPr>
    </dgm:pt>
    <dgm:pt modelId="{F46907C2-4021-4284-AB1C-60A258A68990}" type="pres">
      <dgm:prSet presAssocID="{931166F9-4E1A-4ECD-AB9F-8BCA96EBB725}" presName="sibTrans" presStyleLbl="sibTrans2D1" presStyleIdx="0" presStyleCnt="0"/>
      <dgm:spPr/>
    </dgm:pt>
    <dgm:pt modelId="{6B30D4FE-270A-4AA4-9415-9428A0BF6F37}" type="pres">
      <dgm:prSet presAssocID="{5F1553D9-B94F-401D-AB73-50DC10AA6223}" presName="compNode" presStyleCnt="0"/>
      <dgm:spPr/>
    </dgm:pt>
    <dgm:pt modelId="{365D5333-62E2-4546-AE9C-FC2A427A70DB}" type="pres">
      <dgm:prSet presAssocID="{5F1553D9-B94F-401D-AB73-50DC10AA6223}" presName="bkgdShape" presStyleLbl="node1" presStyleIdx="3" presStyleCnt="4"/>
      <dgm:spPr/>
    </dgm:pt>
    <dgm:pt modelId="{FF5CEBCA-1AB9-454D-AB20-7203C238DDCA}" type="pres">
      <dgm:prSet presAssocID="{5F1553D9-B94F-401D-AB73-50DC10AA6223}" presName="nodeTx" presStyleLbl="node1" presStyleIdx="3" presStyleCnt="4">
        <dgm:presLayoutVars>
          <dgm:bulletEnabled val="1"/>
        </dgm:presLayoutVars>
      </dgm:prSet>
      <dgm:spPr/>
    </dgm:pt>
    <dgm:pt modelId="{27B195DE-64D5-46F8-9BE5-819BE1EE3729}" type="pres">
      <dgm:prSet presAssocID="{5F1553D9-B94F-401D-AB73-50DC10AA6223}" presName="invisiNode" presStyleLbl="node1" presStyleIdx="3" presStyleCnt="4"/>
      <dgm:spPr/>
    </dgm:pt>
    <dgm:pt modelId="{6270F963-2843-4FBC-83CF-0C528460441C}" type="pres">
      <dgm:prSet presAssocID="{5F1553D9-B94F-401D-AB73-50DC10AA6223}" presName="imagNode" presStyleLbl="fgImgPlace1" presStyleIdx="3" presStyleCnt="4"/>
      <dgm:spPr>
        <a:blipFill rotWithShape="1">
          <a:blip xmlns:r="http://schemas.openxmlformats.org/officeDocument/2006/relationships" r:embed="rId4"/>
          <a:srcRect/>
          <a:stretch>
            <a:fillRect l="-1000" r="-1000"/>
          </a:stretch>
        </a:blipFill>
      </dgm:spPr>
    </dgm:pt>
  </dgm:ptLst>
  <dgm:cxnLst>
    <dgm:cxn modelId="{9943A812-FAD4-46A4-B8EE-DB07F09B82F2}" type="presOf" srcId="{3D5DF58D-2E2A-46C6-AF52-8BFA3CDFFCEB}" destId="{B069A520-AFF7-410F-A95E-2A9DEE623753}" srcOrd="0" destOrd="0" presId="urn:microsoft.com/office/officeart/2005/8/layout/hList7"/>
    <dgm:cxn modelId="{A0A17319-A0F3-4229-A345-C38C5B7B5B39}" type="presOf" srcId="{5F1553D9-B94F-401D-AB73-50DC10AA6223}" destId="{FF5CEBCA-1AB9-454D-AB20-7203C238DDCA}" srcOrd="1" destOrd="0" presId="urn:microsoft.com/office/officeart/2005/8/layout/hList7"/>
    <dgm:cxn modelId="{A5B79621-1155-47A7-9765-32A4F24A544B}" srcId="{52698CD4-9695-41D7-A671-1DFEE4D2FDA7}" destId="{5F1553D9-B94F-401D-AB73-50DC10AA6223}" srcOrd="3" destOrd="0" parTransId="{396EA43D-A49E-40CA-A38E-C06F3CABEBE5}" sibTransId="{6AD70D8B-6DD5-4DDC-80A7-797A9F3F7FD2}"/>
    <dgm:cxn modelId="{6D630E5F-EB3C-46C2-B333-4FEB4317C307}" type="presOf" srcId="{D43442ED-6EC4-42A5-AF6F-71529FA57896}" destId="{6894ECD7-0AD1-4067-B58F-B5960B3967DF}" srcOrd="1" destOrd="0" presId="urn:microsoft.com/office/officeart/2005/8/layout/hList7"/>
    <dgm:cxn modelId="{6293E062-20AD-4B58-BD93-91428AE003AB}" type="presOf" srcId="{52698CD4-9695-41D7-A671-1DFEE4D2FDA7}" destId="{A3EDBC40-BD3C-4409-8C71-7A59304DA646}" srcOrd="0" destOrd="0" presId="urn:microsoft.com/office/officeart/2005/8/layout/hList7"/>
    <dgm:cxn modelId="{446FE267-B40E-40C7-B02D-029B613ACE67}" type="presOf" srcId="{A2248468-0E2B-43B3-A78E-F1E02D9E5D6B}" destId="{9CEE650B-CA5A-4EED-A527-DF0E3EA98050}" srcOrd="0" destOrd="0" presId="urn:microsoft.com/office/officeart/2005/8/layout/hList7"/>
    <dgm:cxn modelId="{CB96804D-D636-4B42-99D5-49C2E276D62C}" type="presOf" srcId="{A2248468-0E2B-43B3-A78E-F1E02D9E5D6B}" destId="{8FB8772A-B7F7-4C25-94E8-720553E91E32}" srcOrd="1" destOrd="0" presId="urn:microsoft.com/office/officeart/2005/8/layout/hList7"/>
    <dgm:cxn modelId="{274A5471-E067-4C5E-B736-46A9B34E107B}" type="presOf" srcId="{68DA7BC3-1FA1-4D2F-B796-6CE95CC1F67B}" destId="{DAA60D4F-FA65-49BC-B834-D9020A341414}" srcOrd="1" destOrd="0" presId="urn:microsoft.com/office/officeart/2005/8/layout/hList7"/>
    <dgm:cxn modelId="{6AD89F52-A8D3-403D-8DAF-A33BC7D9924D}" type="presOf" srcId="{68DA7BC3-1FA1-4D2F-B796-6CE95CC1F67B}" destId="{6AEA5B81-2CE1-4014-89C5-36DCBB63631C}" srcOrd="0" destOrd="0" presId="urn:microsoft.com/office/officeart/2005/8/layout/hList7"/>
    <dgm:cxn modelId="{FBA69453-EF27-46A8-904B-882B1CB7904E}" srcId="{52698CD4-9695-41D7-A671-1DFEE4D2FDA7}" destId="{68DA7BC3-1FA1-4D2F-B796-6CE95CC1F67B}" srcOrd="2" destOrd="0" parTransId="{D2170499-B1E3-421A-843A-6785270A6947}" sibTransId="{931166F9-4E1A-4ECD-AB9F-8BCA96EBB725}"/>
    <dgm:cxn modelId="{B5E8DA7C-7A4C-4AEC-B39D-A2F64E8A4FFF}" srcId="{52698CD4-9695-41D7-A671-1DFEE4D2FDA7}" destId="{D43442ED-6EC4-42A5-AF6F-71529FA57896}" srcOrd="1" destOrd="0" parTransId="{F234716C-4C52-42A5-ABE4-63CE93FEE4D8}" sibTransId="{3D5DF58D-2E2A-46C6-AF52-8BFA3CDFFCEB}"/>
    <dgm:cxn modelId="{3C8AE889-C04B-4A17-943B-98A67759CA9C}" type="presOf" srcId="{5F1553D9-B94F-401D-AB73-50DC10AA6223}" destId="{365D5333-62E2-4546-AE9C-FC2A427A70DB}" srcOrd="0" destOrd="0" presId="urn:microsoft.com/office/officeart/2005/8/layout/hList7"/>
    <dgm:cxn modelId="{05D24BAF-FD0F-4F7A-8E6B-6BB2055293C2}" srcId="{52698CD4-9695-41D7-A671-1DFEE4D2FDA7}" destId="{A2248468-0E2B-43B3-A78E-F1E02D9E5D6B}" srcOrd="0" destOrd="0" parTransId="{77EA1F65-DE60-4C81-ABD1-BE32E6BA3C6B}" sibTransId="{B5497E39-8E07-4FE8-8246-FA9359F8A7EF}"/>
    <dgm:cxn modelId="{2FFBFAB0-F529-4A69-9183-3FBD189A3EE2}" type="presOf" srcId="{931166F9-4E1A-4ECD-AB9F-8BCA96EBB725}" destId="{F46907C2-4021-4284-AB1C-60A258A68990}" srcOrd="0" destOrd="0" presId="urn:microsoft.com/office/officeart/2005/8/layout/hList7"/>
    <dgm:cxn modelId="{80E254B3-C7AE-4DB0-9A8E-B72B77584A2E}" type="presOf" srcId="{D43442ED-6EC4-42A5-AF6F-71529FA57896}" destId="{3DAD6DF7-3138-47B2-9669-D4ABDA5B523E}" srcOrd="0" destOrd="0" presId="urn:microsoft.com/office/officeart/2005/8/layout/hList7"/>
    <dgm:cxn modelId="{BC2D7ADB-BB39-4CA1-A6A3-F66B82B5B785}" type="presOf" srcId="{B5497E39-8E07-4FE8-8246-FA9359F8A7EF}" destId="{5A40CF4E-8F21-41E3-A0B8-37466E73C7F0}" srcOrd="0" destOrd="0" presId="urn:microsoft.com/office/officeart/2005/8/layout/hList7"/>
    <dgm:cxn modelId="{BB5C8E3D-F28D-4F3C-B137-846038FC63DE}" type="presParOf" srcId="{A3EDBC40-BD3C-4409-8C71-7A59304DA646}" destId="{FA34BB8A-7D5B-486D-836C-77C987700711}" srcOrd="0" destOrd="0" presId="urn:microsoft.com/office/officeart/2005/8/layout/hList7"/>
    <dgm:cxn modelId="{D0268108-FE11-4BC4-B590-D39673B93536}" type="presParOf" srcId="{A3EDBC40-BD3C-4409-8C71-7A59304DA646}" destId="{8D634BBC-7904-4AF4-BB22-941402786D74}" srcOrd="1" destOrd="0" presId="urn:microsoft.com/office/officeart/2005/8/layout/hList7"/>
    <dgm:cxn modelId="{AEC8F155-8AB5-41DA-B739-E3A28635125E}" type="presParOf" srcId="{8D634BBC-7904-4AF4-BB22-941402786D74}" destId="{0C4A6ECB-BC9D-4004-A5FF-D37004093E22}" srcOrd="0" destOrd="0" presId="urn:microsoft.com/office/officeart/2005/8/layout/hList7"/>
    <dgm:cxn modelId="{C9D786BE-B585-4D39-9B5B-4F70915F6BB7}" type="presParOf" srcId="{0C4A6ECB-BC9D-4004-A5FF-D37004093E22}" destId="{9CEE650B-CA5A-4EED-A527-DF0E3EA98050}" srcOrd="0" destOrd="0" presId="urn:microsoft.com/office/officeart/2005/8/layout/hList7"/>
    <dgm:cxn modelId="{5B3D50C2-8331-468E-93B0-258CB0BB12FE}" type="presParOf" srcId="{0C4A6ECB-BC9D-4004-A5FF-D37004093E22}" destId="{8FB8772A-B7F7-4C25-94E8-720553E91E32}" srcOrd="1" destOrd="0" presId="urn:microsoft.com/office/officeart/2005/8/layout/hList7"/>
    <dgm:cxn modelId="{9B767598-B4A7-48E6-B5E6-9B625011FE88}" type="presParOf" srcId="{0C4A6ECB-BC9D-4004-A5FF-D37004093E22}" destId="{27996AF1-1F09-4222-833D-50C53CE5073F}" srcOrd="2" destOrd="0" presId="urn:microsoft.com/office/officeart/2005/8/layout/hList7"/>
    <dgm:cxn modelId="{50112AFE-E51C-4194-AEB8-E8D1E691D647}" type="presParOf" srcId="{0C4A6ECB-BC9D-4004-A5FF-D37004093E22}" destId="{C862FCBB-4F93-446F-963C-C25A2CDF3138}" srcOrd="3" destOrd="0" presId="urn:microsoft.com/office/officeart/2005/8/layout/hList7"/>
    <dgm:cxn modelId="{975575FF-F478-43B6-AF5A-547DD67182E0}" type="presParOf" srcId="{8D634BBC-7904-4AF4-BB22-941402786D74}" destId="{5A40CF4E-8F21-41E3-A0B8-37466E73C7F0}" srcOrd="1" destOrd="0" presId="urn:microsoft.com/office/officeart/2005/8/layout/hList7"/>
    <dgm:cxn modelId="{E3A9C75A-AC69-453F-BB27-4ED74C978644}" type="presParOf" srcId="{8D634BBC-7904-4AF4-BB22-941402786D74}" destId="{4ED8137D-722D-4BB2-B5BB-CAB015111802}" srcOrd="2" destOrd="0" presId="urn:microsoft.com/office/officeart/2005/8/layout/hList7"/>
    <dgm:cxn modelId="{79A9DC5E-C067-4BDF-8D74-E1CA61E6468E}" type="presParOf" srcId="{4ED8137D-722D-4BB2-B5BB-CAB015111802}" destId="{3DAD6DF7-3138-47B2-9669-D4ABDA5B523E}" srcOrd="0" destOrd="0" presId="urn:microsoft.com/office/officeart/2005/8/layout/hList7"/>
    <dgm:cxn modelId="{4B11DF75-39CB-4735-83CA-2EB018729ADE}" type="presParOf" srcId="{4ED8137D-722D-4BB2-B5BB-CAB015111802}" destId="{6894ECD7-0AD1-4067-B58F-B5960B3967DF}" srcOrd="1" destOrd="0" presId="urn:microsoft.com/office/officeart/2005/8/layout/hList7"/>
    <dgm:cxn modelId="{92810C9F-585D-476B-94D7-498AB97CBAB4}" type="presParOf" srcId="{4ED8137D-722D-4BB2-B5BB-CAB015111802}" destId="{2EC8A580-DAA5-4C83-9F40-3A228DB2F6E1}" srcOrd="2" destOrd="0" presId="urn:microsoft.com/office/officeart/2005/8/layout/hList7"/>
    <dgm:cxn modelId="{6971E6C0-6F62-4ED0-9A77-F8C4A405551E}" type="presParOf" srcId="{4ED8137D-722D-4BB2-B5BB-CAB015111802}" destId="{630BDA0E-DE83-48B3-BD27-A1DEFB2D8634}" srcOrd="3" destOrd="0" presId="urn:microsoft.com/office/officeart/2005/8/layout/hList7"/>
    <dgm:cxn modelId="{DE5E643E-4FC3-4752-BD66-E9EA3F4E452E}" type="presParOf" srcId="{8D634BBC-7904-4AF4-BB22-941402786D74}" destId="{B069A520-AFF7-410F-A95E-2A9DEE623753}" srcOrd="3" destOrd="0" presId="urn:microsoft.com/office/officeart/2005/8/layout/hList7"/>
    <dgm:cxn modelId="{D82BB7BF-EEB7-43CA-9B41-5E6F3E9FAE07}" type="presParOf" srcId="{8D634BBC-7904-4AF4-BB22-941402786D74}" destId="{965C93DE-660E-4CD2-B74D-F51C6CA4C0D2}" srcOrd="4" destOrd="0" presId="urn:microsoft.com/office/officeart/2005/8/layout/hList7"/>
    <dgm:cxn modelId="{4A0E6455-4902-4081-9B28-870C5E3A6131}" type="presParOf" srcId="{965C93DE-660E-4CD2-B74D-F51C6CA4C0D2}" destId="{6AEA5B81-2CE1-4014-89C5-36DCBB63631C}" srcOrd="0" destOrd="0" presId="urn:microsoft.com/office/officeart/2005/8/layout/hList7"/>
    <dgm:cxn modelId="{BFD73AB8-7B66-4ECB-A407-5214293D6005}" type="presParOf" srcId="{965C93DE-660E-4CD2-B74D-F51C6CA4C0D2}" destId="{DAA60D4F-FA65-49BC-B834-D9020A341414}" srcOrd="1" destOrd="0" presId="urn:microsoft.com/office/officeart/2005/8/layout/hList7"/>
    <dgm:cxn modelId="{A1080BCD-4CE4-4C1E-BC1B-00183982D1B0}" type="presParOf" srcId="{965C93DE-660E-4CD2-B74D-F51C6CA4C0D2}" destId="{9DBD866F-00E4-4707-8C86-FDCBA313A950}" srcOrd="2" destOrd="0" presId="urn:microsoft.com/office/officeart/2005/8/layout/hList7"/>
    <dgm:cxn modelId="{9B6D8E27-1E48-4808-B4D7-1CBC4A55C7FB}" type="presParOf" srcId="{965C93DE-660E-4CD2-B74D-F51C6CA4C0D2}" destId="{BD3724A9-8318-46F0-A6FF-44A7EA6B3898}" srcOrd="3" destOrd="0" presId="urn:microsoft.com/office/officeart/2005/8/layout/hList7"/>
    <dgm:cxn modelId="{48D579F4-57F9-451B-B413-BE722AA2844A}" type="presParOf" srcId="{8D634BBC-7904-4AF4-BB22-941402786D74}" destId="{F46907C2-4021-4284-AB1C-60A258A68990}" srcOrd="5" destOrd="0" presId="urn:microsoft.com/office/officeart/2005/8/layout/hList7"/>
    <dgm:cxn modelId="{8010AF84-A73F-4258-A308-BD0B195ED506}" type="presParOf" srcId="{8D634BBC-7904-4AF4-BB22-941402786D74}" destId="{6B30D4FE-270A-4AA4-9415-9428A0BF6F37}" srcOrd="6" destOrd="0" presId="urn:microsoft.com/office/officeart/2005/8/layout/hList7"/>
    <dgm:cxn modelId="{BD9ECC89-B17D-487D-B9D0-3B3E8968B1B9}" type="presParOf" srcId="{6B30D4FE-270A-4AA4-9415-9428A0BF6F37}" destId="{365D5333-62E2-4546-AE9C-FC2A427A70DB}" srcOrd="0" destOrd="0" presId="urn:microsoft.com/office/officeart/2005/8/layout/hList7"/>
    <dgm:cxn modelId="{B69D608C-067D-4309-943F-3940C9983813}" type="presParOf" srcId="{6B30D4FE-270A-4AA4-9415-9428A0BF6F37}" destId="{FF5CEBCA-1AB9-454D-AB20-7203C238DDCA}" srcOrd="1" destOrd="0" presId="urn:microsoft.com/office/officeart/2005/8/layout/hList7"/>
    <dgm:cxn modelId="{CE5F3060-9252-4735-BB04-0E92DFCBDD53}" type="presParOf" srcId="{6B30D4FE-270A-4AA4-9415-9428A0BF6F37}" destId="{27B195DE-64D5-46F8-9BE5-819BE1EE3729}" srcOrd="2" destOrd="0" presId="urn:microsoft.com/office/officeart/2005/8/layout/hList7"/>
    <dgm:cxn modelId="{30EB22DD-3736-4DBE-AB9F-C744EB9CA48D}" type="presParOf" srcId="{6B30D4FE-270A-4AA4-9415-9428A0BF6F37}" destId="{6270F963-2843-4FBC-83CF-0C528460441C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E90F0B1-93F9-49C9-AC52-459F995ED73B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159564B0-0474-4334-B72F-9C16F3F1EF92}">
      <dgm:prSet phldrT="[文本]" custT="1"/>
      <dgm:spPr/>
      <dgm:t>
        <a:bodyPr/>
        <a:lstStyle/>
        <a:p>
          <a:r>
            <a:rPr lang="zh-CN" altLang="en-US" sz="3600"/>
            <a:t>终端软件开发</a:t>
          </a:r>
        </a:p>
      </dgm:t>
    </dgm:pt>
    <dgm:pt modelId="{323C51A3-99C4-45E3-B3BB-3D9FDC0529E0}" type="parTrans" cxnId="{E59B158B-E7D0-40F9-9271-90EFA66B5AE1}">
      <dgm:prSet/>
      <dgm:spPr/>
      <dgm:t>
        <a:bodyPr/>
        <a:lstStyle/>
        <a:p>
          <a:endParaRPr lang="zh-CN" altLang="en-US"/>
        </a:p>
      </dgm:t>
    </dgm:pt>
    <dgm:pt modelId="{762E906B-AE6E-42E7-97A7-B495179C806D}" type="sibTrans" cxnId="{E59B158B-E7D0-40F9-9271-90EFA66B5AE1}">
      <dgm:prSet/>
      <dgm:spPr/>
      <dgm:t>
        <a:bodyPr/>
        <a:lstStyle/>
        <a:p>
          <a:endParaRPr lang="zh-CN" altLang="en-US"/>
        </a:p>
      </dgm:t>
    </dgm:pt>
    <dgm:pt modelId="{FDAF6B6E-60AF-4CCB-9178-6638D616FDF9}">
      <dgm:prSet phldrT="[文本]" custT="1"/>
      <dgm:spPr/>
      <dgm:t>
        <a:bodyPr/>
        <a:lstStyle/>
        <a:p>
          <a:r>
            <a:rPr lang="en-US" altLang="zh-CN" sz="2800"/>
            <a:t>C/Java…</a:t>
          </a:r>
          <a:endParaRPr lang="zh-CN" altLang="en-US" sz="2800"/>
        </a:p>
      </dgm:t>
    </dgm:pt>
    <dgm:pt modelId="{70D66F7F-F99A-4BDD-8036-05D227C9B6E1}" type="parTrans" cxnId="{38454D91-E7FC-4EB5-9AF1-9E02EF11CDC9}">
      <dgm:prSet/>
      <dgm:spPr/>
      <dgm:t>
        <a:bodyPr/>
        <a:lstStyle/>
        <a:p>
          <a:endParaRPr lang="zh-CN" altLang="en-US"/>
        </a:p>
      </dgm:t>
    </dgm:pt>
    <dgm:pt modelId="{BA201F6B-3802-47F3-9BD1-000B99AF5664}" type="sibTrans" cxnId="{38454D91-E7FC-4EB5-9AF1-9E02EF11CDC9}">
      <dgm:prSet/>
      <dgm:spPr/>
      <dgm:t>
        <a:bodyPr/>
        <a:lstStyle/>
        <a:p>
          <a:endParaRPr lang="zh-CN" altLang="en-US"/>
        </a:p>
      </dgm:t>
    </dgm:pt>
    <dgm:pt modelId="{3372B22D-BB24-4C8F-869B-588DB3E4224F}">
      <dgm:prSet phldrT="[文本]"/>
      <dgm:spPr/>
      <dgm:t>
        <a:bodyPr/>
        <a:lstStyle/>
        <a:p>
          <a:r>
            <a:rPr lang="zh-CN" altLang="en-US"/>
            <a:t>“全链路”开发</a:t>
          </a:r>
        </a:p>
      </dgm:t>
    </dgm:pt>
    <dgm:pt modelId="{33691B97-D9C5-4CF5-A210-2866B9C53389}" type="parTrans" cxnId="{A4F05638-4738-476A-9C3D-703926E91FA8}">
      <dgm:prSet/>
      <dgm:spPr/>
      <dgm:t>
        <a:bodyPr/>
        <a:lstStyle/>
        <a:p>
          <a:endParaRPr lang="zh-CN" altLang="en-US"/>
        </a:p>
      </dgm:t>
    </dgm:pt>
    <dgm:pt modelId="{8EE2ABDB-0237-4AD1-BD0D-129AEE1FFE73}" type="sibTrans" cxnId="{A4F05638-4738-476A-9C3D-703926E91FA8}">
      <dgm:prSet/>
      <dgm:spPr/>
      <dgm:t>
        <a:bodyPr/>
        <a:lstStyle/>
        <a:p>
          <a:endParaRPr lang="zh-CN" altLang="en-US"/>
        </a:p>
      </dgm:t>
    </dgm:pt>
    <dgm:pt modelId="{BEA4BDE6-8B1E-49AD-A291-6BC8D7D1B278}">
      <dgm:prSet phldrT="[文本]"/>
      <dgm:spPr/>
      <dgm:t>
        <a:bodyPr/>
        <a:lstStyle/>
        <a:p>
          <a:r>
            <a:rPr lang="en-US" altLang="zh-CN"/>
            <a:t>AWS, Azure, </a:t>
          </a:r>
          <a:r>
            <a:rPr lang="zh-CN" altLang="en-US"/>
            <a:t>阿里云等</a:t>
          </a:r>
        </a:p>
      </dgm:t>
    </dgm:pt>
    <dgm:pt modelId="{E0CA7F41-E346-4622-A056-A685866F0E81}" type="parTrans" cxnId="{73D250E3-8EF5-48CF-A9A9-1EE80E0C9536}">
      <dgm:prSet/>
      <dgm:spPr/>
      <dgm:t>
        <a:bodyPr/>
        <a:lstStyle/>
        <a:p>
          <a:endParaRPr lang="zh-CN" altLang="en-US"/>
        </a:p>
      </dgm:t>
    </dgm:pt>
    <dgm:pt modelId="{C8030127-475E-4EA3-8A45-358317AEC4CE}" type="sibTrans" cxnId="{73D250E3-8EF5-48CF-A9A9-1EE80E0C9536}">
      <dgm:prSet/>
      <dgm:spPr/>
      <dgm:t>
        <a:bodyPr/>
        <a:lstStyle/>
        <a:p>
          <a:endParaRPr lang="zh-CN" altLang="en-US"/>
        </a:p>
      </dgm:t>
    </dgm:pt>
    <dgm:pt modelId="{AA553595-7F5D-47FC-AF50-D0F487EF6A80}">
      <dgm:prSet phldrT="[文本]"/>
      <dgm:spPr/>
      <dgm:t>
        <a:bodyPr/>
        <a:lstStyle/>
        <a:p>
          <a:r>
            <a:rPr lang="zh-CN" altLang="en-US"/>
            <a:t>完整的物联网前后端框架</a:t>
          </a:r>
        </a:p>
      </dgm:t>
    </dgm:pt>
    <dgm:pt modelId="{90B4B9DA-C560-4D60-8DBD-6844EDA5EF2D}" type="parTrans" cxnId="{A8E7D30C-5004-4EC3-AE52-BC6E2A9B6FEA}">
      <dgm:prSet/>
      <dgm:spPr/>
      <dgm:t>
        <a:bodyPr/>
        <a:lstStyle/>
        <a:p>
          <a:endParaRPr lang="zh-CN" altLang="en-US"/>
        </a:p>
      </dgm:t>
    </dgm:pt>
    <dgm:pt modelId="{8FE5C396-2F2E-48BE-ACBB-62C4F70D0AC9}" type="sibTrans" cxnId="{A8E7D30C-5004-4EC3-AE52-BC6E2A9B6FEA}">
      <dgm:prSet/>
      <dgm:spPr/>
      <dgm:t>
        <a:bodyPr/>
        <a:lstStyle/>
        <a:p>
          <a:endParaRPr lang="zh-CN" altLang="en-US"/>
        </a:p>
      </dgm:t>
    </dgm:pt>
    <dgm:pt modelId="{92F98506-F676-4019-B206-159C2253CF2A}">
      <dgm:prSet phldrT="[文本]" custT="1"/>
      <dgm:spPr/>
      <dgm:t>
        <a:bodyPr/>
        <a:lstStyle/>
        <a:p>
          <a:r>
            <a:rPr lang="zh-CN" altLang="en-US" sz="2800"/>
            <a:t>众多的图形化编程工具</a:t>
          </a:r>
        </a:p>
      </dgm:t>
    </dgm:pt>
    <dgm:pt modelId="{094C1846-C794-47D2-922C-ECF88166B6D9}" type="parTrans" cxnId="{235CE4CA-5328-45A7-A5CE-5E52226520C4}">
      <dgm:prSet/>
      <dgm:spPr/>
      <dgm:t>
        <a:bodyPr/>
        <a:lstStyle/>
        <a:p>
          <a:endParaRPr lang="zh-CN" altLang="en-US"/>
        </a:p>
      </dgm:t>
    </dgm:pt>
    <dgm:pt modelId="{33ED0BC3-AAB8-48DA-901B-8CF124897022}" type="sibTrans" cxnId="{235CE4CA-5328-45A7-A5CE-5E52226520C4}">
      <dgm:prSet/>
      <dgm:spPr/>
      <dgm:t>
        <a:bodyPr/>
        <a:lstStyle/>
        <a:p>
          <a:endParaRPr lang="zh-CN" altLang="en-US"/>
        </a:p>
      </dgm:t>
    </dgm:pt>
    <dgm:pt modelId="{64E20C06-427C-4C30-BE7D-ADB6B057B29C}">
      <dgm:prSet phldrT="[文本]"/>
      <dgm:spPr/>
      <dgm:t>
        <a:bodyPr/>
        <a:lstStyle/>
        <a:p>
          <a:endParaRPr lang="zh-CN" altLang="en-US"/>
        </a:p>
      </dgm:t>
    </dgm:pt>
    <dgm:pt modelId="{B1C2C52C-6A6A-47E9-97CF-DB4EE37879FB}" type="parTrans" cxnId="{3833A64D-749A-4B23-A4A5-EFDE5131A278}">
      <dgm:prSet/>
      <dgm:spPr/>
      <dgm:t>
        <a:bodyPr/>
        <a:lstStyle/>
        <a:p>
          <a:endParaRPr lang="zh-CN" altLang="en-US"/>
        </a:p>
      </dgm:t>
    </dgm:pt>
    <dgm:pt modelId="{A4429421-2232-4F4E-A126-E7204B452F7D}" type="sibTrans" cxnId="{3833A64D-749A-4B23-A4A5-EFDE5131A278}">
      <dgm:prSet/>
      <dgm:spPr/>
      <dgm:t>
        <a:bodyPr/>
        <a:lstStyle/>
        <a:p>
          <a:endParaRPr lang="zh-CN" altLang="en-US"/>
        </a:p>
      </dgm:t>
    </dgm:pt>
    <dgm:pt modelId="{6845E949-E4A7-4F1D-ACC9-C0528490822F}" type="pres">
      <dgm:prSet presAssocID="{5E90F0B1-93F9-49C9-AC52-459F995ED73B}" presName="Name0" presStyleCnt="0">
        <dgm:presLayoutVars>
          <dgm:chMax val="7"/>
          <dgm:chPref val="7"/>
          <dgm:dir/>
        </dgm:presLayoutVars>
      </dgm:prSet>
      <dgm:spPr/>
    </dgm:pt>
    <dgm:pt modelId="{04CBFAF8-52C0-4FD2-BC16-E2D24AA54995}" type="pres">
      <dgm:prSet presAssocID="{5E90F0B1-93F9-49C9-AC52-459F995ED73B}" presName="Name1" presStyleCnt="0"/>
      <dgm:spPr/>
    </dgm:pt>
    <dgm:pt modelId="{C04DDE53-EC03-43F0-B9D7-F100B7775555}" type="pres">
      <dgm:prSet presAssocID="{5E90F0B1-93F9-49C9-AC52-459F995ED73B}" presName="cycle" presStyleCnt="0"/>
      <dgm:spPr/>
    </dgm:pt>
    <dgm:pt modelId="{BF120964-8A23-4C01-8324-E4A80A7DE046}" type="pres">
      <dgm:prSet presAssocID="{5E90F0B1-93F9-49C9-AC52-459F995ED73B}" presName="srcNode" presStyleLbl="node1" presStyleIdx="0" presStyleCnt="2"/>
      <dgm:spPr/>
    </dgm:pt>
    <dgm:pt modelId="{2ABF2E97-1C30-4FD9-9E5B-1CDC0E7AC2D1}" type="pres">
      <dgm:prSet presAssocID="{5E90F0B1-93F9-49C9-AC52-459F995ED73B}" presName="conn" presStyleLbl="parChTrans1D2" presStyleIdx="0" presStyleCnt="1"/>
      <dgm:spPr/>
    </dgm:pt>
    <dgm:pt modelId="{815AD4AF-EA50-4EF7-837B-DC5A03997ECC}" type="pres">
      <dgm:prSet presAssocID="{5E90F0B1-93F9-49C9-AC52-459F995ED73B}" presName="extraNode" presStyleLbl="node1" presStyleIdx="0" presStyleCnt="2"/>
      <dgm:spPr/>
    </dgm:pt>
    <dgm:pt modelId="{349F3280-949D-46BA-8C86-10520747A911}" type="pres">
      <dgm:prSet presAssocID="{5E90F0B1-93F9-49C9-AC52-459F995ED73B}" presName="dstNode" presStyleLbl="node1" presStyleIdx="0" presStyleCnt="2"/>
      <dgm:spPr/>
    </dgm:pt>
    <dgm:pt modelId="{AE8A838B-94BE-4F41-B66E-816D2FD73EAE}" type="pres">
      <dgm:prSet presAssocID="{159564B0-0474-4334-B72F-9C16F3F1EF92}" presName="text_1" presStyleLbl="node1" presStyleIdx="0" presStyleCnt="2" custScaleX="103029" custScaleY="150028" custLinFactNeighborX="498" custLinFactNeighborY="-12452">
        <dgm:presLayoutVars>
          <dgm:bulletEnabled val="1"/>
        </dgm:presLayoutVars>
      </dgm:prSet>
      <dgm:spPr/>
    </dgm:pt>
    <dgm:pt modelId="{FB70D1B2-BB46-4AFB-881E-CDF33519E7B9}" type="pres">
      <dgm:prSet presAssocID="{159564B0-0474-4334-B72F-9C16F3F1EF92}" presName="accent_1" presStyleCnt="0"/>
      <dgm:spPr/>
    </dgm:pt>
    <dgm:pt modelId="{16F744B2-5759-405F-A743-C316F78352A4}" type="pres">
      <dgm:prSet presAssocID="{159564B0-0474-4334-B72F-9C16F3F1EF92}" presName="accentRepeatNode" presStyleLbl="solidFgAcc1" presStyleIdx="0" presStyleCnt="2" custScaleX="70315" custScaleY="70315" custLinFactNeighborX="-5134" custLinFactNeighborY="-7090"/>
      <dgm:spPr/>
    </dgm:pt>
    <dgm:pt modelId="{2298DE76-363F-4F09-8DED-4790A39FE54A}" type="pres">
      <dgm:prSet presAssocID="{3372B22D-BB24-4C8F-869B-588DB3E4224F}" presName="text_2" presStyleLbl="node1" presStyleIdx="1" presStyleCnt="2" custScaleX="104432" custScaleY="157260" custLinFactNeighborX="3540" custLinFactNeighborY="14433">
        <dgm:presLayoutVars>
          <dgm:bulletEnabled val="1"/>
        </dgm:presLayoutVars>
      </dgm:prSet>
      <dgm:spPr/>
    </dgm:pt>
    <dgm:pt modelId="{49D7B346-72EE-4A74-BB98-DDE0B0B5C137}" type="pres">
      <dgm:prSet presAssocID="{3372B22D-BB24-4C8F-869B-588DB3E4224F}" presName="accent_2" presStyleCnt="0"/>
      <dgm:spPr/>
    </dgm:pt>
    <dgm:pt modelId="{195221CE-57A8-464F-90DE-BB7DBF26DA93}" type="pres">
      <dgm:prSet presAssocID="{3372B22D-BB24-4C8F-869B-588DB3E4224F}" presName="accentRepeatNode" presStyleLbl="solidFgAcc1" presStyleIdx="1" presStyleCnt="2" custScaleX="67246" custScaleY="67246" custLinFactNeighborX="-2681" custLinFactNeighborY="10417"/>
      <dgm:spPr/>
    </dgm:pt>
  </dgm:ptLst>
  <dgm:cxnLst>
    <dgm:cxn modelId="{F0727302-E64E-4D75-BB12-D5565DFAD44E}" type="presOf" srcId="{5E90F0B1-93F9-49C9-AC52-459F995ED73B}" destId="{6845E949-E4A7-4F1D-ACC9-C0528490822F}" srcOrd="0" destOrd="0" presId="urn:microsoft.com/office/officeart/2008/layout/VerticalCurvedList"/>
    <dgm:cxn modelId="{A8E7D30C-5004-4EC3-AE52-BC6E2A9B6FEA}" srcId="{3372B22D-BB24-4C8F-869B-588DB3E4224F}" destId="{AA553595-7F5D-47FC-AF50-D0F487EF6A80}" srcOrd="1" destOrd="0" parTransId="{90B4B9DA-C560-4D60-8DBD-6844EDA5EF2D}" sibTransId="{8FE5C396-2F2E-48BE-ACBB-62C4F70D0AC9}"/>
    <dgm:cxn modelId="{E723D30F-C639-46DA-9617-3CDCC7F3E8DD}" type="presOf" srcId="{3372B22D-BB24-4C8F-869B-588DB3E4224F}" destId="{2298DE76-363F-4F09-8DED-4790A39FE54A}" srcOrd="0" destOrd="0" presId="urn:microsoft.com/office/officeart/2008/layout/VerticalCurvedList"/>
    <dgm:cxn modelId="{27CEB016-40A1-4A12-B36E-01E8005DBD71}" type="presOf" srcId="{BEA4BDE6-8B1E-49AD-A291-6BC8D7D1B278}" destId="{2298DE76-363F-4F09-8DED-4790A39FE54A}" srcOrd="0" destOrd="1" presId="urn:microsoft.com/office/officeart/2008/layout/VerticalCurvedList"/>
    <dgm:cxn modelId="{A4F05638-4738-476A-9C3D-703926E91FA8}" srcId="{5E90F0B1-93F9-49C9-AC52-459F995ED73B}" destId="{3372B22D-BB24-4C8F-869B-588DB3E4224F}" srcOrd="1" destOrd="0" parTransId="{33691B97-D9C5-4CF5-A210-2866B9C53389}" sibTransId="{8EE2ABDB-0237-4AD1-BD0D-129AEE1FFE73}"/>
    <dgm:cxn modelId="{16A18A49-ACDD-4A25-B767-7A006ABC1659}" type="presOf" srcId="{AA553595-7F5D-47FC-AF50-D0F487EF6A80}" destId="{2298DE76-363F-4F09-8DED-4790A39FE54A}" srcOrd="0" destOrd="2" presId="urn:microsoft.com/office/officeart/2008/layout/VerticalCurvedList"/>
    <dgm:cxn modelId="{3833A64D-749A-4B23-A4A5-EFDE5131A278}" srcId="{3372B22D-BB24-4C8F-869B-588DB3E4224F}" destId="{64E20C06-427C-4C30-BE7D-ADB6B057B29C}" srcOrd="2" destOrd="0" parTransId="{B1C2C52C-6A6A-47E9-97CF-DB4EE37879FB}" sibTransId="{A4429421-2232-4F4E-A126-E7204B452F7D}"/>
    <dgm:cxn modelId="{B73EE378-7283-4D02-8C95-46BA6DD686AC}" type="presOf" srcId="{92F98506-F676-4019-B206-159C2253CF2A}" destId="{AE8A838B-94BE-4F41-B66E-816D2FD73EAE}" srcOrd="0" destOrd="2" presId="urn:microsoft.com/office/officeart/2008/layout/VerticalCurvedList"/>
    <dgm:cxn modelId="{E59B158B-E7D0-40F9-9271-90EFA66B5AE1}" srcId="{5E90F0B1-93F9-49C9-AC52-459F995ED73B}" destId="{159564B0-0474-4334-B72F-9C16F3F1EF92}" srcOrd="0" destOrd="0" parTransId="{323C51A3-99C4-45E3-B3BB-3D9FDC0529E0}" sibTransId="{762E906B-AE6E-42E7-97A7-B495179C806D}"/>
    <dgm:cxn modelId="{38454D91-E7FC-4EB5-9AF1-9E02EF11CDC9}" srcId="{159564B0-0474-4334-B72F-9C16F3F1EF92}" destId="{FDAF6B6E-60AF-4CCB-9178-6638D616FDF9}" srcOrd="0" destOrd="0" parTransId="{70D66F7F-F99A-4BDD-8036-05D227C9B6E1}" sibTransId="{BA201F6B-3802-47F3-9BD1-000B99AF5664}"/>
    <dgm:cxn modelId="{E2502E9B-F655-4954-9D93-31761E0F77DC}" type="presOf" srcId="{BA201F6B-3802-47F3-9BD1-000B99AF5664}" destId="{2ABF2E97-1C30-4FD9-9E5B-1CDC0E7AC2D1}" srcOrd="0" destOrd="0" presId="urn:microsoft.com/office/officeart/2008/layout/VerticalCurvedList"/>
    <dgm:cxn modelId="{50E0E5A5-21AB-4D9E-B5B9-B9B1294BD8CF}" type="presOf" srcId="{159564B0-0474-4334-B72F-9C16F3F1EF92}" destId="{AE8A838B-94BE-4F41-B66E-816D2FD73EAE}" srcOrd="0" destOrd="0" presId="urn:microsoft.com/office/officeart/2008/layout/VerticalCurvedList"/>
    <dgm:cxn modelId="{235CE4CA-5328-45A7-A5CE-5E52226520C4}" srcId="{159564B0-0474-4334-B72F-9C16F3F1EF92}" destId="{92F98506-F676-4019-B206-159C2253CF2A}" srcOrd="1" destOrd="0" parTransId="{094C1846-C794-47D2-922C-ECF88166B6D9}" sibTransId="{33ED0BC3-AAB8-48DA-901B-8CF124897022}"/>
    <dgm:cxn modelId="{73D250E3-8EF5-48CF-A9A9-1EE80E0C9536}" srcId="{3372B22D-BB24-4C8F-869B-588DB3E4224F}" destId="{BEA4BDE6-8B1E-49AD-A291-6BC8D7D1B278}" srcOrd="0" destOrd="0" parTransId="{E0CA7F41-E346-4622-A056-A685866F0E81}" sibTransId="{C8030127-475E-4EA3-8A45-358317AEC4CE}"/>
    <dgm:cxn modelId="{7C359AEA-9954-4794-B791-E0243EC931D8}" type="presOf" srcId="{64E20C06-427C-4C30-BE7D-ADB6B057B29C}" destId="{2298DE76-363F-4F09-8DED-4790A39FE54A}" srcOrd="0" destOrd="3" presId="urn:microsoft.com/office/officeart/2008/layout/VerticalCurvedList"/>
    <dgm:cxn modelId="{D9E3D0F9-C604-4926-8BFD-6BD7DBA2D0E4}" type="presOf" srcId="{FDAF6B6E-60AF-4CCB-9178-6638D616FDF9}" destId="{AE8A838B-94BE-4F41-B66E-816D2FD73EAE}" srcOrd="0" destOrd="1" presId="urn:microsoft.com/office/officeart/2008/layout/VerticalCurvedList"/>
    <dgm:cxn modelId="{943BD059-828A-4818-9C0E-4C74B875AA97}" type="presParOf" srcId="{6845E949-E4A7-4F1D-ACC9-C0528490822F}" destId="{04CBFAF8-52C0-4FD2-BC16-E2D24AA54995}" srcOrd="0" destOrd="0" presId="urn:microsoft.com/office/officeart/2008/layout/VerticalCurvedList"/>
    <dgm:cxn modelId="{0EB97F40-3EA4-450F-9F37-461E4DB2C5E7}" type="presParOf" srcId="{04CBFAF8-52C0-4FD2-BC16-E2D24AA54995}" destId="{C04DDE53-EC03-43F0-B9D7-F100B7775555}" srcOrd="0" destOrd="0" presId="urn:microsoft.com/office/officeart/2008/layout/VerticalCurvedList"/>
    <dgm:cxn modelId="{868350E6-743F-4C09-8EDA-DAF39FC6B81E}" type="presParOf" srcId="{C04DDE53-EC03-43F0-B9D7-F100B7775555}" destId="{BF120964-8A23-4C01-8324-E4A80A7DE046}" srcOrd="0" destOrd="0" presId="urn:microsoft.com/office/officeart/2008/layout/VerticalCurvedList"/>
    <dgm:cxn modelId="{CCD22837-6210-4674-9449-F166FC947B5D}" type="presParOf" srcId="{C04DDE53-EC03-43F0-B9D7-F100B7775555}" destId="{2ABF2E97-1C30-4FD9-9E5B-1CDC0E7AC2D1}" srcOrd="1" destOrd="0" presId="urn:microsoft.com/office/officeart/2008/layout/VerticalCurvedList"/>
    <dgm:cxn modelId="{F839AA9A-C43F-4FCB-9467-D85F069F94D6}" type="presParOf" srcId="{C04DDE53-EC03-43F0-B9D7-F100B7775555}" destId="{815AD4AF-EA50-4EF7-837B-DC5A03997ECC}" srcOrd="2" destOrd="0" presId="urn:microsoft.com/office/officeart/2008/layout/VerticalCurvedList"/>
    <dgm:cxn modelId="{8B4B0FAD-6692-48C1-8021-BC778A674E03}" type="presParOf" srcId="{C04DDE53-EC03-43F0-B9D7-F100B7775555}" destId="{349F3280-949D-46BA-8C86-10520747A911}" srcOrd="3" destOrd="0" presId="urn:microsoft.com/office/officeart/2008/layout/VerticalCurvedList"/>
    <dgm:cxn modelId="{3D05699D-CDB4-49B6-B901-6438E113D547}" type="presParOf" srcId="{04CBFAF8-52C0-4FD2-BC16-E2D24AA54995}" destId="{AE8A838B-94BE-4F41-B66E-816D2FD73EAE}" srcOrd="1" destOrd="0" presId="urn:microsoft.com/office/officeart/2008/layout/VerticalCurvedList"/>
    <dgm:cxn modelId="{103CDA4D-09AB-470C-A3DF-22693C19F096}" type="presParOf" srcId="{04CBFAF8-52C0-4FD2-BC16-E2D24AA54995}" destId="{FB70D1B2-BB46-4AFB-881E-CDF33519E7B9}" srcOrd="2" destOrd="0" presId="urn:microsoft.com/office/officeart/2008/layout/VerticalCurvedList"/>
    <dgm:cxn modelId="{1D298CF0-0180-42D8-9194-F5DE6DA3F832}" type="presParOf" srcId="{FB70D1B2-BB46-4AFB-881E-CDF33519E7B9}" destId="{16F744B2-5759-405F-A743-C316F78352A4}" srcOrd="0" destOrd="0" presId="urn:microsoft.com/office/officeart/2008/layout/VerticalCurvedList"/>
    <dgm:cxn modelId="{7B9C08E5-A891-4F35-A0FA-649815767EAE}" type="presParOf" srcId="{04CBFAF8-52C0-4FD2-BC16-E2D24AA54995}" destId="{2298DE76-363F-4F09-8DED-4790A39FE54A}" srcOrd="3" destOrd="0" presId="urn:microsoft.com/office/officeart/2008/layout/VerticalCurvedList"/>
    <dgm:cxn modelId="{C50BFE21-D7F6-48CE-9A5A-859EE8ECCD32}" type="presParOf" srcId="{04CBFAF8-52C0-4FD2-BC16-E2D24AA54995}" destId="{49D7B346-72EE-4A74-BB98-DDE0B0B5C137}" srcOrd="4" destOrd="0" presId="urn:microsoft.com/office/officeart/2008/layout/VerticalCurvedList"/>
    <dgm:cxn modelId="{264C74B9-E00E-4467-B91D-0B21CEB40164}" type="presParOf" srcId="{49D7B346-72EE-4A74-BB98-DDE0B0B5C137}" destId="{195221CE-57A8-464F-90DE-BB7DBF26DA9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4D584F-C325-4515-9DBD-CCF8E35B38B7}">
      <dsp:nvSpPr>
        <dsp:cNvPr id="0" name=""/>
        <dsp:cNvSpPr/>
      </dsp:nvSpPr>
      <dsp:spPr>
        <a:xfrm>
          <a:off x="0" y="0"/>
          <a:ext cx="2619801" cy="2619801"/>
        </a:xfrm>
        <a:prstGeom prst="pie">
          <a:avLst>
            <a:gd name="adj1" fmla="val 5400000"/>
            <a:gd name="adj2" fmla="val 162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ECC921-5550-46EF-8942-472B61C4917E}">
      <dsp:nvSpPr>
        <dsp:cNvPr id="0" name=""/>
        <dsp:cNvSpPr/>
      </dsp:nvSpPr>
      <dsp:spPr>
        <a:xfrm>
          <a:off x="1309900" y="0"/>
          <a:ext cx="9277136" cy="261980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500" kern="1200"/>
            <a:t>微服务</a:t>
          </a:r>
        </a:p>
      </dsp:txBody>
      <dsp:txXfrm>
        <a:off x="1309900" y="0"/>
        <a:ext cx="4638568" cy="2619801"/>
      </dsp:txXfrm>
    </dsp:sp>
    <dsp:sp modelId="{4E044D1F-8AEF-4531-9AC2-50EBC5576753}">
      <dsp:nvSpPr>
        <dsp:cNvPr id="0" name=""/>
        <dsp:cNvSpPr/>
      </dsp:nvSpPr>
      <dsp:spPr>
        <a:xfrm>
          <a:off x="5948468" y="0"/>
          <a:ext cx="4638568" cy="261980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700" kern="1200"/>
            <a:t>通过服务实现组件化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700" kern="1200"/>
            <a:t>根据服务能力进行管理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700" kern="1200"/>
            <a:t>产品不是项目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700" kern="1200"/>
            <a:t>分散治理</a:t>
          </a:r>
        </a:p>
      </dsp:txBody>
      <dsp:txXfrm>
        <a:off x="5948468" y="0"/>
        <a:ext cx="4638568" cy="261980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2429E4-F420-45D9-A5AE-75F3F7FC026A}">
      <dsp:nvSpPr>
        <dsp:cNvPr id="0" name=""/>
        <dsp:cNvSpPr/>
      </dsp:nvSpPr>
      <dsp:spPr>
        <a:xfrm>
          <a:off x="745289" y="817746"/>
          <a:ext cx="3869274" cy="4552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5449D3-9304-4FF5-A78B-7875106467C4}">
      <dsp:nvSpPr>
        <dsp:cNvPr id="0" name=""/>
        <dsp:cNvSpPr/>
      </dsp:nvSpPr>
      <dsp:spPr>
        <a:xfrm>
          <a:off x="745289" y="988704"/>
          <a:ext cx="284250" cy="284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D54F0F-A834-4E7A-B073-FD3A6E7C014E}">
      <dsp:nvSpPr>
        <dsp:cNvPr id="0" name=""/>
        <dsp:cNvSpPr/>
      </dsp:nvSpPr>
      <dsp:spPr>
        <a:xfrm>
          <a:off x="745289" y="0"/>
          <a:ext cx="3869274" cy="817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485" tIns="46990" rIns="70485" bIns="4699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700" kern="1200"/>
            <a:t>面临的问题</a:t>
          </a:r>
        </a:p>
      </dsp:txBody>
      <dsp:txXfrm>
        <a:off x="745289" y="0"/>
        <a:ext cx="3869274" cy="817746"/>
      </dsp:txXfrm>
    </dsp:sp>
    <dsp:sp modelId="{6E601EA0-D03B-4727-9AFA-18E6AE721B0B}">
      <dsp:nvSpPr>
        <dsp:cNvPr id="0" name=""/>
        <dsp:cNvSpPr/>
      </dsp:nvSpPr>
      <dsp:spPr>
        <a:xfrm>
          <a:off x="745289" y="1651284"/>
          <a:ext cx="284243" cy="2842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BDB7DC-466E-489D-8111-02F3E7C1FC4E}">
      <dsp:nvSpPr>
        <dsp:cNvPr id="0" name=""/>
        <dsp:cNvSpPr/>
      </dsp:nvSpPr>
      <dsp:spPr>
        <a:xfrm>
          <a:off x="1016139" y="1462119"/>
          <a:ext cx="3598425" cy="662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/>
            <a:t>移动平台环境复杂</a:t>
          </a:r>
          <a:r>
            <a:rPr lang="ja-JP" altLang="en-US" sz="1900" kern="1200"/>
            <a:t>多变</a:t>
          </a:r>
          <a:endParaRPr lang="zh-CN" altLang="en-US" sz="1900" kern="1200"/>
        </a:p>
      </dsp:txBody>
      <dsp:txXfrm>
        <a:off x="1016139" y="1462119"/>
        <a:ext cx="3598425" cy="662573"/>
      </dsp:txXfrm>
    </dsp:sp>
    <dsp:sp modelId="{69398EAC-0A0C-4554-BAD1-9B9131E5341D}">
      <dsp:nvSpPr>
        <dsp:cNvPr id="0" name=""/>
        <dsp:cNvSpPr/>
      </dsp:nvSpPr>
      <dsp:spPr>
        <a:xfrm>
          <a:off x="745289" y="2313857"/>
          <a:ext cx="284243" cy="2842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911BF0-D56D-482D-8DFA-9ACF2CD4C2E9}">
      <dsp:nvSpPr>
        <dsp:cNvPr id="0" name=""/>
        <dsp:cNvSpPr/>
      </dsp:nvSpPr>
      <dsp:spPr>
        <a:xfrm>
          <a:off x="1016139" y="2124692"/>
          <a:ext cx="3598425" cy="662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/>
            <a:t>开发者经验</a:t>
          </a:r>
          <a:r>
            <a:rPr lang="ja-JP" altLang="en-US" sz="1900" kern="1200"/>
            <a:t>不足</a:t>
          </a:r>
          <a:endParaRPr lang="zh-CN" altLang="en-US" sz="1900" kern="1200"/>
        </a:p>
      </dsp:txBody>
      <dsp:txXfrm>
        <a:off x="1016139" y="2124692"/>
        <a:ext cx="3598425" cy="662573"/>
      </dsp:txXfrm>
    </dsp:sp>
    <dsp:sp modelId="{76FC642E-250D-43A8-883E-B3FC8189934B}">
      <dsp:nvSpPr>
        <dsp:cNvPr id="0" name=""/>
        <dsp:cNvSpPr/>
      </dsp:nvSpPr>
      <dsp:spPr>
        <a:xfrm>
          <a:off x="745289" y="2976430"/>
          <a:ext cx="284243" cy="2842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CB85D0-395D-46A8-B3AD-6432D26F6B94}">
      <dsp:nvSpPr>
        <dsp:cNvPr id="0" name=""/>
        <dsp:cNvSpPr/>
      </dsp:nvSpPr>
      <dsp:spPr>
        <a:xfrm>
          <a:off x="1016139" y="2787265"/>
          <a:ext cx="3598425" cy="662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900" kern="1200"/>
            <a:t>应用程序不当行为困扰用户</a:t>
          </a:r>
          <a:endParaRPr lang="en-US" altLang="zh-CN" sz="1900" kern="1200"/>
        </a:p>
      </dsp:txBody>
      <dsp:txXfrm>
        <a:off x="1016139" y="2787265"/>
        <a:ext cx="3598425" cy="662573"/>
      </dsp:txXfrm>
    </dsp:sp>
    <dsp:sp modelId="{ED9F664C-ABFD-4D00-8A61-574F9D937A04}">
      <dsp:nvSpPr>
        <dsp:cNvPr id="0" name=""/>
        <dsp:cNvSpPr/>
      </dsp:nvSpPr>
      <dsp:spPr>
        <a:xfrm>
          <a:off x="4808027" y="817746"/>
          <a:ext cx="3869274" cy="4552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0D2FBC-BC51-44CC-A565-B22BA9107EA5}">
      <dsp:nvSpPr>
        <dsp:cNvPr id="0" name=""/>
        <dsp:cNvSpPr/>
      </dsp:nvSpPr>
      <dsp:spPr>
        <a:xfrm>
          <a:off x="4808027" y="988704"/>
          <a:ext cx="284250" cy="284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B9178A-D831-43B5-95D8-3D8B7D660961}">
      <dsp:nvSpPr>
        <dsp:cNvPr id="0" name=""/>
        <dsp:cNvSpPr/>
      </dsp:nvSpPr>
      <dsp:spPr>
        <a:xfrm>
          <a:off x="4808027" y="0"/>
          <a:ext cx="3869274" cy="817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485" tIns="46990" rIns="70485" bIns="4699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700" kern="1200"/>
            <a:t>实现方案</a:t>
          </a:r>
        </a:p>
      </dsp:txBody>
      <dsp:txXfrm>
        <a:off x="4808027" y="0"/>
        <a:ext cx="3869274" cy="817746"/>
      </dsp:txXfrm>
    </dsp:sp>
    <dsp:sp modelId="{F5EF8ED2-76DE-4F7E-B3D9-40A80BC99848}">
      <dsp:nvSpPr>
        <dsp:cNvPr id="0" name=""/>
        <dsp:cNvSpPr/>
      </dsp:nvSpPr>
      <dsp:spPr>
        <a:xfrm>
          <a:off x="4808027" y="1651284"/>
          <a:ext cx="284243" cy="2842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AE3E77-5AA0-41E7-8577-11FAA48CCB04}">
      <dsp:nvSpPr>
        <dsp:cNvPr id="0" name=""/>
        <dsp:cNvSpPr/>
      </dsp:nvSpPr>
      <dsp:spPr>
        <a:xfrm>
          <a:off x="5078877" y="1462119"/>
          <a:ext cx="3598425" cy="662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/>
            <a:t>修改安卓</a:t>
          </a:r>
          <a:r>
            <a:rPr lang="ja-JP" altLang="en-US" sz="1900" kern="1200"/>
            <a:t>系统</a:t>
          </a:r>
          <a:endParaRPr lang="zh-CN" altLang="en-US" sz="1900" kern="1200"/>
        </a:p>
      </dsp:txBody>
      <dsp:txXfrm>
        <a:off x="5078877" y="1462119"/>
        <a:ext cx="3598425" cy="662573"/>
      </dsp:txXfrm>
    </dsp:sp>
    <dsp:sp modelId="{FAC02EF8-A88F-4268-9E20-977B1FB853DA}">
      <dsp:nvSpPr>
        <dsp:cNvPr id="0" name=""/>
        <dsp:cNvSpPr/>
      </dsp:nvSpPr>
      <dsp:spPr>
        <a:xfrm>
          <a:off x="4808027" y="2313857"/>
          <a:ext cx="284243" cy="2842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7AFC06-A78B-4204-9B6C-B56CCE6C95EF}">
      <dsp:nvSpPr>
        <dsp:cNvPr id="0" name=""/>
        <dsp:cNvSpPr/>
      </dsp:nvSpPr>
      <dsp:spPr>
        <a:xfrm>
          <a:off x="5078877" y="2124692"/>
          <a:ext cx="3598425" cy="662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/>
            <a:t>拦截与分析资源</a:t>
          </a:r>
          <a:r>
            <a:rPr lang="ja-JP" altLang="en-US" sz="1900" kern="1200"/>
            <a:t>使用</a:t>
          </a:r>
          <a:endParaRPr lang="zh-CN" altLang="en-US" sz="1900" kern="1200"/>
        </a:p>
      </dsp:txBody>
      <dsp:txXfrm>
        <a:off x="5078877" y="2124692"/>
        <a:ext cx="3598425" cy="662573"/>
      </dsp:txXfrm>
    </dsp:sp>
    <dsp:sp modelId="{05CCC4D1-E352-4B87-916D-2728E3D80607}">
      <dsp:nvSpPr>
        <dsp:cNvPr id="0" name=""/>
        <dsp:cNvSpPr/>
      </dsp:nvSpPr>
      <dsp:spPr>
        <a:xfrm>
          <a:off x="4808027" y="2976430"/>
          <a:ext cx="284243" cy="2842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B6409D-EA58-40FD-805E-9D31D273EFF1}">
      <dsp:nvSpPr>
        <dsp:cNvPr id="0" name=""/>
        <dsp:cNvSpPr/>
      </dsp:nvSpPr>
      <dsp:spPr>
        <a:xfrm>
          <a:off x="5078877" y="2787265"/>
          <a:ext cx="3598425" cy="662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/>
            <a:t>灵活处理相关调用</a:t>
          </a:r>
        </a:p>
      </dsp:txBody>
      <dsp:txXfrm>
        <a:off x="5078877" y="2787265"/>
        <a:ext cx="3598425" cy="66257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2429E4-F420-45D9-A5AE-75F3F7FC026A}">
      <dsp:nvSpPr>
        <dsp:cNvPr id="0" name=""/>
        <dsp:cNvSpPr/>
      </dsp:nvSpPr>
      <dsp:spPr>
        <a:xfrm>
          <a:off x="745289" y="817746"/>
          <a:ext cx="3869274" cy="4552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5449D3-9304-4FF5-A78B-7875106467C4}">
      <dsp:nvSpPr>
        <dsp:cNvPr id="0" name=""/>
        <dsp:cNvSpPr/>
      </dsp:nvSpPr>
      <dsp:spPr>
        <a:xfrm>
          <a:off x="745289" y="988704"/>
          <a:ext cx="284250" cy="284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D54F0F-A834-4E7A-B073-FD3A6E7C014E}">
      <dsp:nvSpPr>
        <dsp:cNvPr id="0" name=""/>
        <dsp:cNvSpPr/>
      </dsp:nvSpPr>
      <dsp:spPr>
        <a:xfrm>
          <a:off x="745289" y="0"/>
          <a:ext cx="3869274" cy="817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485" tIns="46990" rIns="70485" bIns="4699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700" kern="1200"/>
            <a:t>面临的问题</a:t>
          </a:r>
        </a:p>
      </dsp:txBody>
      <dsp:txXfrm>
        <a:off x="745289" y="0"/>
        <a:ext cx="3869274" cy="817746"/>
      </dsp:txXfrm>
    </dsp:sp>
    <dsp:sp modelId="{6E601EA0-D03B-4727-9AFA-18E6AE721B0B}">
      <dsp:nvSpPr>
        <dsp:cNvPr id="0" name=""/>
        <dsp:cNvSpPr/>
      </dsp:nvSpPr>
      <dsp:spPr>
        <a:xfrm>
          <a:off x="745289" y="1651284"/>
          <a:ext cx="284243" cy="2842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BDB7DC-466E-489D-8111-02F3E7C1FC4E}">
      <dsp:nvSpPr>
        <dsp:cNvPr id="0" name=""/>
        <dsp:cNvSpPr/>
      </dsp:nvSpPr>
      <dsp:spPr>
        <a:xfrm>
          <a:off x="1016139" y="1462119"/>
          <a:ext cx="3598425" cy="662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/>
            <a:t>若动态分析可能会被应用探知</a:t>
          </a:r>
        </a:p>
      </dsp:txBody>
      <dsp:txXfrm>
        <a:off x="1016139" y="1462119"/>
        <a:ext cx="3598425" cy="662573"/>
      </dsp:txXfrm>
    </dsp:sp>
    <dsp:sp modelId="{4414C9D6-A0A7-4310-A3F6-B3EDE90959BF}">
      <dsp:nvSpPr>
        <dsp:cNvPr id="0" name=""/>
        <dsp:cNvSpPr/>
      </dsp:nvSpPr>
      <dsp:spPr>
        <a:xfrm>
          <a:off x="745289" y="2313857"/>
          <a:ext cx="284243" cy="2842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323A8D-A821-4E44-98B7-5623F15FF34F}">
      <dsp:nvSpPr>
        <dsp:cNvPr id="0" name=""/>
        <dsp:cNvSpPr/>
      </dsp:nvSpPr>
      <dsp:spPr>
        <a:xfrm>
          <a:off x="1016139" y="2124692"/>
          <a:ext cx="3598425" cy="662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/>
            <a:t>App</a:t>
          </a:r>
          <a:r>
            <a:rPr lang="zh-CN" altLang="en-US" sz="1900" kern="1200"/>
            <a:t>嵌入</a:t>
          </a:r>
          <a:r>
            <a:rPr lang="en-US" altLang="zh-CN" sz="1900" kern="1200"/>
            <a:t>Android</a:t>
          </a:r>
          <a:r>
            <a:rPr lang="zh-CN" altLang="en-US" sz="1900" kern="1200"/>
            <a:t>框架，回调多</a:t>
          </a:r>
        </a:p>
      </dsp:txBody>
      <dsp:txXfrm>
        <a:off x="1016139" y="2124692"/>
        <a:ext cx="3598425" cy="662573"/>
      </dsp:txXfrm>
    </dsp:sp>
    <dsp:sp modelId="{76FC642E-250D-43A8-883E-B3FC8189934B}">
      <dsp:nvSpPr>
        <dsp:cNvPr id="0" name=""/>
        <dsp:cNvSpPr/>
      </dsp:nvSpPr>
      <dsp:spPr>
        <a:xfrm>
          <a:off x="745289" y="2976430"/>
          <a:ext cx="284243" cy="2842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CB85D0-395D-46A8-B3AD-6432D26F6B94}">
      <dsp:nvSpPr>
        <dsp:cNvPr id="0" name=""/>
        <dsp:cNvSpPr/>
      </dsp:nvSpPr>
      <dsp:spPr>
        <a:xfrm>
          <a:off x="1016139" y="2787265"/>
          <a:ext cx="3598425" cy="662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/>
            <a:t>Java</a:t>
          </a:r>
          <a:r>
            <a:rPr lang="zh-CN" altLang="en-US" sz="1900" kern="1200"/>
            <a:t>代码中的别名</a:t>
          </a:r>
        </a:p>
      </dsp:txBody>
      <dsp:txXfrm>
        <a:off x="1016139" y="2787265"/>
        <a:ext cx="3598425" cy="662573"/>
      </dsp:txXfrm>
    </dsp:sp>
    <dsp:sp modelId="{ED9F664C-ABFD-4D00-8A61-574F9D937A04}">
      <dsp:nvSpPr>
        <dsp:cNvPr id="0" name=""/>
        <dsp:cNvSpPr/>
      </dsp:nvSpPr>
      <dsp:spPr>
        <a:xfrm>
          <a:off x="4808027" y="817746"/>
          <a:ext cx="3869274" cy="4552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0D2FBC-BC51-44CC-A565-B22BA9107EA5}">
      <dsp:nvSpPr>
        <dsp:cNvPr id="0" name=""/>
        <dsp:cNvSpPr/>
      </dsp:nvSpPr>
      <dsp:spPr>
        <a:xfrm>
          <a:off x="4808027" y="988704"/>
          <a:ext cx="284250" cy="284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B9178A-D831-43B5-95D8-3D8B7D660961}">
      <dsp:nvSpPr>
        <dsp:cNvPr id="0" name=""/>
        <dsp:cNvSpPr/>
      </dsp:nvSpPr>
      <dsp:spPr>
        <a:xfrm>
          <a:off x="4808027" y="0"/>
          <a:ext cx="3869274" cy="817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485" tIns="46990" rIns="70485" bIns="4699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700" kern="1200"/>
            <a:t>实现方案</a:t>
          </a:r>
        </a:p>
      </dsp:txBody>
      <dsp:txXfrm>
        <a:off x="4808027" y="0"/>
        <a:ext cx="3869274" cy="817746"/>
      </dsp:txXfrm>
    </dsp:sp>
    <dsp:sp modelId="{F5EF8ED2-76DE-4F7E-B3D9-40A80BC99848}">
      <dsp:nvSpPr>
        <dsp:cNvPr id="0" name=""/>
        <dsp:cNvSpPr/>
      </dsp:nvSpPr>
      <dsp:spPr>
        <a:xfrm>
          <a:off x="4808027" y="1651284"/>
          <a:ext cx="284243" cy="2842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AE3E77-5AA0-41E7-8577-11FAA48CCB04}">
      <dsp:nvSpPr>
        <dsp:cNvPr id="0" name=""/>
        <dsp:cNvSpPr/>
      </dsp:nvSpPr>
      <dsp:spPr>
        <a:xfrm>
          <a:off x="5078877" y="1462119"/>
          <a:ext cx="3598425" cy="662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/>
            <a:t>静态污点分析工具</a:t>
          </a:r>
        </a:p>
      </dsp:txBody>
      <dsp:txXfrm>
        <a:off x="5078877" y="1462119"/>
        <a:ext cx="3598425" cy="662573"/>
      </dsp:txXfrm>
    </dsp:sp>
    <dsp:sp modelId="{FAC02EF8-A88F-4268-9E20-977B1FB853DA}">
      <dsp:nvSpPr>
        <dsp:cNvPr id="0" name=""/>
        <dsp:cNvSpPr/>
      </dsp:nvSpPr>
      <dsp:spPr>
        <a:xfrm>
          <a:off x="4808027" y="2313857"/>
          <a:ext cx="284243" cy="2842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7AFC06-A78B-4204-9B6C-B56CCE6C95EF}">
      <dsp:nvSpPr>
        <dsp:cNvPr id="0" name=""/>
        <dsp:cNvSpPr/>
      </dsp:nvSpPr>
      <dsp:spPr>
        <a:xfrm>
          <a:off x="5078877" y="2124692"/>
          <a:ext cx="3598425" cy="662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/>
            <a:t>按需的数据流分析</a:t>
          </a:r>
        </a:p>
      </dsp:txBody>
      <dsp:txXfrm>
        <a:off x="5078877" y="2124692"/>
        <a:ext cx="3598425" cy="662573"/>
      </dsp:txXfrm>
    </dsp:sp>
    <dsp:sp modelId="{05CCC4D1-E352-4B87-916D-2728E3D80607}">
      <dsp:nvSpPr>
        <dsp:cNvPr id="0" name=""/>
        <dsp:cNvSpPr/>
      </dsp:nvSpPr>
      <dsp:spPr>
        <a:xfrm>
          <a:off x="4808027" y="2976430"/>
          <a:ext cx="284243" cy="2842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B6409D-EA58-40FD-805E-9D31D273EFF1}">
      <dsp:nvSpPr>
        <dsp:cNvPr id="0" name=""/>
        <dsp:cNvSpPr/>
      </dsp:nvSpPr>
      <dsp:spPr>
        <a:xfrm>
          <a:off x="5078877" y="2787265"/>
          <a:ext cx="3598425" cy="662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/>
            <a:t>考虑</a:t>
          </a:r>
          <a:r>
            <a:rPr lang="en-US" altLang="zh-CN" sz="1900" kern="1200"/>
            <a:t>Callback</a:t>
          </a:r>
          <a:r>
            <a:rPr lang="zh-CN" altLang="en-US" sz="1900" kern="1200"/>
            <a:t>（需要附加信息）</a:t>
          </a:r>
        </a:p>
      </dsp:txBody>
      <dsp:txXfrm>
        <a:off x="5078877" y="2787265"/>
        <a:ext cx="3598425" cy="66257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0D49C-F777-45F4-86C7-925BBD531440}">
      <dsp:nvSpPr>
        <dsp:cNvPr id="0" name=""/>
        <dsp:cNvSpPr/>
      </dsp:nvSpPr>
      <dsp:spPr>
        <a:xfrm>
          <a:off x="5598" y="29006"/>
          <a:ext cx="1987474" cy="19874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Capability</a:t>
          </a:r>
        </a:p>
      </dsp:txBody>
      <dsp:txXfrm>
        <a:off x="296657" y="320065"/>
        <a:ext cx="1405356" cy="1405356"/>
      </dsp:txXfrm>
    </dsp:sp>
    <dsp:sp modelId="{E33CCB9D-20CD-4F8B-9382-E339C37FB786}">
      <dsp:nvSpPr>
        <dsp:cNvPr id="0" name=""/>
        <dsp:cNvSpPr/>
      </dsp:nvSpPr>
      <dsp:spPr>
        <a:xfrm>
          <a:off x="422968" y="2177863"/>
          <a:ext cx="1152735" cy="1152735"/>
        </a:xfrm>
        <a:prstGeom prst="mathPlus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575763" y="2618669"/>
        <a:ext cx="847145" cy="271123"/>
      </dsp:txXfrm>
    </dsp:sp>
    <dsp:sp modelId="{B136D876-3B25-42FB-B1D1-0306B82285DD}">
      <dsp:nvSpPr>
        <dsp:cNvPr id="0" name=""/>
        <dsp:cNvSpPr/>
      </dsp:nvSpPr>
      <dsp:spPr>
        <a:xfrm>
          <a:off x="5598" y="3491981"/>
          <a:ext cx="1987474" cy="1987474"/>
        </a:xfrm>
        <a:prstGeom prst="ellipse">
          <a:avLst/>
        </a:prstGeom>
        <a:solidFill>
          <a:schemeClr val="accent3">
            <a:hueOff val="5812304"/>
            <a:satOff val="-18573"/>
            <a:lumOff val="-4706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err="1"/>
            <a:t>WebHook</a:t>
          </a:r>
          <a:endParaRPr lang="en-US" sz="2100" kern="1200"/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/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AWS Lambda</a:t>
          </a:r>
        </a:p>
      </dsp:txBody>
      <dsp:txXfrm>
        <a:off x="296657" y="3783040"/>
        <a:ext cx="1405356" cy="1405356"/>
      </dsp:txXfrm>
    </dsp:sp>
    <dsp:sp modelId="{E69AC0EC-6FC5-470F-909F-8D4F5EEB8BB5}">
      <dsp:nvSpPr>
        <dsp:cNvPr id="0" name=""/>
        <dsp:cNvSpPr/>
      </dsp:nvSpPr>
      <dsp:spPr>
        <a:xfrm>
          <a:off x="2291193" y="2384561"/>
          <a:ext cx="632016" cy="7393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11624607"/>
            <a:satOff val="-37145"/>
            <a:lumOff val="-9412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2291193" y="2532429"/>
        <a:ext cx="442411" cy="443604"/>
      </dsp:txXfrm>
    </dsp:sp>
    <dsp:sp modelId="{F0BBA670-176F-4E4D-ABB1-C7D8FF303EA4}">
      <dsp:nvSpPr>
        <dsp:cNvPr id="0" name=""/>
        <dsp:cNvSpPr/>
      </dsp:nvSpPr>
      <dsp:spPr>
        <a:xfrm>
          <a:off x="3185557" y="766757"/>
          <a:ext cx="3974948" cy="3974948"/>
        </a:xfrm>
        <a:prstGeom prst="ellipse">
          <a:avLst/>
        </a:prstGeom>
        <a:solidFill>
          <a:schemeClr val="accent3">
            <a:hueOff val="11624607"/>
            <a:satOff val="-37145"/>
            <a:lumOff val="-9412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690" tIns="59690" rIns="59690" bIns="5969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err="1"/>
            <a:t>SmartApp</a:t>
          </a:r>
          <a:endParaRPr lang="en-US" sz="4700" kern="1200"/>
        </a:p>
      </dsp:txBody>
      <dsp:txXfrm>
        <a:off x="3767675" y="1348875"/>
        <a:ext cx="2810712" cy="28107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FA8D94-B69B-461E-B6CC-BCF05209B026}">
      <dsp:nvSpPr>
        <dsp:cNvPr id="0" name=""/>
        <dsp:cNvSpPr/>
      </dsp:nvSpPr>
      <dsp:spPr>
        <a:xfrm>
          <a:off x="2040" y="697306"/>
          <a:ext cx="1391892" cy="1391892"/>
        </a:xfrm>
        <a:prstGeom prst="ellipse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/>
            <a:t>边缘计算</a:t>
          </a:r>
        </a:p>
      </dsp:txBody>
      <dsp:txXfrm>
        <a:off x="205878" y="901144"/>
        <a:ext cx="984216" cy="984216"/>
      </dsp:txXfrm>
    </dsp:sp>
    <dsp:sp modelId="{FB2114FD-BAC8-44F0-AD9F-86EC96BB2E93}">
      <dsp:nvSpPr>
        <dsp:cNvPr id="0" name=""/>
        <dsp:cNvSpPr/>
      </dsp:nvSpPr>
      <dsp:spPr>
        <a:xfrm>
          <a:off x="1393933" y="697306"/>
          <a:ext cx="1391892" cy="1391892"/>
        </a:xfrm>
        <a:prstGeom prst="ellipse">
          <a:avLst/>
        </a:prstGeom>
        <a:solidFill>
          <a:schemeClr val="accent2">
            <a:shade val="80000"/>
            <a:hueOff val="60194"/>
            <a:satOff val="-7395"/>
            <a:lumOff val="1534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/>
            <a:t>雾计算</a:t>
          </a:r>
        </a:p>
      </dsp:txBody>
      <dsp:txXfrm>
        <a:off x="1597771" y="901144"/>
        <a:ext cx="984216" cy="984216"/>
      </dsp:txXfrm>
    </dsp:sp>
    <dsp:sp modelId="{D4DF43D8-ECC3-482E-B845-3C8FD3C6069E}">
      <dsp:nvSpPr>
        <dsp:cNvPr id="0" name=""/>
        <dsp:cNvSpPr/>
      </dsp:nvSpPr>
      <dsp:spPr>
        <a:xfrm>
          <a:off x="2785825" y="697306"/>
          <a:ext cx="1391892" cy="1391892"/>
        </a:xfrm>
        <a:prstGeom prst="ellipse">
          <a:avLst/>
        </a:prstGeom>
        <a:solidFill>
          <a:schemeClr val="accent2">
            <a:shade val="80000"/>
            <a:hueOff val="120388"/>
            <a:satOff val="-14789"/>
            <a:lumOff val="306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800" kern="1200"/>
            <a:t>…</a:t>
          </a:r>
          <a:endParaRPr lang="zh-CN" altLang="en-US" sz="4800" kern="1200"/>
        </a:p>
      </dsp:txBody>
      <dsp:txXfrm>
        <a:off x="2989663" y="901144"/>
        <a:ext cx="984216" cy="9842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1C7C6C-9BED-47A6-9AE4-987CAC2ECB37}">
      <dsp:nvSpPr>
        <dsp:cNvPr id="0" name=""/>
        <dsp:cNvSpPr/>
      </dsp:nvSpPr>
      <dsp:spPr>
        <a:xfrm>
          <a:off x="2527152" y="0"/>
          <a:ext cx="2270534" cy="1261408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5700" kern="1200"/>
            <a:t>Pros</a:t>
          </a:r>
          <a:endParaRPr lang="zh-CN" altLang="en-US" sz="5700" kern="1200"/>
        </a:p>
      </dsp:txBody>
      <dsp:txXfrm>
        <a:off x="2564097" y="36945"/>
        <a:ext cx="2196644" cy="1187518"/>
      </dsp:txXfrm>
    </dsp:sp>
    <dsp:sp modelId="{7CF640F6-9E9F-48F0-BC42-BB7A90116054}">
      <dsp:nvSpPr>
        <dsp:cNvPr id="0" name=""/>
        <dsp:cNvSpPr/>
      </dsp:nvSpPr>
      <dsp:spPr>
        <a:xfrm>
          <a:off x="5806813" y="0"/>
          <a:ext cx="2270534" cy="1261408"/>
        </a:xfrm>
        <a:prstGeom prst="roundRect">
          <a:avLst>
            <a:gd name="adj" fmla="val 10000"/>
          </a:avLst>
        </a:prstGeom>
        <a:solidFill>
          <a:schemeClr val="tx1">
            <a:alpha val="9000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5700" kern="1200">
              <a:solidFill>
                <a:schemeClr val="bg1"/>
              </a:solidFill>
            </a:rPr>
            <a:t>Cons</a:t>
          </a:r>
          <a:endParaRPr lang="zh-CN" altLang="en-US" sz="5700" kern="1200">
            <a:solidFill>
              <a:schemeClr val="bg1"/>
            </a:solidFill>
          </a:endParaRPr>
        </a:p>
      </dsp:txBody>
      <dsp:txXfrm>
        <a:off x="5843758" y="36945"/>
        <a:ext cx="2196644" cy="1187518"/>
      </dsp:txXfrm>
    </dsp:sp>
    <dsp:sp modelId="{6B056892-E784-467D-94E6-951DE6C82BC8}">
      <dsp:nvSpPr>
        <dsp:cNvPr id="0" name=""/>
        <dsp:cNvSpPr/>
      </dsp:nvSpPr>
      <dsp:spPr>
        <a:xfrm>
          <a:off x="4829222" y="5360984"/>
          <a:ext cx="946056" cy="946056"/>
        </a:xfrm>
        <a:prstGeom prst="triangle">
          <a:avLst/>
        </a:prstGeom>
        <a:solidFill>
          <a:schemeClr val="accent5">
            <a:tint val="40000"/>
            <a:alpha val="90000"/>
            <a:hueOff val="4586227"/>
            <a:satOff val="1519"/>
            <a:lumOff val="-11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4586227"/>
              <a:satOff val="1519"/>
              <a:lumOff val="-1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C33D5E-8315-46FD-B5F4-AF0E6E91F700}">
      <dsp:nvSpPr>
        <dsp:cNvPr id="0" name=""/>
        <dsp:cNvSpPr/>
      </dsp:nvSpPr>
      <dsp:spPr>
        <a:xfrm>
          <a:off x="1746252" y="4964901"/>
          <a:ext cx="7111994" cy="383468"/>
        </a:xfrm>
        <a:prstGeom prst="rect">
          <a:avLst/>
        </a:prstGeom>
        <a:solidFill>
          <a:schemeClr val="accent5">
            <a:tint val="40000"/>
            <a:alpha val="90000"/>
            <a:hueOff val="6879340"/>
            <a:satOff val="2278"/>
            <a:lumOff val="-1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6879340"/>
              <a:satOff val="2278"/>
              <a:lumOff val="-1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142DAE-EA96-4CBE-8FAC-24FE5F710D56}">
      <dsp:nvSpPr>
        <dsp:cNvPr id="0" name=""/>
        <dsp:cNvSpPr/>
      </dsp:nvSpPr>
      <dsp:spPr>
        <a:xfrm>
          <a:off x="5806813" y="4142463"/>
          <a:ext cx="2270534" cy="77702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500" kern="1200"/>
            <a:t>复杂度高</a:t>
          </a:r>
          <a:endParaRPr lang="zh-CN" altLang="en-US" sz="2500" kern="1200"/>
        </a:p>
      </dsp:txBody>
      <dsp:txXfrm>
        <a:off x="5844744" y="4180394"/>
        <a:ext cx="2194672" cy="701165"/>
      </dsp:txXfrm>
    </dsp:sp>
    <dsp:sp modelId="{83B668CF-34E1-45C3-905B-496C08113625}">
      <dsp:nvSpPr>
        <dsp:cNvPr id="0" name=""/>
        <dsp:cNvSpPr/>
      </dsp:nvSpPr>
      <dsp:spPr>
        <a:xfrm>
          <a:off x="5806813" y="3304888"/>
          <a:ext cx="2270534" cy="777027"/>
        </a:xfrm>
        <a:prstGeom prst="roundRect">
          <a:avLst/>
        </a:prstGeom>
        <a:solidFill>
          <a:schemeClr val="accent5">
            <a:hueOff val="959794"/>
            <a:satOff val="1354"/>
            <a:lumOff val="-1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500" kern="1200"/>
            <a:t>运维困难</a:t>
          </a:r>
        </a:p>
      </dsp:txBody>
      <dsp:txXfrm>
        <a:off x="5844744" y="3342819"/>
        <a:ext cx="2194672" cy="701165"/>
      </dsp:txXfrm>
    </dsp:sp>
    <dsp:sp modelId="{FCAECA95-6A38-44A3-9B4C-2C2F99032691}">
      <dsp:nvSpPr>
        <dsp:cNvPr id="0" name=""/>
        <dsp:cNvSpPr/>
      </dsp:nvSpPr>
      <dsp:spPr>
        <a:xfrm>
          <a:off x="5806813" y="2467314"/>
          <a:ext cx="2270534" cy="777027"/>
        </a:xfrm>
        <a:prstGeom prst="roundRect">
          <a:avLst/>
        </a:prstGeom>
        <a:solidFill>
          <a:schemeClr val="accent5">
            <a:hueOff val="1919587"/>
            <a:satOff val="2708"/>
            <a:lumOff val="-33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500" kern="1200"/>
            <a:t>难以调试</a:t>
          </a:r>
        </a:p>
      </dsp:txBody>
      <dsp:txXfrm>
        <a:off x="5844744" y="2505245"/>
        <a:ext cx="2194672" cy="701165"/>
      </dsp:txXfrm>
    </dsp:sp>
    <dsp:sp modelId="{A1407F06-A60C-43FF-B891-482B0157D2CD}">
      <dsp:nvSpPr>
        <dsp:cNvPr id="0" name=""/>
        <dsp:cNvSpPr/>
      </dsp:nvSpPr>
      <dsp:spPr>
        <a:xfrm>
          <a:off x="5806813" y="1614602"/>
          <a:ext cx="2270534" cy="777027"/>
        </a:xfrm>
        <a:prstGeom prst="roundRect">
          <a:avLst/>
        </a:prstGeom>
        <a:solidFill>
          <a:schemeClr val="accent5">
            <a:hueOff val="2879381"/>
            <a:satOff val="4062"/>
            <a:lumOff val="-5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500" kern="1200"/>
            <a:t>性能开销</a:t>
          </a:r>
        </a:p>
      </dsp:txBody>
      <dsp:txXfrm>
        <a:off x="5844744" y="1652533"/>
        <a:ext cx="2194672" cy="701165"/>
      </dsp:txXfrm>
    </dsp:sp>
    <dsp:sp modelId="{33CC5850-281E-4868-815C-AAB46EB1EB45}">
      <dsp:nvSpPr>
        <dsp:cNvPr id="0" name=""/>
        <dsp:cNvSpPr/>
      </dsp:nvSpPr>
      <dsp:spPr>
        <a:xfrm>
          <a:off x="2527152" y="4142463"/>
          <a:ext cx="2270534" cy="777027"/>
        </a:xfrm>
        <a:prstGeom prst="roundRect">
          <a:avLst/>
        </a:prstGeom>
        <a:solidFill>
          <a:schemeClr val="accent5">
            <a:hueOff val="3839175"/>
            <a:satOff val="5417"/>
            <a:lumOff val="-6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500" kern="1200"/>
            <a:t>单一职责</a:t>
          </a:r>
          <a:endParaRPr lang="zh-CN" altLang="en-US" sz="2500" kern="1200"/>
        </a:p>
      </dsp:txBody>
      <dsp:txXfrm>
        <a:off x="2565083" y="4180394"/>
        <a:ext cx="2194672" cy="701165"/>
      </dsp:txXfrm>
    </dsp:sp>
    <dsp:sp modelId="{08911DC0-9A05-4E09-BB7A-2222BBFFFEBA}">
      <dsp:nvSpPr>
        <dsp:cNvPr id="0" name=""/>
        <dsp:cNvSpPr/>
      </dsp:nvSpPr>
      <dsp:spPr>
        <a:xfrm>
          <a:off x="2527152" y="3304888"/>
          <a:ext cx="2270534" cy="777027"/>
        </a:xfrm>
        <a:prstGeom prst="roundRect">
          <a:avLst/>
        </a:prstGeom>
        <a:solidFill>
          <a:schemeClr val="accent5">
            <a:hueOff val="4798968"/>
            <a:satOff val="6771"/>
            <a:lumOff val="-84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500" kern="1200"/>
            <a:t>自治</a:t>
          </a:r>
          <a:r>
            <a:rPr lang="zh-CN" altLang="en-US" sz="2500" kern="1200"/>
            <a:t>，</a:t>
          </a:r>
          <a:r>
            <a:rPr lang="ja-JP" altLang="en-US" sz="2500" kern="1200"/>
            <a:t>异构</a:t>
          </a:r>
        </a:p>
      </dsp:txBody>
      <dsp:txXfrm>
        <a:off x="2565083" y="3342819"/>
        <a:ext cx="2194672" cy="701165"/>
      </dsp:txXfrm>
    </dsp:sp>
    <dsp:sp modelId="{51D99B41-3014-457F-97B5-5C8EB2AB53FF}">
      <dsp:nvSpPr>
        <dsp:cNvPr id="0" name=""/>
        <dsp:cNvSpPr/>
      </dsp:nvSpPr>
      <dsp:spPr>
        <a:xfrm>
          <a:off x="2527152" y="2467314"/>
          <a:ext cx="2270534" cy="777027"/>
        </a:xfrm>
        <a:prstGeom prst="roundRect">
          <a:avLst/>
        </a:prstGeom>
        <a:solidFill>
          <a:schemeClr val="accent5">
            <a:hueOff val="5758762"/>
            <a:satOff val="8125"/>
            <a:lumOff val="-10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500" kern="1200"/>
            <a:t>灵活</a:t>
          </a:r>
          <a:r>
            <a:rPr lang="en-US" sz="2500" kern="1200" err="1"/>
            <a:t>组合</a:t>
          </a:r>
          <a:endParaRPr lang="en-US" sz="2500" kern="1200"/>
        </a:p>
      </dsp:txBody>
      <dsp:txXfrm>
        <a:off x="2565083" y="2505245"/>
        <a:ext cx="2194672" cy="701165"/>
      </dsp:txXfrm>
    </dsp:sp>
    <dsp:sp modelId="{300574A1-1B6B-4630-B614-56D80438E98E}">
      <dsp:nvSpPr>
        <dsp:cNvPr id="0" name=""/>
        <dsp:cNvSpPr/>
      </dsp:nvSpPr>
      <dsp:spPr>
        <a:xfrm>
          <a:off x="2527152" y="1614602"/>
          <a:ext cx="2270534" cy="777027"/>
        </a:xfrm>
        <a:prstGeom prst="roundRect">
          <a:avLst/>
        </a:prstGeom>
        <a:solidFill>
          <a:schemeClr val="accent5">
            <a:hueOff val="6718555"/>
            <a:satOff val="9479"/>
            <a:lumOff val="-1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500" kern="1200"/>
            <a:t>可扩展</a:t>
          </a:r>
          <a:endParaRPr lang="ja-JP" sz="2500" kern="1200"/>
        </a:p>
      </dsp:txBody>
      <dsp:txXfrm>
        <a:off x="2565083" y="1652533"/>
        <a:ext cx="2194672" cy="7011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0F019A-0102-4ABB-AE3F-4C911404AC96}">
      <dsp:nvSpPr>
        <dsp:cNvPr id="0" name=""/>
        <dsp:cNvSpPr/>
      </dsp:nvSpPr>
      <dsp:spPr>
        <a:xfrm rot="1856663">
          <a:off x="3632799" y="3512684"/>
          <a:ext cx="1704057" cy="44033"/>
        </a:xfrm>
        <a:custGeom>
          <a:avLst/>
          <a:gdLst/>
          <a:ahLst/>
          <a:cxnLst/>
          <a:rect l="0" t="0" r="0" b="0"/>
          <a:pathLst>
            <a:path>
              <a:moveTo>
                <a:pt x="0" y="22016"/>
              </a:moveTo>
              <a:lnTo>
                <a:pt x="1704057" y="2201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BE732D-EAE1-4002-BB27-3CE36A7C408E}">
      <dsp:nvSpPr>
        <dsp:cNvPr id="0" name=""/>
        <dsp:cNvSpPr/>
      </dsp:nvSpPr>
      <dsp:spPr>
        <a:xfrm rot="21584171">
          <a:off x="3754061" y="2545958"/>
          <a:ext cx="1967513" cy="44033"/>
        </a:xfrm>
        <a:custGeom>
          <a:avLst/>
          <a:gdLst/>
          <a:ahLst/>
          <a:cxnLst/>
          <a:rect l="0" t="0" r="0" b="0"/>
          <a:pathLst>
            <a:path>
              <a:moveTo>
                <a:pt x="0" y="22016"/>
              </a:moveTo>
              <a:lnTo>
                <a:pt x="1967513" y="2201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AE1202-1897-4777-B8FF-48D376DAB7AB}">
      <dsp:nvSpPr>
        <dsp:cNvPr id="0" name=""/>
        <dsp:cNvSpPr/>
      </dsp:nvSpPr>
      <dsp:spPr>
        <a:xfrm rot="19641930">
          <a:off x="3627121" y="1565321"/>
          <a:ext cx="1608268" cy="44033"/>
        </a:xfrm>
        <a:custGeom>
          <a:avLst/>
          <a:gdLst/>
          <a:ahLst/>
          <a:cxnLst/>
          <a:rect l="0" t="0" r="0" b="0"/>
          <a:pathLst>
            <a:path>
              <a:moveTo>
                <a:pt x="0" y="22016"/>
              </a:moveTo>
              <a:lnTo>
                <a:pt x="1608268" y="2201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E807F6-D9C9-4998-8057-176ADFA52B16}">
      <dsp:nvSpPr>
        <dsp:cNvPr id="0" name=""/>
        <dsp:cNvSpPr/>
      </dsp:nvSpPr>
      <dsp:spPr>
        <a:xfrm>
          <a:off x="1647351" y="1337251"/>
          <a:ext cx="2478494" cy="2478494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 l="-8000" r="-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D857F7-EC5E-4C63-ACAA-3D15D7C163D1}">
      <dsp:nvSpPr>
        <dsp:cNvPr id="0" name=""/>
        <dsp:cNvSpPr/>
      </dsp:nvSpPr>
      <dsp:spPr>
        <a:xfrm>
          <a:off x="4991053" y="9159"/>
          <a:ext cx="1487096" cy="1487096"/>
        </a:xfrm>
        <a:prstGeom prst="ellipse">
          <a:avLst/>
        </a:prstGeom>
        <a:solidFill>
          <a:schemeClr val="accent3">
            <a:hueOff val="3874869"/>
            <a:satOff val="-12382"/>
            <a:lumOff val="-3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900" kern="1200"/>
            <a:t>底层</a:t>
          </a:r>
        </a:p>
      </dsp:txBody>
      <dsp:txXfrm>
        <a:off x="5208833" y="226939"/>
        <a:ext cx="1051536" cy="1051536"/>
      </dsp:txXfrm>
    </dsp:sp>
    <dsp:sp modelId="{3FAFEF34-2994-4AA1-8521-4478749B45EB}">
      <dsp:nvSpPr>
        <dsp:cNvPr id="0" name=""/>
        <dsp:cNvSpPr/>
      </dsp:nvSpPr>
      <dsp:spPr>
        <a:xfrm>
          <a:off x="6626859" y="9159"/>
          <a:ext cx="2230645" cy="14870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300" kern="1200"/>
            <a:t>传感器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300" kern="1200"/>
            <a:t>嵌入式处理器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300" kern="1200"/>
            <a:t>网络设备</a:t>
          </a:r>
        </a:p>
      </dsp:txBody>
      <dsp:txXfrm>
        <a:off x="6626859" y="9159"/>
        <a:ext cx="2230645" cy="1487096"/>
      </dsp:txXfrm>
    </dsp:sp>
    <dsp:sp modelId="{99974D90-8F9B-4AF6-9B7B-3FBC42EF6C75}">
      <dsp:nvSpPr>
        <dsp:cNvPr id="0" name=""/>
        <dsp:cNvSpPr/>
      </dsp:nvSpPr>
      <dsp:spPr>
        <a:xfrm>
          <a:off x="5721556" y="1816473"/>
          <a:ext cx="1487096" cy="1487096"/>
        </a:xfrm>
        <a:prstGeom prst="ellipse">
          <a:avLst/>
        </a:prstGeom>
        <a:solidFill>
          <a:schemeClr val="accent3">
            <a:hueOff val="7749738"/>
            <a:satOff val="-24763"/>
            <a:lumOff val="-62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900" kern="1200"/>
            <a:t>软件</a:t>
          </a:r>
        </a:p>
      </dsp:txBody>
      <dsp:txXfrm>
        <a:off x="5939336" y="2034253"/>
        <a:ext cx="1051536" cy="1051536"/>
      </dsp:txXfrm>
    </dsp:sp>
    <dsp:sp modelId="{87ACE90D-4A29-4DB2-A157-A4CFEA3861D3}">
      <dsp:nvSpPr>
        <dsp:cNvPr id="0" name=""/>
        <dsp:cNvSpPr/>
      </dsp:nvSpPr>
      <dsp:spPr>
        <a:xfrm>
          <a:off x="7357362" y="1816473"/>
          <a:ext cx="2230645" cy="14870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300" kern="1200"/>
            <a:t>终端设备驱动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300" kern="1200"/>
            <a:t>服务器端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300" kern="1200"/>
            <a:t>客户端</a:t>
          </a:r>
        </a:p>
      </dsp:txBody>
      <dsp:txXfrm>
        <a:off x="7357362" y="1816473"/>
        <a:ext cx="2230645" cy="1487096"/>
      </dsp:txXfrm>
    </dsp:sp>
    <dsp:sp modelId="{34A25082-23F3-4D38-8C32-C56926775062}">
      <dsp:nvSpPr>
        <dsp:cNvPr id="0" name=""/>
        <dsp:cNvSpPr/>
      </dsp:nvSpPr>
      <dsp:spPr>
        <a:xfrm>
          <a:off x="5109753" y="3611607"/>
          <a:ext cx="1487096" cy="1487096"/>
        </a:xfrm>
        <a:prstGeom prst="ellipse">
          <a:avLst/>
        </a:prstGeom>
        <a:solidFill>
          <a:schemeClr val="accent3">
            <a:hueOff val="11624607"/>
            <a:satOff val="-3714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900" kern="1200"/>
            <a:t>应用</a:t>
          </a:r>
        </a:p>
      </dsp:txBody>
      <dsp:txXfrm>
        <a:off x="5327533" y="3829387"/>
        <a:ext cx="1051536" cy="1051536"/>
      </dsp:txXfrm>
    </dsp:sp>
    <dsp:sp modelId="{206CDE39-27EE-4CB5-9C65-0EC962D2B4D1}">
      <dsp:nvSpPr>
        <dsp:cNvPr id="0" name=""/>
        <dsp:cNvSpPr/>
      </dsp:nvSpPr>
      <dsp:spPr>
        <a:xfrm>
          <a:off x="6745560" y="3611607"/>
          <a:ext cx="2230645" cy="14870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300" kern="1200"/>
            <a:t>物联网成果</a:t>
          </a:r>
        </a:p>
      </dsp:txBody>
      <dsp:txXfrm>
        <a:off x="6745560" y="3611607"/>
        <a:ext cx="2230645" cy="148709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C292A3-02B8-4EB7-AD6E-1604D9B58631}">
      <dsp:nvSpPr>
        <dsp:cNvPr id="0" name=""/>
        <dsp:cNvSpPr/>
      </dsp:nvSpPr>
      <dsp:spPr>
        <a:xfrm>
          <a:off x="171464" y="812"/>
          <a:ext cx="2408160" cy="57546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/>
            <a:t>动作感应器</a:t>
          </a:r>
        </a:p>
      </dsp:txBody>
      <dsp:txXfrm>
        <a:off x="171464" y="812"/>
        <a:ext cx="2408160" cy="575468"/>
      </dsp:txXfrm>
    </dsp:sp>
    <dsp:sp modelId="{785F8709-FC79-4245-9F43-80D880BB01FC}">
      <dsp:nvSpPr>
        <dsp:cNvPr id="0" name=""/>
        <dsp:cNvSpPr/>
      </dsp:nvSpPr>
      <dsp:spPr>
        <a:xfrm>
          <a:off x="2591665" y="812"/>
          <a:ext cx="2408160" cy="575468"/>
        </a:xfrm>
        <a:prstGeom prst="rect">
          <a:avLst/>
        </a:prstGeom>
        <a:solidFill>
          <a:schemeClr val="accent4">
            <a:hueOff val="243608"/>
            <a:satOff val="-4214"/>
            <a:lumOff val="-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/>
            <a:t>温度感应器</a:t>
          </a:r>
        </a:p>
      </dsp:txBody>
      <dsp:txXfrm>
        <a:off x="2591665" y="812"/>
        <a:ext cx="2408160" cy="575468"/>
      </dsp:txXfrm>
    </dsp:sp>
    <dsp:sp modelId="{E4C56687-0DE0-4EC4-B91A-3B7695616958}">
      <dsp:nvSpPr>
        <dsp:cNvPr id="0" name=""/>
        <dsp:cNvSpPr/>
      </dsp:nvSpPr>
      <dsp:spPr>
        <a:xfrm>
          <a:off x="5011866" y="812"/>
          <a:ext cx="849589" cy="575468"/>
        </a:xfrm>
        <a:prstGeom prst="rect">
          <a:avLst/>
        </a:prstGeom>
        <a:solidFill>
          <a:schemeClr val="accent4">
            <a:hueOff val="487215"/>
            <a:satOff val="-8429"/>
            <a:lumOff val="-1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/>
            <a:t>…</a:t>
          </a:r>
          <a:endParaRPr lang="zh-CN" altLang="en-US" sz="2100" kern="1200"/>
        </a:p>
      </dsp:txBody>
      <dsp:txXfrm>
        <a:off x="5011866" y="812"/>
        <a:ext cx="849589" cy="575468"/>
      </dsp:txXfrm>
    </dsp:sp>
    <dsp:sp modelId="{6A68AC23-D548-44F5-8B9A-66D59290D181}">
      <dsp:nvSpPr>
        <dsp:cNvPr id="0" name=""/>
        <dsp:cNvSpPr/>
      </dsp:nvSpPr>
      <dsp:spPr>
        <a:xfrm>
          <a:off x="173936" y="588321"/>
          <a:ext cx="2408160" cy="575468"/>
        </a:xfrm>
        <a:prstGeom prst="rect">
          <a:avLst/>
        </a:prstGeom>
        <a:solidFill>
          <a:schemeClr val="accent4">
            <a:hueOff val="730823"/>
            <a:satOff val="-12643"/>
            <a:lumOff val="-2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/>
            <a:t>磁感应器</a:t>
          </a:r>
        </a:p>
      </dsp:txBody>
      <dsp:txXfrm>
        <a:off x="173936" y="588321"/>
        <a:ext cx="2408160" cy="575468"/>
      </dsp:txXfrm>
    </dsp:sp>
    <dsp:sp modelId="{44F07241-0F0D-4ED3-981D-FF573EFE65BB}">
      <dsp:nvSpPr>
        <dsp:cNvPr id="0" name=""/>
        <dsp:cNvSpPr/>
      </dsp:nvSpPr>
      <dsp:spPr>
        <a:xfrm>
          <a:off x="2594137" y="588321"/>
          <a:ext cx="2408160" cy="575468"/>
        </a:xfrm>
        <a:prstGeom prst="rect">
          <a:avLst/>
        </a:prstGeom>
        <a:solidFill>
          <a:schemeClr val="accent4">
            <a:hueOff val="974430"/>
            <a:satOff val="-16858"/>
            <a:lumOff val="-3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/>
            <a:t>光线感应器</a:t>
          </a:r>
        </a:p>
      </dsp:txBody>
      <dsp:txXfrm>
        <a:off x="2594137" y="588321"/>
        <a:ext cx="2408160" cy="575468"/>
      </dsp:txXfrm>
    </dsp:sp>
    <dsp:sp modelId="{2262EBD7-CF8C-44EE-B9F4-3299502E0699}">
      <dsp:nvSpPr>
        <dsp:cNvPr id="0" name=""/>
        <dsp:cNvSpPr/>
      </dsp:nvSpPr>
      <dsp:spPr>
        <a:xfrm>
          <a:off x="5014338" y="588321"/>
          <a:ext cx="844644" cy="575468"/>
        </a:xfrm>
        <a:prstGeom prst="rect">
          <a:avLst/>
        </a:prstGeom>
        <a:solidFill>
          <a:schemeClr val="accent4">
            <a:hueOff val="1218038"/>
            <a:satOff val="-21072"/>
            <a:lumOff val="-451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/>
            <a:t>…</a:t>
          </a:r>
          <a:endParaRPr lang="zh-CN" altLang="en-US" sz="2100" kern="1200"/>
        </a:p>
      </dsp:txBody>
      <dsp:txXfrm>
        <a:off x="5014338" y="588321"/>
        <a:ext cx="844644" cy="57546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C292A3-02B8-4EB7-AD6E-1604D9B58631}">
      <dsp:nvSpPr>
        <dsp:cNvPr id="0" name=""/>
        <dsp:cNvSpPr/>
      </dsp:nvSpPr>
      <dsp:spPr>
        <a:xfrm>
          <a:off x="581409" y="812"/>
          <a:ext cx="2408160" cy="575468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err="1"/>
            <a:t>Wifi</a:t>
          </a:r>
          <a:endParaRPr lang="zh-CN" altLang="en-US" sz="2100" kern="1200"/>
        </a:p>
      </dsp:txBody>
      <dsp:txXfrm>
        <a:off x="581409" y="812"/>
        <a:ext cx="2408160" cy="575468"/>
      </dsp:txXfrm>
    </dsp:sp>
    <dsp:sp modelId="{785F8709-FC79-4245-9F43-80D880BB01FC}">
      <dsp:nvSpPr>
        <dsp:cNvPr id="0" name=""/>
        <dsp:cNvSpPr/>
      </dsp:nvSpPr>
      <dsp:spPr>
        <a:xfrm>
          <a:off x="3001610" y="812"/>
          <a:ext cx="1588270" cy="575468"/>
        </a:xfrm>
        <a:prstGeom prst="rect">
          <a:avLst/>
        </a:prstGeom>
        <a:solidFill>
          <a:schemeClr val="accent1">
            <a:shade val="80000"/>
            <a:hueOff val="58290"/>
            <a:satOff val="-4201"/>
            <a:lumOff val="60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/>
            <a:t>蓝牙</a:t>
          </a:r>
        </a:p>
      </dsp:txBody>
      <dsp:txXfrm>
        <a:off x="3001610" y="812"/>
        <a:ext cx="1588270" cy="575468"/>
      </dsp:txXfrm>
    </dsp:sp>
    <dsp:sp modelId="{E4C56687-0DE0-4EC4-B91A-3B7695616958}">
      <dsp:nvSpPr>
        <dsp:cNvPr id="0" name=""/>
        <dsp:cNvSpPr/>
      </dsp:nvSpPr>
      <dsp:spPr>
        <a:xfrm>
          <a:off x="4601921" y="812"/>
          <a:ext cx="849589" cy="575468"/>
        </a:xfrm>
        <a:prstGeom prst="rect">
          <a:avLst/>
        </a:prstGeom>
        <a:solidFill>
          <a:schemeClr val="accent1">
            <a:shade val="80000"/>
            <a:hueOff val="116580"/>
            <a:satOff val="-8402"/>
            <a:lumOff val="120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/>
            <a:t>…</a:t>
          </a:r>
          <a:endParaRPr lang="zh-CN" altLang="en-US" sz="2100" kern="1200"/>
        </a:p>
      </dsp:txBody>
      <dsp:txXfrm>
        <a:off x="4601921" y="812"/>
        <a:ext cx="849589" cy="575468"/>
      </dsp:txXfrm>
    </dsp:sp>
    <dsp:sp modelId="{6A68AC23-D548-44F5-8B9A-66D59290D181}">
      <dsp:nvSpPr>
        <dsp:cNvPr id="0" name=""/>
        <dsp:cNvSpPr/>
      </dsp:nvSpPr>
      <dsp:spPr>
        <a:xfrm>
          <a:off x="591363" y="588321"/>
          <a:ext cx="2408160" cy="575468"/>
        </a:xfrm>
        <a:prstGeom prst="rect">
          <a:avLst/>
        </a:prstGeom>
        <a:solidFill>
          <a:schemeClr val="accent1">
            <a:shade val="80000"/>
            <a:hueOff val="174870"/>
            <a:satOff val="-12604"/>
            <a:lumOff val="180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100" kern="1200"/>
            <a:t>NB-IoT</a:t>
          </a:r>
          <a:endParaRPr lang="zh-CN" altLang="en-US" sz="2100" kern="1200"/>
        </a:p>
      </dsp:txBody>
      <dsp:txXfrm>
        <a:off x="591363" y="588321"/>
        <a:ext cx="2408160" cy="575468"/>
      </dsp:txXfrm>
    </dsp:sp>
    <dsp:sp modelId="{44F07241-0F0D-4ED3-981D-FF573EFE65BB}">
      <dsp:nvSpPr>
        <dsp:cNvPr id="0" name=""/>
        <dsp:cNvSpPr/>
      </dsp:nvSpPr>
      <dsp:spPr>
        <a:xfrm>
          <a:off x="3011564" y="588321"/>
          <a:ext cx="1573306" cy="575468"/>
        </a:xfrm>
        <a:prstGeom prst="rect">
          <a:avLst/>
        </a:prstGeom>
        <a:solidFill>
          <a:schemeClr val="accent1">
            <a:shade val="80000"/>
            <a:hueOff val="233161"/>
            <a:satOff val="-16805"/>
            <a:lumOff val="2404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b="0" i="0" kern="1200"/>
            <a:t>NFC</a:t>
          </a:r>
          <a:endParaRPr lang="zh-CN" altLang="en-US" sz="2100" kern="1200"/>
        </a:p>
      </dsp:txBody>
      <dsp:txXfrm>
        <a:off x="3011564" y="588321"/>
        <a:ext cx="1573306" cy="575468"/>
      </dsp:txXfrm>
    </dsp:sp>
    <dsp:sp modelId="{2262EBD7-CF8C-44EE-B9F4-3299502E0699}">
      <dsp:nvSpPr>
        <dsp:cNvPr id="0" name=""/>
        <dsp:cNvSpPr/>
      </dsp:nvSpPr>
      <dsp:spPr>
        <a:xfrm>
          <a:off x="4596912" y="588321"/>
          <a:ext cx="844644" cy="575468"/>
        </a:xfrm>
        <a:prstGeom prst="rect">
          <a:avLst/>
        </a:prstGeom>
        <a:solidFill>
          <a:schemeClr val="accent1">
            <a:shade val="80000"/>
            <a:hueOff val="291451"/>
            <a:satOff val="-21006"/>
            <a:lumOff val="300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/>
            <a:t>…</a:t>
          </a:r>
          <a:endParaRPr lang="zh-CN" altLang="en-US" sz="2100" kern="1200"/>
        </a:p>
      </dsp:txBody>
      <dsp:txXfrm>
        <a:off x="4596912" y="588321"/>
        <a:ext cx="844644" cy="57546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C292A3-02B8-4EB7-AD6E-1604D9B58631}">
      <dsp:nvSpPr>
        <dsp:cNvPr id="0" name=""/>
        <dsp:cNvSpPr/>
      </dsp:nvSpPr>
      <dsp:spPr>
        <a:xfrm>
          <a:off x="850970" y="353"/>
          <a:ext cx="1932673" cy="575922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kern="1200"/>
            <a:t>ARM</a:t>
          </a:r>
          <a:endParaRPr lang="zh-CN" altLang="en-US" sz="2700" kern="1200"/>
        </a:p>
      </dsp:txBody>
      <dsp:txXfrm>
        <a:off x="850970" y="353"/>
        <a:ext cx="1932673" cy="575922"/>
      </dsp:txXfrm>
    </dsp:sp>
    <dsp:sp modelId="{785F8709-FC79-4245-9F43-80D880BB01FC}">
      <dsp:nvSpPr>
        <dsp:cNvPr id="0" name=""/>
        <dsp:cNvSpPr/>
      </dsp:nvSpPr>
      <dsp:spPr>
        <a:xfrm>
          <a:off x="2795694" y="353"/>
          <a:ext cx="1542097" cy="575922"/>
        </a:xfrm>
        <a:prstGeom prst="rect">
          <a:avLst/>
        </a:prstGeom>
        <a:solidFill>
          <a:schemeClr val="accent1">
            <a:shade val="80000"/>
            <a:hueOff val="97150"/>
            <a:satOff val="-7002"/>
            <a:lumOff val="1002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kern="1200"/>
            <a:t>MIPS</a:t>
          </a:r>
          <a:endParaRPr lang="zh-CN" altLang="en-US" sz="2700" kern="1200"/>
        </a:p>
      </dsp:txBody>
      <dsp:txXfrm>
        <a:off x="2795694" y="353"/>
        <a:ext cx="1542097" cy="575922"/>
      </dsp:txXfrm>
    </dsp:sp>
    <dsp:sp modelId="{6A68AC23-D548-44F5-8B9A-66D59290D181}">
      <dsp:nvSpPr>
        <dsp:cNvPr id="0" name=""/>
        <dsp:cNvSpPr/>
      </dsp:nvSpPr>
      <dsp:spPr>
        <a:xfrm>
          <a:off x="851382" y="588326"/>
          <a:ext cx="1909551" cy="575922"/>
        </a:xfrm>
        <a:prstGeom prst="rect">
          <a:avLst/>
        </a:prstGeom>
        <a:solidFill>
          <a:schemeClr val="accent1">
            <a:shade val="80000"/>
            <a:hueOff val="194301"/>
            <a:satOff val="-14004"/>
            <a:lumOff val="200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/>
            <a:t>Intel</a:t>
          </a:r>
          <a:endParaRPr lang="zh-CN" altLang="en-US" sz="2700" kern="1200"/>
        </a:p>
      </dsp:txBody>
      <dsp:txXfrm>
        <a:off x="851382" y="588326"/>
        <a:ext cx="1909551" cy="575922"/>
      </dsp:txXfrm>
    </dsp:sp>
    <dsp:sp modelId="{2262EBD7-CF8C-44EE-B9F4-3299502E0699}">
      <dsp:nvSpPr>
        <dsp:cNvPr id="0" name=""/>
        <dsp:cNvSpPr/>
      </dsp:nvSpPr>
      <dsp:spPr>
        <a:xfrm>
          <a:off x="2772983" y="588326"/>
          <a:ext cx="1564396" cy="575922"/>
        </a:xfrm>
        <a:prstGeom prst="rect">
          <a:avLst/>
        </a:prstGeom>
        <a:solidFill>
          <a:schemeClr val="accent1">
            <a:shade val="80000"/>
            <a:hueOff val="291451"/>
            <a:satOff val="-21006"/>
            <a:lumOff val="300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kern="1200"/>
            <a:t>…</a:t>
          </a:r>
          <a:endParaRPr lang="zh-CN" altLang="en-US" sz="2700" kern="1200"/>
        </a:p>
      </dsp:txBody>
      <dsp:txXfrm>
        <a:off x="2772983" y="588326"/>
        <a:ext cx="1564396" cy="57592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EE650B-CA5A-4EED-A527-DF0E3EA98050}">
      <dsp:nvSpPr>
        <dsp:cNvPr id="0" name=""/>
        <dsp:cNvSpPr/>
      </dsp:nvSpPr>
      <dsp:spPr>
        <a:xfrm>
          <a:off x="1644" y="0"/>
          <a:ext cx="1723984" cy="4702923"/>
        </a:xfrm>
        <a:prstGeom prst="roundRect">
          <a:avLst>
            <a:gd name="adj" fmla="val 10000"/>
          </a:avLst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/>
            <a:t>嵌入式终端</a:t>
          </a:r>
        </a:p>
      </dsp:txBody>
      <dsp:txXfrm>
        <a:off x="1644" y="1881169"/>
        <a:ext cx="1723984" cy="1881169"/>
      </dsp:txXfrm>
    </dsp:sp>
    <dsp:sp modelId="{C862FCBB-4F93-446F-963C-C25A2CDF3138}">
      <dsp:nvSpPr>
        <dsp:cNvPr id="0" name=""/>
        <dsp:cNvSpPr/>
      </dsp:nvSpPr>
      <dsp:spPr>
        <a:xfrm>
          <a:off x="80600" y="282175"/>
          <a:ext cx="1566073" cy="1566073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 l="-4000" r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AD6DF7-3138-47B2-9669-D4ABDA5B523E}">
      <dsp:nvSpPr>
        <dsp:cNvPr id="0" name=""/>
        <dsp:cNvSpPr/>
      </dsp:nvSpPr>
      <dsp:spPr>
        <a:xfrm>
          <a:off x="1777348" y="0"/>
          <a:ext cx="1723984" cy="4702923"/>
        </a:xfrm>
        <a:prstGeom prst="roundRect">
          <a:avLst>
            <a:gd name="adj" fmla="val 10000"/>
          </a:avLst>
        </a:prstGeom>
        <a:solidFill>
          <a:schemeClr val="accent4">
            <a:shade val="80000"/>
            <a:hueOff val="127793"/>
            <a:satOff val="-7874"/>
            <a:lumOff val="102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/>
            <a:t>物联网网关</a:t>
          </a:r>
        </a:p>
      </dsp:txBody>
      <dsp:txXfrm>
        <a:off x="1777348" y="1881169"/>
        <a:ext cx="1723984" cy="1881169"/>
      </dsp:txXfrm>
    </dsp:sp>
    <dsp:sp modelId="{630BDA0E-DE83-48B3-BD27-A1DEFB2D8634}">
      <dsp:nvSpPr>
        <dsp:cNvPr id="0" name=""/>
        <dsp:cNvSpPr/>
      </dsp:nvSpPr>
      <dsp:spPr>
        <a:xfrm>
          <a:off x="1856303" y="282175"/>
          <a:ext cx="1566073" cy="1566073"/>
        </a:xfrm>
        <a:prstGeom prst="ellipse">
          <a:avLst/>
        </a:prstGeom>
        <a:blipFill rotWithShape="1">
          <a:blip xmlns:r="http://schemas.openxmlformats.org/officeDocument/2006/relationships" r:embed="rId2"/>
          <a:srcRect/>
          <a:stretch>
            <a:fillRect l="-8000" r="-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EA5B81-2CE1-4014-89C5-36DCBB63631C}">
      <dsp:nvSpPr>
        <dsp:cNvPr id="0" name=""/>
        <dsp:cNvSpPr/>
      </dsp:nvSpPr>
      <dsp:spPr>
        <a:xfrm>
          <a:off x="3553052" y="0"/>
          <a:ext cx="1723984" cy="4702923"/>
        </a:xfrm>
        <a:prstGeom prst="roundRect">
          <a:avLst>
            <a:gd name="adj" fmla="val 10000"/>
          </a:avLst>
        </a:prstGeom>
        <a:solidFill>
          <a:schemeClr val="accent4">
            <a:shade val="80000"/>
            <a:hueOff val="255586"/>
            <a:satOff val="-15747"/>
            <a:lumOff val="204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/>
            <a:t>服务器</a:t>
          </a:r>
        </a:p>
      </dsp:txBody>
      <dsp:txXfrm>
        <a:off x="3553052" y="1881169"/>
        <a:ext cx="1723984" cy="1881169"/>
      </dsp:txXfrm>
    </dsp:sp>
    <dsp:sp modelId="{BD3724A9-8318-46F0-A6FF-44A7EA6B3898}">
      <dsp:nvSpPr>
        <dsp:cNvPr id="0" name=""/>
        <dsp:cNvSpPr/>
      </dsp:nvSpPr>
      <dsp:spPr>
        <a:xfrm>
          <a:off x="3632007" y="282175"/>
          <a:ext cx="1566073" cy="1566073"/>
        </a:xfrm>
        <a:prstGeom prst="ellipse">
          <a:avLst/>
        </a:prstGeom>
        <a:blipFill rotWithShape="1">
          <a:blip xmlns:r="http://schemas.openxmlformats.org/officeDocument/2006/relationships" r:embed="rId3"/>
          <a:srcRect/>
          <a:stretch>
            <a:fillRect l="-12000" r="-1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5D5333-62E2-4546-AE9C-FC2A427A70DB}">
      <dsp:nvSpPr>
        <dsp:cNvPr id="0" name=""/>
        <dsp:cNvSpPr/>
      </dsp:nvSpPr>
      <dsp:spPr>
        <a:xfrm>
          <a:off x="5328756" y="0"/>
          <a:ext cx="1723984" cy="4702923"/>
        </a:xfrm>
        <a:prstGeom prst="roundRect">
          <a:avLst>
            <a:gd name="adj" fmla="val 10000"/>
          </a:avLst>
        </a:prstGeom>
        <a:solidFill>
          <a:schemeClr val="accent4">
            <a:shade val="80000"/>
            <a:hueOff val="383379"/>
            <a:satOff val="-23621"/>
            <a:lumOff val="3061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/>
            <a:t>客户端</a:t>
          </a:r>
        </a:p>
      </dsp:txBody>
      <dsp:txXfrm>
        <a:off x="5328756" y="1881169"/>
        <a:ext cx="1723984" cy="1881169"/>
      </dsp:txXfrm>
    </dsp:sp>
    <dsp:sp modelId="{6270F963-2843-4FBC-83CF-0C528460441C}">
      <dsp:nvSpPr>
        <dsp:cNvPr id="0" name=""/>
        <dsp:cNvSpPr/>
      </dsp:nvSpPr>
      <dsp:spPr>
        <a:xfrm>
          <a:off x="5407711" y="282175"/>
          <a:ext cx="1566073" cy="1566073"/>
        </a:xfrm>
        <a:prstGeom prst="ellipse">
          <a:avLst/>
        </a:prstGeom>
        <a:blipFill rotWithShape="1">
          <a:blip xmlns:r="http://schemas.openxmlformats.org/officeDocument/2006/relationships" r:embed="rId4"/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34BB8A-7D5B-486D-836C-77C987700711}">
      <dsp:nvSpPr>
        <dsp:cNvPr id="0" name=""/>
        <dsp:cNvSpPr/>
      </dsp:nvSpPr>
      <dsp:spPr>
        <a:xfrm>
          <a:off x="282175" y="3762338"/>
          <a:ext cx="6490034" cy="705438"/>
        </a:xfrm>
        <a:prstGeom prst="left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BF2E97-1C30-4FD9-9E5B-1CDC0E7AC2D1}">
      <dsp:nvSpPr>
        <dsp:cNvPr id="0" name=""/>
        <dsp:cNvSpPr/>
      </dsp:nvSpPr>
      <dsp:spPr>
        <a:xfrm>
          <a:off x="-5878629" y="-886267"/>
          <a:ext cx="6893859" cy="6893859"/>
        </a:xfrm>
        <a:prstGeom prst="blockArc">
          <a:avLst>
            <a:gd name="adj1" fmla="val 18900000"/>
            <a:gd name="adj2" fmla="val 2700000"/>
            <a:gd name="adj3" fmla="val 313"/>
          </a:avLst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8A838B-94BE-4F41-B66E-816D2FD73EAE}">
      <dsp:nvSpPr>
        <dsp:cNvPr id="0" name=""/>
        <dsp:cNvSpPr/>
      </dsp:nvSpPr>
      <dsp:spPr>
        <a:xfrm>
          <a:off x="727714" y="183482"/>
          <a:ext cx="8188081" cy="219499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1304" tIns="91440" rIns="91440" bIns="9144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/>
            <a:t>终端软件开发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800" kern="1200"/>
            <a:t>C/Java…</a:t>
          </a:r>
          <a:endParaRPr lang="zh-CN" altLang="en-US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800" kern="1200"/>
            <a:t>众多的图形化编程工具</a:t>
          </a:r>
        </a:p>
      </dsp:txBody>
      <dsp:txXfrm>
        <a:off x="727714" y="183482"/>
        <a:ext cx="8188081" cy="2194999"/>
      </dsp:txXfrm>
    </dsp:sp>
    <dsp:sp modelId="{16F744B2-5759-405F-A743-C316F78352A4}">
      <dsp:nvSpPr>
        <dsp:cNvPr id="0" name=""/>
        <dsp:cNvSpPr/>
      </dsp:nvSpPr>
      <dsp:spPr>
        <a:xfrm>
          <a:off x="71638" y="690529"/>
          <a:ext cx="1285938" cy="128593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98DE76-363F-4F09-8DED-4790A39FE54A}">
      <dsp:nvSpPr>
        <dsp:cNvPr id="0" name=""/>
        <dsp:cNvSpPr/>
      </dsp:nvSpPr>
      <dsp:spPr>
        <a:xfrm>
          <a:off x="632386" y="2718921"/>
          <a:ext cx="8299582" cy="2300807"/>
        </a:xfrm>
        <a:prstGeom prst="rect">
          <a:avLst/>
        </a:prstGeom>
        <a:solidFill>
          <a:schemeClr val="accent4">
            <a:hueOff val="1218038"/>
            <a:satOff val="-21072"/>
            <a:lumOff val="-451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1304" tIns="76200" rIns="76200" bIns="762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/>
            <a:t>“全链路”开发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300" kern="1200"/>
            <a:t>AWS, Azure, </a:t>
          </a:r>
          <a:r>
            <a:rPr lang="zh-CN" altLang="en-US" sz="2300" kern="1200"/>
            <a:t>阿里云等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300" kern="1200"/>
            <a:t>完整的物联网前后端框架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2300" kern="1200"/>
        </a:p>
      </dsp:txBody>
      <dsp:txXfrm>
        <a:off x="632386" y="2718921"/>
        <a:ext cx="8299582" cy="2300807"/>
      </dsp:txXfrm>
    </dsp:sp>
    <dsp:sp modelId="{195221CE-57A8-464F-90DE-BB7DBF26DA93}">
      <dsp:nvSpPr>
        <dsp:cNvPr id="0" name=""/>
        <dsp:cNvSpPr/>
      </dsp:nvSpPr>
      <dsp:spPr>
        <a:xfrm>
          <a:off x="144563" y="3233764"/>
          <a:ext cx="1229811" cy="122981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218038"/>
              <a:satOff val="-21072"/>
              <a:lumOff val="-451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1127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微软雅黑" panose="020B0503020204020204" charset="-122"/>
              </a:defRPr>
            </a:lvl1pPr>
          </a:lstStyle>
          <a:p>
            <a:fld id="{7427AE1C-C8CA-495D-A1C3-F4E19E455D4D}" type="datetimeFigureOut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微软雅黑" panose="020B0503020204020204" charset="-122"/>
              </a:defRPr>
            </a:lvl1pPr>
          </a:lstStyle>
          <a:p>
            <a:fld id="{572CFE39-E4F3-4BD9-A16E-9B3A0A705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42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panose="020B0503020204020204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panose="020B0503020204020204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panose="020B0503020204020204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panose="020B0503020204020204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panose="020B0503020204020204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129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9361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3675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3709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4262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5168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9673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8965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2032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9541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328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6843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cs typeface="Calibri"/>
              </a:rPr>
              <a:t>AppleKit：限于 iOS 平台的封闭性，无法吸引众多的安卓用户</a:t>
            </a:r>
          </a:p>
          <a:p>
            <a:r>
              <a:rPr lang="zh-CN" altLang="en-US">
                <a:cs typeface="Calibri"/>
              </a:rPr>
              <a:t>房子：被 google 收购的 Nest，被收购后发展停滞</a:t>
            </a:r>
            <a:endParaRPr lang="zh-CN"/>
          </a:p>
          <a:p>
            <a:r>
              <a:rPr lang="zh-CN" altLang="en-US">
                <a:cs typeface="Calibri"/>
              </a:rPr>
              <a:t>Hi：华为 HiLink，目标是解决智能终端之间互联互通的问题</a:t>
            </a:r>
          </a:p>
          <a:p>
            <a:r>
              <a:rPr lang="zh-CN" altLang="en-US">
                <a:cs typeface="Calibri"/>
              </a:rPr>
              <a:t>SmartThings：被三星收购，定位为智能家居平台，支持自己公司的一些传感器和控制器，并且支持第三方设备接入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8153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cs typeface="Calibr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2169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cs typeface="Calibr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7358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cs typeface="Calibr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5204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5654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0425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1894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731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611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微服务主要是多个模块之间的资源使用问题</a:t>
            </a:r>
            <a:endParaRPr lang="en-US" altLang="zh-CN" dirty="0"/>
          </a:p>
          <a:p>
            <a:r>
              <a:rPr lang="zh-CN" altLang="en-US" dirty="0"/>
              <a:t>物联网主要是功耗和安全性的问题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394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307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60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0318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9743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76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0C882-A448-4391-8676-F5947BC890DB}" type="datetimeFigureOut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DB73F-1E62-4448-A8B4-8FF89C1E19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0C882-A448-4391-8676-F5947BC890DB}" type="datetimeFigureOut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DB73F-1E62-4448-A8B4-8FF89C1E19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611D0-9A6A-4745-A630-32461103131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3D8C-2C4B-4342-80F1-9B8A0E6BA81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0880C882-A448-4391-8676-F5947BC890DB}" type="datetimeFigureOut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019DB73F-1E62-4448-A8B4-8FF89C1E19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charset="-122"/>
          <a:ea typeface="+mj-ea"/>
          <a:cs typeface="微软雅黑" panose="020B0503020204020204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notesSlide" Target="../notesSlides/notesSlide10.xml"/><Relationship Id="rId7" Type="http://schemas.openxmlformats.org/officeDocument/2006/relationships/diagramColors" Target="../diagrams/colors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notesSlide" Target="../notesSlides/notesSlide12.xml"/><Relationship Id="rId7" Type="http://schemas.openxmlformats.org/officeDocument/2006/relationships/diagramColors" Target="../diagrams/colors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13" Type="http://schemas.openxmlformats.org/officeDocument/2006/relationships/diagramColors" Target="../diagrams/colors6.xml"/><Relationship Id="rId18" Type="http://schemas.openxmlformats.org/officeDocument/2006/relationships/diagramColors" Target="../diagrams/colors7.xml"/><Relationship Id="rId3" Type="http://schemas.openxmlformats.org/officeDocument/2006/relationships/notesSlide" Target="../notesSlides/notesSlide13.xml"/><Relationship Id="rId7" Type="http://schemas.openxmlformats.org/officeDocument/2006/relationships/diagramQuickStyle" Target="../diagrams/quickStyle5.xml"/><Relationship Id="rId12" Type="http://schemas.openxmlformats.org/officeDocument/2006/relationships/diagramQuickStyle" Target="../diagrams/quickStyle6.xml"/><Relationship Id="rId17" Type="http://schemas.openxmlformats.org/officeDocument/2006/relationships/diagramQuickStyle" Target="../diagrams/quickStyle7.xml"/><Relationship Id="rId2" Type="http://schemas.openxmlformats.org/officeDocument/2006/relationships/slideLayout" Target="../slideLayouts/slideLayout2.xml"/><Relationship Id="rId16" Type="http://schemas.openxmlformats.org/officeDocument/2006/relationships/diagramLayout" Target="../diagrams/layout7.xml"/><Relationship Id="rId1" Type="http://schemas.openxmlformats.org/officeDocument/2006/relationships/tags" Target="../tags/tag9.xml"/><Relationship Id="rId6" Type="http://schemas.openxmlformats.org/officeDocument/2006/relationships/diagramLayout" Target="../diagrams/layout5.xml"/><Relationship Id="rId11" Type="http://schemas.openxmlformats.org/officeDocument/2006/relationships/diagramLayout" Target="../diagrams/layout6.xml"/><Relationship Id="rId5" Type="http://schemas.openxmlformats.org/officeDocument/2006/relationships/diagramData" Target="../diagrams/data5.xml"/><Relationship Id="rId15" Type="http://schemas.openxmlformats.org/officeDocument/2006/relationships/diagramData" Target="../diagrams/data7.xml"/><Relationship Id="rId10" Type="http://schemas.openxmlformats.org/officeDocument/2006/relationships/diagramData" Target="../diagrams/data6.xml"/><Relationship Id="rId19" Type="http://schemas.microsoft.com/office/2007/relationships/diagramDrawing" Target="../diagrams/drawing7.xml"/><Relationship Id="rId4" Type="http://schemas.openxmlformats.org/officeDocument/2006/relationships/image" Target="../media/image10.png"/><Relationship Id="rId9" Type="http://schemas.microsoft.com/office/2007/relationships/diagramDrawing" Target="../diagrams/drawing5.xml"/><Relationship Id="rId14" Type="http://schemas.microsoft.com/office/2007/relationships/diagramDrawing" Target="../diagrams/drawing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8.xml"/><Relationship Id="rId3" Type="http://schemas.openxmlformats.org/officeDocument/2006/relationships/notesSlide" Target="../notesSlides/notesSlide14.xml"/><Relationship Id="rId7" Type="http://schemas.openxmlformats.org/officeDocument/2006/relationships/diagramQuickStyle" Target="../diagrams/quickStyl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diagramLayout" Target="../diagrams/layout8.xml"/><Relationship Id="rId5" Type="http://schemas.openxmlformats.org/officeDocument/2006/relationships/diagramData" Target="../diagrams/data8.xml"/><Relationship Id="rId4" Type="http://schemas.openxmlformats.org/officeDocument/2006/relationships/image" Target="../media/image10.png"/><Relationship Id="rId9" Type="http://schemas.microsoft.com/office/2007/relationships/diagramDrawing" Target="../diagrams/drawing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9.xml"/><Relationship Id="rId3" Type="http://schemas.openxmlformats.org/officeDocument/2006/relationships/notesSlide" Target="../notesSlides/notesSlide15.xml"/><Relationship Id="rId7" Type="http://schemas.openxmlformats.org/officeDocument/2006/relationships/diagramQuickStyle" Target="../diagrams/quickStyl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diagramLayout" Target="../diagrams/layout9.xml"/><Relationship Id="rId11" Type="http://schemas.openxmlformats.org/officeDocument/2006/relationships/image" Target="../media/image16.png"/><Relationship Id="rId5" Type="http://schemas.openxmlformats.org/officeDocument/2006/relationships/diagramData" Target="../diagrams/data9.xml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microsoft.com/office/2007/relationships/diagramDrawing" Target="../diagrams/drawing9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notesSlide" Target="../notesSlides/notesSlide16.xml"/><Relationship Id="rId7" Type="http://schemas.openxmlformats.org/officeDocument/2006/relationships/diagramColors" Target="../diagrams/colors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4" Type="http://schemas.openxmlformats.org/officeDocument/2006/relationships/diagramData" Target="../diagrams/data10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notesSlide" Target="../notesSlides/notesSlide17.xml"/><Relationship Id="rId7" Type="http://schemas.openxmlformats.org/officeDocument/2006/relationships/diagramColors" Target="../diagrams/colors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4" Type="http://schemas.openxmlformats.org/officeDocument/2006/relationships/diagramData" Target="../diagrams/data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7" Type="http://schemas.openxmlformats.org/officeDocument/2006/relationships/image" Target="../media/image2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222365" y="1165860"/>
            <a:ext cx="3995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Final Report</a:t>
            </a:r>
            <a:endParaRPr lang="en-US" altLang="zh-CN" sz="24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KSO_Shape"/>
          <p:cNvSpPr/>
          <p:nvPr/>
        </p:nvSpPr>
        <p:spPr bwMode="auto">
          <a:xfrm>
            <a:off x="5546190" y="1018585"/>
            <a:ext cx="637514" cy="720352"/>
          </a:xfrm>
          <a:custGeom>
            <a:avLst/>
            <a:gdLst>
              <a:gd name="T0" fmla="*/ 2147483646 w 4313"/>
              <a:gd name="T1" fmla="*/ 0 h 4874"/>
              <a:gd name="T2" fmla="*/ 2147483646 w 4313"/>
              <a:gd name="T3" fmla="*/ 2147483646 h 4874"/>
              <a:gd name="T4" fmla="*/ 2147483646 w 4313"/>
              <a:gd name="T5" fmla="*/ 2147483646 h 4874"/>
              <a:gd name="T6" fmla="*/ 2147483646 w 4313"/>
              <a:gd name="T7" fmla="*/ 2147483646 h 4874"/>
              <a:gd name="T8" fmla="*/ 2147483646 w 4313"/>
              <a:gd name="T9" fmla="*/ 0 h 4874"/>
              <a:gd name="T10" fmla="*/ 0 w 4313"/>
              <a:gd name="T11" fmla="*/ 2147483646 h 4874"/>
              <a:gd name="T12" fmla="*/ 2147483646 w 4313"/>
              <a:gd name="T13" fmla="*/ 2147483646 h 4874"/>
              <a:gd name="T14" fmla="*/ 2147483646 w 4313"/>
              <a:gd name="T15" fmla="*/ 2147483646 h 4874"/>
              <a:gd name="T16" fmla="*/ 0 w 4313"/>
              <a:gd name="T17" fmla="*/ 2147483646 h 4874"/>
              <a:gd name="T18" fmla="*/ 0 w 4313"/>
              <a:gd name="T19" fmla="*/ 2147483646 h 4874"/>
              <a:gd name="T20" fmla="*/ 2147483646 w 4313"/>
              <a:gd name="T21" fmla="*/ 2147483646 h 4874"/>
              <a:gd name="T22" fmla="*/ 2147483646 w 4313"/>
              <a:gd name="T23" fmla="*/ 2147483646 h 4874"/>
              <a:gd name="T24" fmla="*/ 2147483646 w 4313"/>
              <a:gd name="T25" fmla="*/ 2147483646 h 4874"/>
              <a:gd name="T26" fmla="*/ 2147483646 w 4313"/>
              <a:gd name="T27" fmla="*/ 2147483646 h 4874"/>
              <a:gd name="T28" fmla="*/ 2147483646 w 4313"/>
              <a:gd name="T29" fmla="*/ 2147483646 h 487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313" h="4874">
                <a:moveTo>
                  <a:pt x="2156" y="0"/>
                </a:moveTo>
                <a:lnTo>
                  <a:pt x="190" y="1135"/>
                </a:lnTo>
                <a:lnTo>
                  <a:pt x="2170" y="2278"/>
                </a:lnTo>
                <a:lnTo>
                  <a:pt x="4136" y="1143"/>
                </a:lnTo>
                <a:lnTo>
                  <a:pt x="2156" y="0"/>
                </a:lnTo>
                <a:close/>
                <a:moveTo>
                  <a:pt x="0" y="3735"/>
                </a:moveTo>
                <a:lnTo>
                  <a:pt x="1973" y="4874"/>
                </a:lnTo>
                <a:lnTo>
                  <a:pt x="1973" y="2589"/>
                </a:lnTo>
                <a:lnTo>
                  <a:pt x="0" y="1450"/>
                </a:lnTo>
                <a:lnTo>
                  <a:pt x="0" y="3735"/>
                </a:lnTo>
                <a:close/>
                <a:moveTo>
                  <a:pt x="2341" y="2604"/>
                </a:moveTo>
                <a:lnTo>
                  <a:pt x="2341" y="4874"/>
                </a:lnTo>
                <a:lnTo>
                  <a:pt x="4313" y="3735"/>
                </a:lnTo>
                <a:lnTo>
                  <a:pt x="4313" y="1465"/>
                </a:lnTo>
                <a:lnTo>
                  <a:pt x="2341" y="260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4066741" y="2514768"/>
            <a:ext cx="8133469" cy="3064929"/>
            <a:chOff x="18175157" y="1237669"/>
            <a:chExt cx="6799393" cy="3064929"/>
          </a:xfrm>
        </p:grpSpPr>
        <p:sp>
          <p:nvSpPr>
            <p:cNvPr id="10" name="文本框 9"/>
            <p:cNvSpPr txBox="1"/>
            <p:nvPr/>
          </p:nvSpPr>
          <p:spPr>
            <a:xfrm>
              <a:off x="18175157" y="1237669"/>
              <a:ext cx="4762500" cy="1349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0">
                  <a:solidFill>
                    <a:schemeClr val="accent1"/>
                  </a:solidFill>
                  <a:latin typeface="方正正大黑简体" panose="02000000000000000000" charset="-122"/>
                  <a:ea typeface="方正正大黑简体" panose="02000000000000000000" charset="-122"/>
                  <a:cs typeface="微软雅黑" panose="020B0503020204020204" charset="-122"/>
                </a:rPr>
                <a:t>2</a:t>
              </a:r>
              <a:r>
                <a:rPr lang="en-US" altLang="zh-CN" sz="8000">
                  <a:solidFill>
                    <a:schemeClr val="accent2"/>
                  </a:solidFill>
                  <a:latin typeface="方正正大黑简体" panose="02000000000000000000" charset="-122"/>
                  <a:ea typeface="方正正大黑简体" panose="02000000000000000000" charset="-122"/>
                  <a:cs typeface="微软雅黑" panose="020B0503020204020204" charset="-122"/>
                </a:rPr>
                <a:t>0</a:t>
              </a:r>
              <a:r>
                <a:rPr lang="en-US" altLang="zh-CN" sz="8000">
                  <a:solidFill>
                    <a:schemeClr val="accent3"/>
                  </a:solidFill>
                  <a:latin typeface="方正正大黑简体" panose="02000000000000000000" charset="-122"/>
                  <a:ea typeface="方正正大黑简体" panose="02000000000000000000" charset="-122"/>
                  <a:cs typeface="微软雅黑" panose="020B0503020204020204" charset="-122"/>
                </a:rPr>
                <a:t>1</a:t>
              </a:r>
              <a:r>
                <a:rPr lang="en-US" altLang="zh-CN" sz="8000">
                  <a:solidFill>
                    <a:schemeClr val="accent4"/>
                  </a:solidFill>
                  <a:latin typeface="方正正大黑简体" panose="02000000000000000000" charset="-122"/>
                  <a:ea typeface="方正正大黑简体" panose="02000000000000000000" charset="-122"/>
                  <a:cs typeface="微软雅黑" panose="020B0503020204020204" charset="-122"/>
                </a:rPr>
                <a:t>9</a:t>
              </a:r>
              <a:endParaRPr lang="zh-CN" altLang="en-US" sz="8000">
                <a:solidFill>
                  <a:schemeClr val="accent4"/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8187988" y="2395136"/>
              <a:ext cx="678656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/>
                <a:t>智能家居平台下的</a:t>
              </a:r>
              <a:endParaRPr lang="en-US" altLang="zh-CN" sz="4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r>
                <a:rPr lang="zh-CN" altLang="en-US" sz="4000"/>
                <a:t>应用缺陷检测与修复</a:t>
              </a:r>
              <a:endParaRPr lang="en-US" altLang="zh-CN" sz="4000"/>
            </a:p>
          </p:txBody>
        </p:sp>
        <p:sp>
          <p:nvSpPr>
            <p:cNvPr id="12" name="文本框 11"/>
            <p:cNvSpPr txBox="1"/>
            <p:nvPr/>
          </p:nvSpPr>
          <p:spPr>
            <a:xfrm flipH="1">
              <a:off x="18204709" y="3657601"/>
              <a:ext cx="62785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The problem of resource overusing and privacy leakage in intelligent home system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18252853" y="3994821"/>
              <a:ext cx="4171917" cy="307777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>
              <a:spAutoFit/>
            </a:bodyPr>
            <a:lstStyle/>
            <a:p>
              <a:pPr algn="ctr">
                <a:spcBef>
                  <a:spcPts val="1200"/>
                </a:spcBef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报告人：邓胜亮，王博   其他成员：张宇翔   指导老师：张昱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0" y="-2"/>
            <a:ext cx="4823439" cy="3501288"/>
            <a:chOff x="0" y="-2"/>
            <a:chExt cx="4823439" cy="3501288"/>
          </a:xfrm>
        </p:grpSpPr>
        <p:sp>
          <p:nvSpPr>
            <p:cNvPr id="4" name="等腰三角形 3"/>
            <p:cNvSpPr/>
            <p:nvPr/>
          </p:nvSpPr>
          <p:spPr>
            <a:xfrm rot="5400000">
              <a:off x="-95087" y="95085"/>
              <a:ext cx="1378763" cy="118858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5" name="等腰三角形 24"/>
            <p:cNvSpPr/>
            <p:nvPr/>
          </p:nvSpPr>
          <p:spPr>
            <a:xfrm rot="16200000">
              <a:off x="-95085" y="802592"/>
              <a:ext cx="1378763" cy="1188589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-95087" y="1510099"/>
              <a:ext cx="1378763" cy="118858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 rot="16200000">
              <a:off x="1117298" y="95087"/>
              <a:ext cx="1378763" cy="1188589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8" name="等腰三角形 27"/>
            <p:cNvSpPr/>
            <p:nvPr/>
          </p:nvSpPr>
          <p:spPr>
            <a:xfrm rot="5400000">
              <a:off x="1110008" y="802592"/>
              <a:ext cx="1378763" cy="1188589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 rot="16200000">
              <a:off x="1111740" y="1510101"/>
              <a:ext cx="1378763" cy="1188589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0" name="等腰三角形 29"/>
            <p:cNvSpPr/>
            <p:nvPr/>
          </p:nvSpPr>
          <p:spPr>
            <a:xfrm rot="5400000">
              <a:off x="2334668" y="95085"/>
              <a:ext cx="1378763" cy="118858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1" name="等腰三角形 30"/>
            <p:cNvSpPr/>
            <p:nvPr/>
          </p:nvSpPr>
          <p:spPr>
            <a:xfrm rot="5400000">
              <a:off x="1110245" y="2217610"/>
              <a:ext cx="1378763" cy="118858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2" name="等腰三角形 31"/>
            <p:cNvSpPr/>
            <p:nvPr/>
          </p:nvSpPr>
          <p:spPr>
            <a:xfrm rot="16200000">
              <a:off x="2334668" y="802591"/>
              <a:ext cx="1378763" cy="118858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3" name="等腰三角形 32"/>
            <p:cNvSpPr/>
            <p:nvPr/>
          </p:nvSpPr>
          <p:spPr>
            <a:xfrm rot="5400000">
              <a:off x="3539763" y="802591"/>
              <a:ext cx="1378763" cy="1188589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35" name="矩形 3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42" name="矩形 41"/>
          <p:cNvSpPr/>
          <p:nvPr>
            <p:custDataLst>
              <p:tags r:id="rId1"/>
            </p:custDataLst>
          </p:nvPr>
        </p:nvSpPr>
        <p:spPr>
          <a:xfrm>
            <a:off x="0" y="6443524"/>
            <a:ext cx="4876006" cy="271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b="0">
                <a:latin typeface="+mj-ea"/>
                <a:ea typeface="+mj-ea"/>
              </a:rPr>
              <a:t> </a:t>
            </a:r>
          </a:p>
        </p:txBody>
      </p:sp>
      <p:sp>
        <p:nvSpPr>
          <p:cNvPr id="43" name="矩形 42"/>
          <p:cNvSpPr/>
          <p:nvPr>
            <p:custDataLst>
              <p:tags r:id="rId2"/>
            </p:custDataLst>
          </p:nvPr>
        </p:nvSpPr>
        <p:spPr>
          <a:xfrm>
            <a:off x="0" y="6443524"/>
            <a:ext cx="4876006" cy="271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b="0">
                <a:latin typeface="+mj-ea"/>
                <a:ea typeface="+mj-ea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A7D17CD-FFC6-41EF-8A76-8F760E3E0A41}"/>
              </a:ext>
            </a:extLst>
          </p:cNvPr>
          <p:cNvSpPr/>
          <p:nvPr/>
        </p:nvSpPr>
        <p:spPr>
          <a:xfrm>
            <a:off x="6794500" y="-387350"/>
            <a:ext cx="6248400" cy="76327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 rot="5400000">
            <a:off x="674431" y="866772"/>
            <a:ext cx="878400" cy="75723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1" name="矩形 30"/>
          <p:cNvSpPr/>
          <p:nvPr>
            <p:custDataLst>
              <p:tags r:id="rId1"/>
            </p:custDataLst>
          </p:nvPr>
        </p:nvSpPr>
        <p:spPr>
          <a:xfrm>
            <a:off x="0" y="6443524"/>
            <a:ext cx="4876006" cy="271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b="0">
                <a:latin typeface="+mj-ea"/>
                <a:ea typeface="+mj-ea"/>
              </a:rPr>
              <a:t>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DA1BC7A-30DC-4A0D-B122-4AE8FFA957D6}"/>
              </a:ext>
            </a:extLst>
          </p:cNvPr>
          <p:cNvSpPr txBox="1"/>
          <p:nvPr/>
        </p:nvSpPr>
        <p:spPr>
          <a:xfrm flipH="1">
            <a:off x="718343" y="1828562"/>
            <a:ext cx="2978563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 panose="020B0503020204020204" charset="-122"/>
              </a:rPr>
              <a:t>微服务架构</a:t>
            </a:r>
            <a:endParaRPr lang="en-US" altLang="zh-CN" sz="32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52608C4C-7340-4EE6-A2E9-5DD253AA60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1429029"/>
              </p:ext>
            </p:extLst>
          </p:nvPr>
        </p:nvGraphicFramePr>
        <p:xfrm>
          <a:off x="1492250" y="550960"/>
          <a:ext cx="10604500" cy="6307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50836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 flipH="1">
            <a:off x="920336" y="467572"/>
            <a:ext cx="2978563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60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 panose="020B0503020204020204" charset="-122"/>
              </a:rPr>
              <a:t>微服务架构</a:t>
            </a:r>
            <a:endParaRPr lang="en-US" altLang="zh-CN" sz="360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 panose="020B0503020204020204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 flipH="1">
            <a:off x="1677474" y="4751206"/>
            <a:ext cx="3898402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320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 panose="020B0503020204020204" charset="-122"/>
              </a:rPr>
              <a:t>根因分析</a:t>
            </a:r>
            <a:endParaRPr lang="en-US" altLang="zh-CN" sz="32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 flipH="1">
            <a:off x="1717143" y="3523621"/>
            <a:ext cx="3898402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320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 panose="020B0503020204020204" charset="-122"/>
              </a:rPr>
              <a:t>动态异常行为检测</a:t>
            </a:r>
            <a:endParaRPr lang="en-US" altLang="zh-CN" sz="32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 flipH="1">
            <a:off x="1717143" y="2255180"/>
            <a:ext cx="3898402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320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 panose="020B0503020204020204" charset="-122"/>
              </a:rPr>
              <a:t>行为追踪</a:t>
            </a:r>
            <a:endParaRPr lang="en-US" altLang="zh-CN" sz="32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38936" y="2117115"/>
            <a:ext cx="883334" cy="885602"/>
            <a:chOff x="-1069742" y="2526223"/>
            <a:chExt cx="617537" cy="619125"/>
          </a:xfrm>
        </p:grpSpPr>
        <p:sp>
          <p:nvSpPr>
            <p:cNvPr id="11" name="Freeform 29"/>
            <p:cNvSpPr/>
            <p:nvPr/>
          </p:nvSpPr>
          <p:spPr bwMode="auto">
            <a:xfrm>
              <a:off x="-776054" y="2757998"/>
              <a:ext cx="87312" cy="155575"/>
            </a:xfrm>
            <a:custGeom>
              <a:avLst/>
              <a:gdLst>
                <a:gd name="T0" fmla="*/ 0 w 39"/>
                <a:gd name="T1" fmla="*/ 0 h 68"/>
                <a:gd name="T2" fmla="*/ 35 w 39"/>
                <a:gd name="T3" fmla="*/ 28 h 68"/>
                <a:gd name="T4" fmla="*/ 35 w 39"/>
                <a:gd name="T5" fmla="*/ 40 h 68"/>
                <a:gd name="T6" fmla="*/ 0 w 39"/>
                <a:gd name="T7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68">
                  <a:moveTo>
                    <a:pt x="0" y="0"/>
                  </a:moveTo>
                  <a:cubicBezTo>
                    <a:pt x="35" y="28"/>
                    <a:pt x="35" y="28"/>
                    <a:pt x="35" y="28"/>
                  </a:cubicBezTo>
                  <a:cubicBezTo>
                    <a:pt x="39" y="31"/>
                    <a:pt x="39" y="37"/>
                    <a:pt x="35" y="40"/>
                  </a:cubicBezTo>
                  <a:cubicBezTo>
                    <a:pt x="0" y="68"/>
                    <a:pt x="0" y="68"/>
                    <a:pt x="0" y="68"/>
                  </a:cubicBezTo>
                </a:path>
              </a:pathLst>
            </a:custGeom>
            <a:noFill/>
            <a:ln w="19050" cap="rnd">
              <a:solidFill>
                <a:schemeClr val="accent1"/>
              </a:solidFill>
              <a:prstDash val="solid"/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2" name="Freeform 30"/>
            <p:cNvSpPr/>
            <p:nvPr/>
          </p:nvSpPr>
          <p:spPr bwMode="auto">
            <a:xfrm>
              <a:off x="-1069742" y="2526223"/>
              <a:ext cx="617537" cy="619125"/>
            </a:xfrm>
            <a:custGeom>
              <a:avLst/>
              <a:gdLst>
                <a:gd name="T0" fmla="*/ 224 w 272"/>
                <a:gd name="T1" fmla="*/ 48 h 272"/>
                <a:gd name="T2" fmla="*/ 224 w 272"/>
                <a:gd name="T3" fmla="*/ 224 h 272"/>
                <a:gd name="T4" fmla="*/ 48 w 272"/>
                <a:gd name="T5" fmla="*/ 224 h 272"/>
                <a:gd name="T6" fmla="*/ 48 w 272"/>
                <a:gd name="T7" fmla="*/ 48 h 272"/>
                <a:gd name="T8" fmla="*/ 224 w 272"/>
                <a:gd name="T9" fmla="*/ 48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" h="272">
                  <a:moveTo>
                    <a:pt x="224" y="48"/>
                  </a:moveTo>
                  <a:cubicBezTo>
                    <a:pt x="272" y="97"/>
                    <a:pt x="272" y="175"/>
                    <a:pt x="224" y="224"/>
                  </a:cubicBezTo>
                  <a:cubicBezTo>
                    <a:pt x="175" y="272"/>
                    <a:pt x="97" y="272"/>
                    <a:pt x="48" y="224"/>
                  </a:cubicBezTo>
                  <a:cubicBezTo>
                    <a:pt x="0" y="175"/>
                    <a:pt x="0" y="97"/>
                    <a:pt x="48" y="48"/>
                  </a:cubicBezTo>
                  <a:cubicBezTo>
                    <a:pt x="97" y="0"/>
                    <a:pt x="175" y="0"/>
                    <a:pt x="224" y="48"/>
                  </a:cubicBezTo>
                  <a:close/>
                </a:path>
              </a:pathLst>
            </a:custGeom>
            <a:noFill/>
            <a:ln w="19050" cap="rnd">
              <a:solidFill>
                <a:schemeClr val="accent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38936" y="3374343"/>
            <a:ext cx="883334" cy="885602"/>
            <a:chOff x="93896" y="2526223"/>
            <a:chExt cx="617537" cy="619125"/>
          </a:xfrm>
        </p:grpSpPr>
        <p:sp>
          <p:nvSpPr>
            <p:cNvPr id="14" name="Line 31"/>
            <p:cNvSpPr>
              <a:spLocks noChangeShapeType="1"/>
            </p:cNvSpPr>
            <p:nvPr/>
          </p:nvSpPr>
          <p:spPr bwMode="auto">
            <a:xfrm>
              <a:off x="338371" y="2753236"/>
              <a:ext cx="0" cy="163513"/>
            </a:xfrm>
            <a:prstGeom prst="line">
              <a:avLst/>
            </a:prstGeom>
            <a:noFill/>
            <a:ln w="19050" cap="rnd">
              <a:solidFill>
                <a:schemeClr val="accent2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5" name="Line 32"/>
            <p:cNvSpPr>
              <a:spLocks noChangeShapeType="1"/>
            </p:cNvSpPr>
            <p:nvPr/>
          </p:nvSpPr>
          <p:spPr bwMode="auto">
            <a:xfrm>
              <a:off x="455846" y="2753236"/>
              <a:ext cx="0" cy="163513"/>
            </a:xfrm>
            <a:prstGeom prst="line">
              <a:avLst/>
            </a:prstGeom>
            <a:noFill/>
            <a:ln w="19050" cap="rnd">
              <a:solidFill>
                <a:schemeClr val="accent2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6" name="Freeform 33"/>
            <p:cNvSpPr/>
            <p:nvPr/>
          </p:nvSpPr>
          <p:spPr bwMode="auto">
            <a:xfrm>
              <a:off x="93896" y="2526223"/>
              <a:ext cx="617537" cy="619125"/>
            </a:xfrm>
            <a:custGeom>
              <a:avLst/>
              <a:gdLst>
                <a:gd name="T0" fmla="*/ 224 w 272"/>
                <a:gd name="T1" fmla="*/ 48 h 272"/>
                <a:gd name="T2" fmla="*/ 224 w 272"/>
                <a:gd name="T3" fmla="*/ 224 h 272"/>
                <a:gd name="T4" fmla="*/ 48 w 272"/>
                <a:gd name="T5" fmla="*/ 224 h 272"/>
                <a:gd name="T6" fmla="*/ 48 w 272"/>
                <a:gd name="T7" fmla="*/ 48 h 272"/>
                <a:gd name="T8" fmla="*/ 224 w 272"/>
                <a:gd name="T9" fmla="*/ 48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" h="272">
                  <a:moveTo>
                    <a:pt x="224" y="48"/>
                  </a:moveTo>
                  <a:cubicBezTo>
                    <a:pt x="272" y="97"/>
                    <a:pt x="272" y="175"/>
                    <a:pt x="224" y="224"/>
                  </a:cubicBezTo>
                  <a:cubicBezTo>
                    <a:pt x="175" y="272"/>
                    <a:pt x="97" y="272"/>
                    <a:pt x="48" y="224"/>
                  </a:cubicBezTo>
                  <a:cubicBezTo>
                    <a:pt x="0" y="175"/>
                    <a:pt x="0" y="97"/>
                    <a:pt x="48" y="48"/>
                  </a:cubicBezTo>
                  <a:cubicBezTo>
                    <a:pt x="97" y="0"/>
                    <a:pt x="175" y="0"/>
                    <a:pt x="224" y="48"/>
                  </a:cubicBezTo>
                  <a:close/>
                </a:path>
              </a:pathLst>
            </a:custGeom>
            <a:noFill/>
            <a:ln w="19050" cap="rnd">
              <a:solidFill>
                <a:schemeClr val="accent2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99267" y="4631571"/>
            <a:ext cx="883334" cy="885602"/>
            <a:chOff x="1255946" y="2526223"/>
            <a:chExt cx="617537" cy="619125"/>
          </a:xfrm>
        </p:grpSpPr>
        <p:sp>
          <p:nvSpPr>
            <p:cNvPr id="18" name="Freeform 34"/>
            <p:cNvSpPr/>
            <p:nvPr/>
          </p:nvSpPr>
          <p:spPr bwMode="auto">
            <a:xfrm>
              <a:off x="1473433" y="2745298"/>
              <a:ext cx="182562" cy="180975"/>
            </a:xfrm>
            <a:custGeom>
              <a:avLst/>
              <a:gdLst>
                <a:gd name="T0" fmla="*/ 72 w 80"/>
                <a:gd name="T1" fmla="*/ 0 h 80"/>
                <a:gd name="T2" fmla="*/ 8 w 80"/>
                <a:gd name="T3" fmla="*/ 0 h 80"/>
                <a:gd name="T4" fmla="*/ 0 w 80"/>
                <a:gd name="T5" fmla="*/ 8 h 80"/>
                <a:gd name="T6" fmla="*/ 0 w 80"/>
                <a:gd name="T7" fmla="*/ 72 h 80"/>
                <a:gd name="T8" fmla="*/ 8 w 80"/>
                <a:gd name="T9" fmla="*/ 80 h 80"/>
                <a:gd name="T10" fmla="*/ 72 w 80"/>
                <a:gd name="T11" fmla="*/ 80 h 80"/>
                <a:gd name="T12" fmla="*/ 80 w 80"/>
                <a:gd name="T13" fmla="*/ 72 h 80"/>
                <a:gd name="T14" fmla="*/ 80 w 80"/>
                <a:gd name="T15" fmla="*/ 8 h 80"/>
                <a:gd name="T16" fmla="*/ 72 w 80"/>
                <a:gd name="T1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80">
                  <a:moveTo>
                    <a:pt x="7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7"/>
                    <a:pt x="4" y="80"/>
                    <a:pt x="8" y="80"/>
                  </a:cubicBezTo>
                  <a:cubicBezTo>
                    <a:pt x="72" y="80"/>
                    <a:pt x="72" y="80"/>
                    <a:pt x="72" y="80"/>
                  </a:cubicBezTo>
                  <a:cubicBezTo>
                    <a:pt x="76" y="80"/>
                    <a:pt x="80" y="77"/>
                    <a:pt x="80" y="72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0" y="4"/>
                    <a:pt x="76" y="0"/>
                    <a:pt x="72" y="0"/>
                  </a:cubicBezTo>
                  <a:close/>
                </a:path>
              </a:pathLst>
            </a:custGeom>
            <a:noFill/>
            <a:ln w="19050" cap="rnd">
              <a:solidFill>
                <a:schemeClr val="accent3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9" name="Freeform 35"/>
            <p:cNvSpPr/>
            <p:nvPr/>
          </p:nvSpPr>
          <p:spPr bwMode="auto">
            <a:xfrm>
              <a:off x="1255946" y="2526223"/>
              <a:ext cx="617537" cy="619125"/>
            </a:xfrm>
            <a:custGeom>
              <a:avLst/>
              <a:gdLst>
                <a:gd name="T0" fmla="*/ 224 w 272"/>
                <a:gd name="T1" fmla="*/ 48 h 272"/>
                <a:gd name="T2" fmla="*/ 224 w 272"/>
                <a:gd name="T3" fmla="*/ 224 h 272"/>
                <a:gd name="T4" fmla="*/ 48 w 272"/>
                <a:gd name="T5" fmla="*/ 224 h 272"/>
                <a:gd name="T6" fmla="*/ 48 w 272"/>
                <a:gd name="T7" fmla="*/ 48 h 272"/>
                <a:gd name="T8" fmla="*/ 224 w 272"/>
                <a:gd name="T9" fmla="*/ 48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" h="272">
                  <a:moveTo>
                    <a:pt x="224" y="48"/>
                  </a:moveTo>
                  <a:cubicBezTo>
                    <a:pt x="272" y="97"/>
                    <a:pt x="272" y="175"/>
                    <a:pt x="224" y="224"/>
                  </a:cubicBezTo>
                  <a:cubicBezTo>
                    <a:pt x="175" y="272"/>
                    <a:pt x="97" y="272"/>
                    <a:pt x="48" y="224"/>
                  </a:cubicBezTo>
                  <a:cubicBezTo>
                    <a:pt x="0" y="175"/>
                    <a:pt x="0" y="97"/>
                    <a:pt x="48" y="48"/>
                  </a:cubicBezTo>
                  <a:cubicBezTo>
                    <a:pt x="97" y="0"/>
                    <a:pt x="175" y="0"/>
                    <a:pt x="224" y="48"/>
                  </a:cubicBezTo>
                  <a:close/>
                </a:path>
              </a:pathLst>
            </a:custGeom>
            <a:noFill/>
            <a:ln w="19050" cap="rnd">
              <a:solidFill>
                <a:schemeClr val="accent3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0" y="6443524"/>
            <a:ext cx="4876006" cy="271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b="0">
                <a:latin typeface="+mj-ea"/>
                <a:ea typeface="+mj-ea"/>
              </a:rPr>
              <a:t>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8BA3301-9FA1-47A6-9125-225D171F9D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9164" y="-108065"/>
            <a:ext cx="6067135" cy="707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35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895928" y="1721309"/>
            <a:ext cx="4005942" cy="4005942"/>
            <a:chOff x="4476000" y="1809000"/>
            <a:chExt cx="3240000" cy="3240000"/>
          </a:xfrm>
        </p:grpSpPr>
        <p:grpSp>
          <p:nvGrpSpPr>
            <p:cNvPr id="7" name="组合 6"/>
            <p:cNvGrpSpPr/>
            <p:nvPr/>
          </p:nvGrpSpPr>
          <p:grpSpPr>
            <a:xfrm>
              <a:off x="5171908" y="2504910"/>
              <a:ext cx="1848182" cy="1848180"/>
              <a:chOff x="7877009" y="2855410"/>
              <a:chExt cx="1848182" cy="1848180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7877009" y="2855410"/>
                <a:ext cx="1848182" cy="1848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 flipH="1">
                <a:off x="7931910" y="3309935"/>
                <a:ext cx="1748247" cy="10579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600"/>
                  </a:spcBef>
                </a:pPr>
                <a:r>
                  <a:rPr lang="en-US" altLang="zh-CN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Your title</a:t>
                </a:r>
              </a:p>
              <a:p>
                <a:pPr algn="ctr">
                  <a:spcBef>
                    <a:spcPts val="600"/>
                  </a:spcBef>
                </a:pPr>
                <a:r>
                  <a:rPr lang="en-US" altLang="zh-CN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This power-point is a multi purpose power point template perfect for you. </a:t>
                </a:r>
                <a:endPara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</p:grpSp>
        <p:sp>
          <p:nvSpPr>
            <p:cNvPr id="8" name="弧形 7"/>
            <p:cNvSpPr/>
            <p:nvPr/>
          </p:nvSpPr>
          <p:spPr>
            <a:xfrm flipH="1">
              <a:off x="5016000" y="2348999"/>
              <a:ext cx="2160000" cy="2160000"/>
            </a:xfrm>
            <a:prstGeom prst="arc">
              <a:avLst>
                <a:gd name="adj1" fmla="val 16200000"/>
                <a:gd name="adj2" fmla="val 9095983"/>
              </a:avLst>
            </a:prstGeom>
            <a:ln w="1524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" name="弧形 8"/>
            <p:cNvSpPr/>
            <p:nvPr/>
          </p:nvSpPr>
          <p:spPr>
            <a:xfrm rot="16200000" flipH="1">
              <a:off x="4836000" y="2168999"/>
              <a:ext cx="2520000" cy="2520000"/>
            </a:xfrm>
            <a:prstGeom prst="arc">
              <a:avLst>
                <a:gd name="adj1" fmla="val 16200000"/>
                <a:gd name="adj2" fmla="val 5334423"/>
              </a:avLst>
            </a:prstGeom>
            <a:ln w="152400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" name="弧形 9"/>
            <p:cNvSpPr/>
            <p:nvPr/>
          </p:nvSpPr>
          <p:spPr>
            <a:xfrm rot="10800000" flipH="1">
              <a:off x="4656000" y="1988998"/>
              <a:ext cx="2880000" cy="2880000"/>
            </a:xfrm>
            <a:prstGeom prst="arc">
              <a:avLst>
                <a:gd name="adj1" fmla="val 16200000"/>
                <a:gd name="adj2" fmla="val 5370435"/>
              </a:avLst>
            </a:prstGeom>
            <a:ln w="15240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1" name="弧形 10"/>
            <p:cNvSpPr/>
            <p:nvPr/>
          </p:nvSpPr>
          <p:spPr>
            <a:xfrm rot="5400000" flipH="1">
              <a:off x="4476000" y="1809000"/>
              <a:ext cx="3240000" cy="3240000"/>
            </a:xfrm>
            <a:prstGeom prst="arc">
              <a:avLst>
                <a:gd name="adj1" fmla="val 16200000"/>
                <a:gd name="adj2" fmla="val 3815071"/>
              </a:avLst>
            </a:prstGeom>
            <a:ln w="152400" cap="rnd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34" name="文本框 33"/>
          <p:cNvSpPr txBox="1"/>
          <p:nvPr/>
        </p:nvSpPr>
        <p:spPr>
          <a:xfrm flipH="1">
            <a:off x="1012417" y="500995"/>
            <a:ext cx="2978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物联网调研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5" name="等腰三角形 34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1" name="矩形 30"/>
          <p:cNvSpPr/>
          <p:nvPr>
            <p:custDataLst>
              <p:tags r:id="rId1"/>
            </p:custDataLst>
          </p:nvPr>
        </p:nvSpPr>
        <p:spPr>
          <a:xfrm>
            <a:off x="0" y="6443524"/>
            <a:ext cx="4876006" cy="271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b="0">
                <a:latin typeface="+mj-ea"/>
                <a:ea typeface="+mj-ea"/>
              </a:rPr>
              <a:t> </a:t>
            </a:r>
          </a:p>
        </p:txBody>
      </p:sp>
      <p:graphicFrame>
        <p:nvGraphicFramePr>
          <p:cNvPr id="32" name="图示 31">
            <a:extLst>
              <a:ext uri="{FF2B5EF4-FFF2-40B4-BE49-F238E27FC236}">
                <a16:creationId xmlns:a16="http://schemas.microsoft.com/office/drawing/2014/main" id="{93F53DB0-D50C-4177-B656-05CFED4D6E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5012812"/>
              </p:ext>
            </p:extLst>
          </p:nvPr>
        </p:nvGraphicFramePr>
        <p:xfrm>
          <a:off x="1047932" y="1143134"/>
          <a:ext cx="10131651" cy="5152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52459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15141FE-5821-465C-BA9F-B1AD59A83F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71553" y="-185649"/>
            <a:ext cx="3778276" cy="7229298"/>
          </a:xfrm>
          <a:prstGeom prst="rect">
            <a:avLst/>
          </a:prstGeom>
        </p:spPr>
      </p:pic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0" y="6443524"/>
            <a:ext cx="4876006" cy="271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b="0">
                <a:latin typeface="+mj-ea"/>
                <a:ea typeface="+mj-ea"/>
              </a:rPr>
              <a:t> 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6B5D55FF-74A8-46F7-9634-BAB97A17ECF3}"/>
              </a:ext>
            </a:extLst>
          </p:cNvPr>
          <p:cNvGrpSpPr/>
          <p:nvPr/>
        </p:nvGrpSpPr>
        <p:grpSpPr>
          <a:xfrm>
            <a:off x="2439771" y="2480142"/>
            <a:ext cx="2016647" cy="2012124"/>
            <a:chOff x="2310238" y="64"/>
            <a:chExt cx="1171575" cy="1171575"/>
          </a:xfrm>
        </p:grpSpPr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854437CD-72EE-4A4E-9641-5B45D3EA6512}"/>
                </a:ext>
              </a:extLst>
            </p:cNvPr>
            <p:cNvSpPr/>
            <p:nvPr/>
          </p:nvSpPr>
          <p:spPr>
            <a:xfrm>
              <a:off x="2310238" y="64"/>
              <a:ext cx="1171575" cy="117157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alpha val="90000"/>
                <a:hueOff val="0"/>
                <a:satOff val="0"/>
                <a:lumOff val="0"/>
                <a:alphaOff val="-13333"/>
              </a:schemeClr>
            </a:fillRef>
            <a:effectRef idx="0">
              <a:schemeClr val="accent2">
                <a:alpha val="90000"/>
                <a:hueOff val="0"/>
                <a:satOff val="0"/>
                <a:lumOff val="0"/>
                <a:alphaOff val="-13333"/>
              </a:schemeClr>
            </a:effectRef>
            <a:fontRef idx="minor">
              <a:schemeClr val="lt1"/>
            </a:fontRef>
          </p:style>
        </p:sp>
        <p:sp>
          <p:nvSpPr>
            <p:cNvPr id="23" name="椭圆 4">
              <a:extLst>
                <a:ext uri="{FF2B5EF4-FFF2-40B4-BE49-F238E27FC236}">
                  <a16:creationId xmlns:a16="http://schemas.microsoft.com/office/drawing/2014/main" id="{98DAB558-D35E-4228-9737-6B0BE7B3AA43}"/>
                </a:ext>
              </a:extLst>
            </p:cNvPr>
            <p:cNvSpPr txBox="1"/>
            <p:nvPr/>
          </p:nvSpPr>
          <p:spPr>
            <a:xfrm>
              <a:off x="2481811" y="171637"/>
              <a:ext cx="828429" cy="8284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4000" kern="1200"/>
                <a:t>底层技术</a:t>
              </a: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ABACFDD6-EC28-4A69-A2B2-8040E32A7A37}"/>
              </a:ext>
            </a:extLst>
          </p:cNvPr>
          <p:cNvGrpSpPr/>
          <p:nvPr/>
        </p:nvGrpSpPr>
        <p:grpSpPr>
          <a:xfrm>
            <a:off x="4632676" y="793866"/>
            <a:ext cx="7125371" cy="5384673"/>
            <a:chOff x="2084341" y="1290980"/>
            <a:chExt cx="6778166" cy="5122289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4B746285-61F6-4615-A07C-F88FF00EE512}"/>
                </a:ext>
              </a:extLst>
            </p:cNvPr>
            <p:cNvGrpSpPr/>
            <p:nvPr/>
          </p:nvGrpSpPr>
          <p:grpSpPr>
            <a:xfrm>
              <a:off x="2090056" y="1290980"/>
              <a:ext cx="6772451" cy="1585447"/>
              <a:chOff x="2090056" y="1290980"/>
              <a:chExt cx="6772451" cy="1585447"/>
            </a:xfrm>
          </p:grpSpPr>
          <p:graphicFrame>
            <p:nvGraphicFramePr>
              <p:cNvPr id="36" name="图示 35">
                <a:extLst>
                  <a:ext uri="{FF2B5EF4-FFF2-40B4-BE49-F238E27FC236}">
                    <a16:creationId xmlns:a16="http://schemas.microsoft.com/office/drawing/2014/main" id="{F3616C11-98EE-4E0E-A6A8-5A18EFFE7C7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646204432"/>
                  </p:ext>
                </p:extLst>
              </p:nvPr>
            </p:nvGraphicFramePr>
            <p:xfrm>
              <a:off x="3123559" y="1504853"/>
              <a:ext cx="5738948" cy="110785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5" r:lo="rId6" r:qs="rId7" r:cs="rId8"/>
              </a:graphicData>
            </a:graphic>
          </p:graphicFrame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589BB6F0-DFAF-438C-B6AB-C9481783E200}"/>
                  </a:ext>
                </a:extLst>
              </p:cNvPr>
              <p:cNvGrpSpPr/>
              <p:nvPr/>
            </p:nvGrpSpPr>
            <p:grpSpPr>
              <a:xfrm>
                <a:off x="2090056" y="1290980"/>
                <a:ext cx="1567071" cy="1585447"/>
                <a:chOff x="2310238" y="64"/>
                <a:chExt cx="1171575" cy="1171575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38" name="椭圆 37">
                  <a:extLst>
                    <a:ext uri="{FF2B5EF4-FFF2-40B4-BE49-F238E27FC236}">
                      <a16:creationId xmlns:a16="http://schemas.microsoft.com/office/drawing/2014/main" id="{628C8539-7449-4CD2-9C79-217BBBB04CB5}"/>
                    </a:ext>
                  </a:extLst>
                </p:cNvPr>
                <p:cNvSpPr/>
                <p:nvPr/>
              </p:nvSpPr>
              <p:spPr>
                <a:xfrm>
                  <a:off x="2310238" y="64"/>
                  <a:ext cx="1171575" cy="1171575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2">
                    <a:alpha val="90000"/>
                    <a:hueOff val="0"/>
                    <a:satOff val="0"/>
                    <a:lumOff val="0"/>
                    <a:alphaOff val="-13333"/>
                  </a:schemeClr>
                </a:fillRef>
                <a:effectRef idx="0">
                  <a:schemeClr val="accent2">
                    <a:alpha val="90000"/>
                    <a:hueOff val="0"/>
                    <a:satOff val="0"/>
                    <a:lumOff val="0"/>
                    <a:alphaOff val="-13333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9" name="椭圆 4">
                  <a:extLst>
                    <a:ext uri="{FF2B5EF4-FFF2-40B4-BE49-F238E27FC236}">
                      <a16:creationId xmlns:a16="http://schemas.microsoft.com/office/drawing/2014/main" id="{DD387D69-6DA7-43B7-8276-EAED831A7305}"/>
                    </a:ext>
                  </a:extLst>
                </p:cNvPr>
                <p:cNvSpPr txBox="1"/>
                <p:nvPr/>
              </p:nvSpPr>
              <p:spPr>
                <a:xfrm>
                  <a:off x="2481811" y="171637"/>
                  <a:ext cx="828429" cy="828429"/>
                </a:xfrm>
                <a:prstGeom prst="rect">
                  <a:avLst/>
                </a:prstGeom>
                <a:grp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6510" tIns="16510" rIns="16510" bIns="16510" numCol="1" spcCol="1270" anchor="ctr" anchorCtr="0">
                  <a:noAutofit/>
                </a:bodyPr>
                <a:lstStyle/>
                <a:p>
                  <a:pPr marL="0" lvl="0" indent="0" algn="ctr" defTabSz="11557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zh-CN" altLang="en-US" sz="2800" kern="1200"/>
                    <a:t>传感器</a:t>
                  </a:r>
                </a:p>
              </p:txBody>
            </p:sp>
          </p:grp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E36BC2E9-88B1-4F05-8C0E-04DF2CB5055B}"/>
                </a:ext>
              </a:extLst>
            </p:cNvPr>
            <p:cNvGrpSpPr/>
            <p:nvPr/>
          </p:nvGrpSpPr>
          <p:grpSpPr>
            <a:xfrm>
              <a:off x="2084342" y="3032486"/>
              <a:ext cx="6327454" cy="1585447"/>
              <a:chOff x="2084342" y="3032486"/>
              <a:chExt cx="6327454" cy="1585447"/>
            </a:xfrm>
          </p:grpSpPr>
          <p:graphicFrame>
            <p:nvGraphicFramePr>
              <p:cNvPr id="32" name="图示 31">
                <a:extLst>
                  <a:ext uri="{FF2B5EF4-FFF2-40B4-BE49-F238E27FC236}">
                    <a16:creationId xmlns:a16="http://schemas.microsoft.com/office/drawing/2014/main" id="{BE9FE3BE-BD41-4F9B-853E-E94B675BA5C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24319764"/>
                  </p:ext>
                </p:extLst>
              </p:nvPr>
            </p:nvGraphicFramePr>
            <p:xfrm>
              <a:off x="2672848" y="3301576"/>
              <a:ext cx="5738948" cy="110785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0" r:lo="rId11" r:qs="rId12" r:cs="rId13"/>
              </a:graphicData>
            </a:graphic>
          </p:graphicFrame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id="{9F976356-BA73-41E0-94E2-27106BD7A63A}"/>
                  </a:ext>
                </a:extLst>
              </p:cNvPr>
              <p:cNvGrpSpPr/>
              <p:nvPr/>
            </p:nvGrpSpPr>
            <p:grpSpPr>
              <a:xfrm>
                <a:off x="2084342" y="3032486"/>
                <a:ext cx="1567071" cy="1585447"/>
                <a:chOff x="2310238" y="64"/>
                <a:chExt cx="1171575" cy="1171575"/>
              </a:xfrm>
              <a:solidFill>
                <a:schemeClr val="accent5">
                  <a:lumMod val="50000"/>
                </a:schemeClr>
              </a:solidFill>
            </p:grpSpPr>
            <p:sp>
              <p:nvSpPr>
                <p:cNvPr id="34" name="椭圆 33">
                  <a:extLst>
                    <a:ext uri="{FF2B5EF4-FFF2-40B4-BE49-F238E27FC236}">
                      <a16:creationId xmlns:a16="http://schemas.microsoft.com/office/drawing/2014/main" id="{5812B0FE-4147-4528-ACA6-9E3E12084E31}"/>
                    </a:ext>
                  </a:extLst>
                </p:cNvPr>
                <p:cNvSpPr/>
                <p:nvPr/>
              </p:nvSpPr>
              <p:spPr>
                <a:xfrm>
                  <a:off x="2310238" y="64"/>
                  <a:ext cx="1171575" cy="1171575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2">
                    <a:alpha val="90000"/>
                    <a:hueOff val="0"/>
                    <a:satOff val="0"/>
                    <a:lumOff val="0"/>
                    <a:alphaOff val="-13333"/>
                  </a:schemeClr>
                </a:fillRef>
                <a:effectRef idx="0">
                  <a:schemeClr val="accent2">
                    <a:alpha val="90000"/>
                    <a:hueOff val="0"/>
                    <a:satOff val="0"/>
                    <a:lumOff val="0"/>
                    <a:alphaOff val="-13333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5" name="椭圆 4">
                  <a:extLst>
                    <a:ext uri="{FF2B5EF4-FFF2-40B4-BE49-F238E27FC236}">
                      <a16:creationId xmlns:a16="http://schemas.microsoft.com/office/drawing/2014/main" id="{65F87401-58EF-4647-B09C-68C7792A0911}"/>
                    </a:ext>
                  </a:extLst>
                </p:cNvPr>
                <p:cNvSpPr txBox="1"/>
                <p:nvPr/>
              </p:nvSpPr>
              <p:spPr>
                <a:xfrm>
                  <a:off x="2481811" y="171637"/>
                  <a:ext cx="828429" cy="828429"/>
                </a:xfrm>
                <a:prstGeom prst="rect">
                  <a:avLst/>
                </a:prstGeom>
                <a:grp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6510" tIns="16510" rIns="16510" bIns="16510" numCol="1" spcCol="1270" anchor="ctr" anchorCtr="0">
                  <a:noAutofit/>
                </a:bodyPr>
                <a:lstStyle/>
                <a:p>
                  <a:pPr marL="0" lvl="0" indent="0" algn="ctr" defTabSz="11557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zh-CN" altLang="en-US" sz="2800" kern="1200"/>
                    <a:t>网络</a:t>
                  </a:r>
                </a:p>
              </p:txBody>
            </p:sp>
          </p:grp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DB957280-D9E7-4D55-86AC-D3038B0DACC7}"/>
                </a:ext>
              </a:extLst>
            </p:cNvPr>
            <p:cNvGrpSpPr/>
            <p:nvPr/>
          </p:nvGrpSpPr>
          <p:grpSpPr>
            <a:xfrm>
              <a:off x="2084341" y="4827822"/>
              <a:ext cx="5291819" cy="1585447"/>
              <a:chOff x="2084341" y="4827822"/>
              <a:chExt cx="5291819" cy="1585447"/>
            </a:xfrm>
          </p:grpSpPr>
          <p:graphicFrame>
            <p:nvGraphicFramePr>
              <p:cNvPr id="28" name="图示 27">
                <a:extLst>
                  <a:ext uri="{FF2B5EF4-FFF2-40B4-BE49-F238E27FC236}">
                    <a16:creationId xmlns:a16="http://schemas.microsoft.com/office/drawing/2014/main" id="{1EAF1434-0058-449E-A9CC-ECFB2E98442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175374981"/>
                  </p:ext>
                </p:extLst>
              </p:nvPr>
            </p:nvGraphicFramePr>
            <p:xfrm>
              <a:off x="2440236" y="5074619"/>
              <a:ext cx="4935924" cy="110785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5" r:lo="rId16" r:qs="rId17" r:cs="rId18"/>
              </a:graphicData>
            </a:graphic>
          </p:graphicFrame>
          <p:grpSp>
            <p:nvGrpSpPr>
              <p:cNvPr id="29" name="组合 28">
                <a:extLst>
                  <a:ext uri="{FF2B5EF4-FFF2-40B4-BE49-F238E27FC236}">
                    <a16:creationId xmlns:a16="http://schemas.microsoft.com/office/drawing/2014/main" id="{04536BAE-8C2E-4FBA-9BC0-F115EAB27EFE}"/>
                  </a:ext>
                </a:extLst>
              </p:cNvPr>
              <p:cNvGrpSpPr/>
              <p:nvPr/>
            </p:nvGrpSpPr>
            <p:grpSpPr>
              <a:xfrm>
                <a:off x="2084341" y="4827822"/>
                <a:ext cx="1567071" cy="1585447"/>
                <a:chOff x="2310238" y="64"/>
                <a:chExt cx="1171575" cy="1171575"/>
              </a:xfrm>
              <a:solidFill>
                <a:schemeClr val="accent5">
                  <a:lumMod val="50000"/>
                </a:schemeClr>
              </a:solidFill>
            </p:grpSpPr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5A9DDEB2-A15C-4864-B89C-B7B413D6F072}"/>
                    </a:ext>
                  </a:extLst>
                </p:cNvPr>
                <p:cNvSpPr/>
                <p:nvPr/>
              </p:nvSpPr>
              <p:spPr>
                <a:xfrm>
                  <a:off x="2310238" y="64"/>
                  <a:ext cx="1171575" cy="1171575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2">
                    <a:alpha val="90000"/>
                    <a:hueOff val="0"/>
                    <a:satOff val="0"/>
                    <a:lumOff val="0"/>
                    <a:alphaOff val="-13333"/>
                  </a:schemeClr>
                </a:fillRef>
                <a:effectRef idx="0">
                  <a:schemeClr val="accent2">
                    <a:alpha val="90000"/>
                    <a:hueOff val="0"/>
                    <a:satOff val="0"/>
                    <a:lumOff val="0"/>
                    <a:alphaOff val="-13333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1" name="椭圆 4">
                  <a:extLst>
                    <a:ext uri="{FF2B5EF4-FFF2-40B4-BE49-F238E27FC236}">
                      <a16:creationId xmlns:a16="http://schemas.microsoft.com/office/drawing/2014/main" id="{80652469-C7A3-47C1-A9C6-9C92ACA660CC}"/>
                    </a:ext>
                  </a:extLst>
                </p:cNvPr>
                <p:cNvSpPr txBox="1"/>
                <p:nvPr/>
              </p:nvSpPr>
              <p:spPr>
                <a:xfrm>
                  <a:off x="2481811" y="171637"/>
                  <a:ext cx="828429" cy="828429"/>
                </a:xfrm>
                <a:prstGeom prst="rect">
                  <a:avLst/>
                </a:prstGeom>
                <a:grp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6510" tIns="16510" rIns="16510" bIns="16510" numCol="1" spcCol="1270" anchor="ctr" anchorCtr="0">
                  <a:noAutofit/>
                </a:bodyPr>
                <a:lstStyle/>
                <a:p>
                  <a:pPr marL="0" lvl="0" indent="0" algn="ctr" defTabSz="11557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zh-CN" altLang="en-US" sz="2800"/>
                    <a:t>嵌入式处理器</a:t>
                  </a:r>
                  <a:endParaRPr lang="zh-CN" altLang="en-US" sz="2800" kern="120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0746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15141FE-5821-465C-BA9F-B1AD59A83F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71553" y="-185649"/>
            <a:ext cx="3778276" cy="7229298"/>
          </a:xfrm>
          <a:prstGeom prst="rect">
            <a:avLst/>
          </a:prstGeom>
        </p:spPr>
      </p:pic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0" y="6443524"/>
            <a:ext cx="4876006" cy="271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b="0">
                <a:latin typeface="+mj-ea"/>
                <a:ea typeface="+mj-ea"/>
              </a:rPr>
              <a:t> </a:t>
            </a:r>
          </a:p>
        </p:txBody>
      </p:sp>
      <p:graphicFrame>
        <p:nvGraphicFramePr>
          <p:cNvPr id="41" name="图示 40">
            <a:extLst>
              <a:ext uri="{FF2B5EF4-FFF2-40B4-BE49-F238E27FC236}">
                <a16:creationId xmlns:a16="http://schemas.microsoft.com/office/drawing/2014/main" id="{45E87C87-F277-43B7-9C20-E10718121E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8503387"/>
              </p:ext>
            </p:extLst>
          </p:nvPr>
        </p:nvGraphicFramePr>
        <p:xfrm>
          <a:off x="4115113" y="1077538"/>
          <a:ext cx="7054385" cy="4702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1897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15141FE-5821-465C-BA9F-B1AD59A83F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58853" y="-185649"/>
            <a:ext cx="3778276" cy="7229298"/>
          </a:xfrm>
          <a:prstGeom prst="rect">
            <a:avLst/>
          </a:prstGeom>
        </p:spPr>
      </p:pic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0" y="6443524"/>
            <a:ext cx="4876006" cy="271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b="0">
                <a:latin typeface="+mj-ea"/>
                <a:ea typeface="+mj-ea"/>
              </a:rPr>
              <a:t> </a:t>
            </a:r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27A88294-5F89-4F33-AA64-E8504E6111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6103539"/>
              </p:ext>
            </p:extLst>
          </p:nvPr>
        </p:nvGraphicFramePr>
        <p:xfrm>
          <a:off x="3276202" y="868338"/>
          <a:ext cx="8915798" cy="5121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87C7E6CF-4525-42FA-8F8C-4DF7FBCFFD4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23324" y="1548432"/>
            <a:ext cx="1721443" cy="120176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6618155-BFB3-48A4-92D9-7FFDAF7C827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93950" y="4090425"/>
            <a:ext cx="1780189" cy="130433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821044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6553074" y="3339037"/>
            <a:ext cx="824336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45720" tIns="22860" rIns="45720" bIns="22860">
            <a:spAutoFit/>
          </a:bodyPr>
          <a:lstStyle>
            <a:defPPr>
              <a:defRPr lang="zh-CN"/>
            </a:defPPr>
            <a:lvl1pPr algn="ctr" defTabSz="1087755">
              <a:defRPr sz="1600" b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defRPr>
            </a:lvl1pPr>
          </a:lstStyle>
          <a:p>
            <a:r>
              <a:rPr lang="en-US" sz="2400">
                <a:latin typeface="微软雅黑" panose="020B0503020204020204" charset="-122"/>
                <a:ea typeface="微软雅黑" panose="020B0503020204020204" charset="-122"/>
              </a:rPr>
              <a:t>38%</a:t>
            </a: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8305914" y="3339037"/>
            <a:ext cx="824336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45720" tIns="22860" rIns="45720" bIns="22860">
            <a:spAutoFit/>
          </a:bodyPr>
          <a:lstStyle>
            <a:defPPr>
              <a:defRPr lang="zh-CN"/>
            </a:defPPr>
            <a:lvl1pPr algn="ctr" defTabSz="1087755">
              <a:defRPr sz="1600" b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defRPr>
            </a:lvl1pPr>
          </a:lstStyle>
          <a:p>
            <a:r>
              <a:rPr lang="en-US" sz="2400">
                <a:latin typeface="微软雅黑" panose="020B0503020204020204" charset="-122"/>
                <a:ea typeface="微软雅黑" panose="020B0503020204020204" charset="-122"/>
              </a:rPr>
              <a:t>75%</a:t>
            </a: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10058756" y="3339037"/>
            <a:ext cx="824336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45720" tIns="22860" rIns="45720" bIns="22860">
            <a:spAutoFit/>
          </a:bodyPr>
          <a:lstStyle>
            <a:defPPr>
              <a:defRPr lang="zh-CN"/>
            </a:defPPr>
            <a:lvl1pPr algn="ctr" defTabSz="1087755">
              <a:defRPr sz="1600" b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defRPr>
            </a:lvl1pPr>
          </a:lstStyle>
          <a:p>
            <a:r>
              <a:rPr lang="en-US" sz="2400">
                <a:latin typeface="微软雅黑" panose="020B0503020204020204" charset="-122"/>
                <a:ea typeface="微软雅黑" panose="020B0503020204020204" charset="-122"/>
              </a:rPr>
              <a:t>65%</a:t>
            </a: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 flipH="1">
            <a:off x="920336" y="518079"/>
            <a:ext cx="6255163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>
                <a:latin typeface="微软雅黑"/>
                <a:ea typeface="微软雅黑"/>
                <a:cs typeface="微软雅黑" panose="020B0503020204020204" charset="-122"/>
              </a:rPr>
              <a:t>论文调研：Def</a:t>
            </a:r>
            <a:r>
              <a:rPr lang="en-US" altLang="zh-CN" sz="3200">
                <a:latin typeface="微软雅黑"/>
                <a:ea typeface="微软雅黑"/>
                <a:cs typeface="微软雅黑" panose="020B0503020204020204" charset="-122"/>
              </a:rPr>
              <a:t>Droid</a:t>
            </a:r>
            <a:r>
              <a:rPr lang="zh-CN" altLang="en-US" sz="3200">
                <a:latin typeface="微软雅黑"/>
                <a:ea typeface="微软雅黑"/>
                <a:cs typeface="微软雅黑" panose="020B0503020204020204" charset="-122"/>
              </a:rPr>
              <a:t>相关</a:t>
            </a:r>
            <a:endParaRPr sz="3200">
              <a:latin typeface="微软雅黑"/>
              <a:ea typeface="微软雅黑"/>
              <a:cs typeface="微软雅黑" panose="020B0503020204020204" charset="-122"/>
            </a:endParaRPr>
          </a:p>
        </p:txBody>
      </p:sp>
      <p:sp>
        <p:nvSpPr>
          <p:cNvPr id="35" name="等腰三角形 34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5" name="矩形 24"/>
          <p:cNvSpPr/>
          <p:nvPr>
            <p:custDataLst>
              <p:tags r:id="rId1"/>
            </p:custDataLst>
          </p:nvPr>
        </p:nvSpPr>
        <p:spPr>
          <a:xfrm>
            <a:off x="0" y="6443524"/>
            <a:ext cx="4876006" cy="271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b="0">
                <a:latin typeface="+mj-ea"/>
                <a:ea typeface="+mj-ea"/>
              </a:rPr>
              <a:t> 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1609BE4-4D66-4156-B435-788AFD845A7C}"/>
              </a:ext>
            </a:extLst>
          </p:cNvPr>
          <p:cNvGrpSpPr/>
          <p:nvPr/>
        </p:nvGrpSpPr>
        <p:grpSpPr>
          <a:xfrm>
            <a:off x="6096000" y="444111"/>
            <a:ext cx="1430336" cy="584775"/>
            <a:chOff x="531472" y="2169175"/>
            <a:chExt cx="4677909" cy="1822790"/>
          </a:xfrm>
        </p:grpSpPr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EC1FBB34-9D05-4BDB-B8ED-8019AE8B2D51}"/>
                </a:ext>
              </a:extLst>
            </p:cNvPr>
            <p:cNvSpPr/>
            <p:nvPr/>
          </p:nvSpPr>
          <p:spPr bwMode="auto">
            <a:xfrm>
              <a:off x="531472" y="2953217"/>
              <a:ext cx="2340426" cy="1038748"/>
            </a:xfrm>
            <a:custGeom>
              <a:avLst/>
              <a:gdLst>
                <a:gd name="T0" fmla="*/ 330 w 660"/>
                <a:gd name="T1" fmla="*/ 262 h 262"/>
                <a:gd name="T2" fmla="*/ 331 w 660"/>
                <a:gd name="T3" fmla="*/ 262 h 262"/>
                <a:gd name="T4" fmla="*/ 660 w 660"/>
                <a:gd name="T5" fmla="*/ 262 h 262"/>
                <a:gd name="T6" fmla="*/ 330 w 660"/>
                <a:gd name="T7" fmla="*/ 4 h 262"/>
                <a:gd name="T8" fmla="*/ 0 w 660"/>
                <a:gd name="T9" fmla="*/ 262 h 262"/>
                <a:gd name="T10" fmla="*/ 330 w 660"/>
                <a:gd name="T11" fmla="*/ 26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0" h="262">
                  <a:moveTo>
                    <a:pt x="330" y="262"/>
                  </a:moveTo>
                  <a:cubicBezTo>
                    <a:pt x="331" y="262"/>
                    <a:pt x="331" y="262"/>
                    <a:pt x="331" y="262"/>
                  </a:cubicBezTo>
                  <a:cubicBezTo>
                    <a:pt x="660" y="262"/>
                    <a:pt x="660" y="262"/>
                    <a:pt x="660" y="262"/>
                  </a:cubicBezTo>
                  <a:cubicBezTo>
                    <a:pt x="442" y="189"/>
                    <a:pt x="419" y="0"/>
                    <a:pt x="330" y="4"/>
                  </a:cubicBezTo>
                  <a:cubicBezTo>
                    <a:pt x="242" y="0"/>
                    <a:pt x="219" y="189"/>
                    <a:pt x="0" y="262"/>
                  </a:cubicBezTo>
                  <a:lnTo>
                    <a:pt x="330" y="2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18214F98-A079-4072-B3F2-47B6ABB376FB}"/>
                </a:ext>
              </a:extLst>
            </p:cNvPr>
            <p:cNvSpPr/>
            <p:nvPr/>
          </p:nvSpPr>
          <p:spPr bwMode="auto">
            <a:xfrm>
              <a:off x="1747710" y="2169175"/>
              <a:ext cx="2340426" cy="1822790"/>
            </a:xfrm>
            <a:custGeom>
              <a:avLst/>
              <a:gdLst>
                <a:gd name="T0" fmla="*/ 330 w 660"/>
                <a:gd name="T1" fmla="*/ 262 h 262"/>
                <a:gd name="T2" fmla="*/ 331 w 660"/>
                <a:gd name="T3" fmla="*/ 262 h 262"/>
                <a:gd name="T4" fmla="*/ 660 w 660"/>
                <a:gd name="T5" fmla="*/ 262 h 262"/>
                <a:gd name="T6" fmla="*/ 330 w 660"/>
                <a:gd name="T7" fmla="*/ 4 h 262"/>
                <a:gd name="T8" fmla="*/ 0 w 660"/>
                <a:gd name="T9" fmla="*/ 262 h 262"/>
                <a:gd name="T10" fmla="*/ 330 w 660"/>
                <a:gd name="T11" fmla="*/ 26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0" h="262">
                  <a:moveTo>
                    <a:pt x="330" y="262"/>
                  </a:moveTo>
                  <a:cubicBezTo>
                    <a:pt x="331" y="262"/>
                    <a:pt x="331" y="262"/>
                    <a:pt x="331" y="262"/>
                  </a:cubicBezTo>
                  <a:cubicBezTo>
                    <a:pt x="660" y="262"/>
                    <a:pt x="660" y="262"/>
                    <a:pt x="660" y="262"/>
                  </a:cubicBezTo>
                  <a:cubicBezTo>
                    <a:pt x="442" y="189"/>
                    <a:pt x="419" y="0"/>
                    <a:pt x="330" y="4"/>
                  </a:cubicBezTo>
                  <a:cubicBezTo>
                    <a:pt x="242" y="0"/>
                    <a:pt x="219" y="189"/>
                    <a:pt x="0" y="262"/>
                  </a:cubicBezTo>
                  <a:lnTo>
                    <a:pt x="330" y="26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943F97E3-67AD-4C72-87B7-1F0C03D99B29}"/>
                </a:ext>
              </a:extLst>
            </p:cNvPr>
            <p:cNvSpPr/>
            <p:nvPr/>
          </p:nvSpPr>
          <p:spPr bwMode="auto">
            <a:xfrm>
              <a:off x="2868955" y="2305777"/>
              <a:ext cx="2340426" cy="1686188"/>
            </a:xfrm>
            <a:custGeom>
              <a:avLst/>
              <a:gdLst>
                <a:gd name="T0" fmla="*/ 330 w 660"/>
                <a:gd name="T1" fmla="*/ 262 h 262"/>
                <a:gd name="T2" fmla="*/ 331 w 660"/>
                <a:gd name="T3" fmla="*/ 262 h 262"/>
                <a:gd name="T4" fmla="*/ 660 w 660"/>
                <a:gd name="T5" fmla="*/ 262 h 262"/>
                <a:gd name="T6" fmla="*/ 330 w 660"/>
                <a:gd name="T7" fmla="*/ 4 h 262"/>
                <a:gd name="T8" fmla="*/ 0 w 660"/>
                <a:gd name="T9" fmla="*/ 262 h 262"/>
                <a:gd name="T10" fmla="*/ 330 w 660"/>
                <a:gd name="T11" fmla="*/ 26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0" h="262">
                  <a:moveTo>
                    <a:pt x="330" y="262"/>
                  </a:moveTo>
                  <a:cubicBezTo>
                    <a:pt x="331" y="262"/>
                    <a:pt x="331" y="262"/>
                    <a:pt x="331" y="262"/>
                  </a:cubicBezTo>
                  <a:cubicBezTo>
                    <a:pt x="660" y="262"/>
                    <a:pt x="660" y="262"/>
                    <a:pt x="660" y="262"/>
                  </a:cubicBezTo>
                  <a:cubicBezTo>
                    <a:pt x="442" y="189"/>
                    <a:pt x="419" y="0"/>
                    <a:pt x="330" y="4"/>
                  </a:cubicBezTo>
                  <a:cubicBezTo>
                    <a:pt x="242" y="0"/>
                    <a:pt x="219" y="189"/>
                    <a:pt x="0" y="262"/>
                  </a:cubicBezTo>
                  <a:lnTo>
                    <a:pt x="330" y="26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A232F148-5D6C-4BD8-A25D-1CDA95BDE8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1238458"/>
              </p:ext>
            </p:extLst>
          </p:nvPr>
        </p:nvGraphicFramePr>
        <p:xfrm>
          <a:off x="1144198" y="1804805"/>
          <a:ext cx="9422592" cy="34529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6318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6553074" y="3339037"/>
            <a:ext cx="824336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45720" tIns="22860" rIns="45720" bIns="22860">
            <a:spAutoFit/>
          </a:bodyPr>
          <a:lstStyle>
            <a:defPPr>
              <a:defRPr lang="zh-CN"/>
            </a:defPPr>
            <a:lvl1pPr algn="ctr" defTabSz="1087755">
              <a:defRPr sz="1600" b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defRPr>
            </a:lvl1pPr>
          </a:lstStyle>
          <a:p>
            <a:r>
              <a:rPr lang="en-US" sz="2400">
                <a:latin typeface="微软雅黑" panose="020B0503020204020204" charset="-122"/>
                <a:ea typeface="微软雅黑" panose="020B0503020204020204" charset="-122"/>
              </a:rPr>
              <a:t>38%</a:t>
            </a: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8305914" y="3339037"/>
            <a:ext cx="824336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45720" tIns="22860" rIns="45720" bIns="22860">
            <a:spAutoFit/>
          </a:bodyPr>
          <a:lstStyle>
            <a:defPPr>
              <a:defRPr lang="zh-CN"/>
            </a:defPPr>
            <a:lvl1pPr algn="ctr" defTabSz="1087755">
              <a:defRPr sz="1600" b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defRPr>
            </a:lvl1pPr>
          </a:lstStyle>
          <a:p>
            <a:r>
              <a:rPr lang="en-US" sz="2400">
                <a:latin typeface="微软雅黑" panose="020B0503020204020204" charset="-122"/>
                <a:ea typeface="微软雅黑" panose="020B0503020204020204" charset="-122"/>
              </a:rPr>
              <a:t>75%</a:t>
            </a: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10058756" y="3339037"/>
            <a:ext cx="824336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45720" tIns="22860" rIns="45720" bIns="22860">
            <a:spAutoFit/>
          </a:bodyPr>
          <a:lstStyle>
            <a:defPPr>
              <a:defRPr lang="zh-CN"/>
            </a:defPPr>
            <a:lvl1pPr algn="ctr" defTabSz="1087755">
              <a:defRPr sz="1600" b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defRPr>
            </a:lvl1pPr>
          </a:lstStyle>
          <a:p>
            <a:r>
              <a:rPr lang="en-US" sz="2400">
                <a:latin typeface="微软雅黑" panose="020B0503020204020204" charset="-122"/>
                <a:ea typeface="微软雅黑" panose="020B0503020204020204" charset="-122"/>
              </a:rPr>
              <a:t>65%</a:t>
            </a: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 flipH="1">
            <a:off x="920336" y="518079"/>
            <a:ext cx="6255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论文调研：</a:t>
            </a:r>
            <a:r>
              <a:rPr lang="en-US" altLang="zh-CN" sz="320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FlowDroid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相关</a:t>
            </a:r>
            <a:endParaRPr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5" name="等腰三角形 34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5" name="矩形 24"/>
          <p:cNvSpPr/>
          <p:nvPr>
            <p:custDataLst>
              <p:tags r:id="rId1"/>
            </p:custDataLst>
          </p:nvPr>
        </p:nvSpPr>
        <p:spPr>
          <a:xfrm>
            <a:off x="0" y="6443524"/>
            <a:ext cx="4876006" cy="271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b="0">
                <a:latin typeface="+mj-ea"/>
                <a:ea typeface="+mj-ea"/>
              </a:rPr>
              <a:t> 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1609BE4-4D66-4156-B435-788AFD845A7C}"/>
              </a:ext>
            </a:extLst>
          </p:cNvPr>
          <p:cNvGrpSpPr/>
          <p:nvPr/>
        </p:nvGrpSpPr>
        <p:grpSpPr>
          <a:xfrm>
            <a:off x="6096000" y="444111"/>
            <a:ext cx="1430336" cy="584775"/>
            <a:chOff x="531472" y="2169175"/>
            <a:chExt cx="4677909" cy="1822790"/>
          </a:xfrm>
        </p:grpSpPr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EC1FBB34-9D05-4BDB-B8ED-8019AE8B2D51}"/>
                </a:ext>
              </a:extLst>
            </p:cNvPr>
            <p:cNvSpPr/>
            <p:nvPr/>
          </p:nvSpPr>
          <p:spPr bwMode="auto">
            <a:xfrm>
              <a:off x="531472" y="2953217"/>
              <a:ext cx="2340426" cy="1038748"/>
            </a:xfrm>
            <a:custGeom>
              <a:avLst/>
              <a:gdLst>
                <a:gd name="T0" fmla="*/ 330 w 660"/>
                <a:gd name="T1" fmla="*/ 262 h 262"/>
                <a:gd name="T2" fmla="*/ 331 w 660"/>
                <a:gd name="T3" fmla="*/ 262 h 262"/>
                <a:gd name="T4" fmla="*/ 660 w 660"/>
                <a:gd name="T5" fmla="*/ 262 h 262"/>
                <a:gd name="T6" fmla="*/ 330 w 660"/>
                <a:gd name="T7" fmla="*/ 4 h 262"/>
                <a:gd name="T8" fmla="*/ 0 w 660"/>
                <a:gd name="T9" fmla="*/ 262 h 262"/>
                <a:gd name="T10" fmla="*/ 330 w 660"/>
                <a:gd name="T11" fmla="*/ 26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0" h="262">
                  <a:moveTo>
                    <a:pt x="330" y="262"/>
                  </a:moveTo>
                  <a:cubicBezTo>
                    <a:pt x="331" y="262"/>
                    <a:pt x="331" y="262"/>
                    <a:pt x="331" y="262"/>
                  </a:cubicBezTo>
                  <a:cubicBezTo>
                    <a:pt x="660" y="262"/>
                    <a:pt x="660" y="262"/>
                    <a:pt x="660" y="262"/>
                  </a:cubicBezTo>
                  <a:cubicBezTo>
                    <a:pt x="442" y="189"/>
                    <a:pt x="419" y="0"/>
                    <a:pt x="330" y="4"/>
                  </a:cubicBezTo>
                  <a:cubicBezTo>
                    <a:pt x="242" y="0"/>
                    <a:pt x="219" y="189"/>
                    <a:pt x="0" y="262"/>
                  </a:cubicBezTo>
                  <a:lnTo>
                    <a:pt x="330" y="2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18214F98-A079-4072-B3F2-47B6ABB376FB}"/>
                </a:ext>
              </a:extLst>
            </p:cNvPr>
            <p:cNvSpPr/>
            <p:nvPr/>
          </p:nvSpPr>
          <p:spPr bwMode="auto">
            <a:xfrm>
              <a:off x="1747710" y="2169175"/>
              <a:ext cx="2340426" cy="1822790"/>
            </a:xfrm>
            <a:custGeom>
              <a:avLst/>
              <a:gdLst>
                <a:gd name="T0" fmla="*/ 330 w 660"/>
                <a:gd name="T1" fmla="*/ 262 h 262"/>
                <a:gd name="T2" fmla="*/ 331 w 660"/>
                <a:gd name="T3" fmla="*/ 262 h 262"/>
                <a:gd name="T4" fmla="*/ 660 w 660"/>
                <a:gd name="T5" fmla="*/ 262 h 262"/>
                <a:gd name="T6" fmla="*/ 330 w 660"/>
                <a:gd name="T7" fmla="*/ 4 h 262"/>
                <a:gd name="T8" fmla="*/ 0 w 660"/>
                <a:gd name="T9" fmla="*/ 262 h 262"/>
                <a:gd name="T10" fmla="*/ 330 w 660"/>
                <a:gd name="T11" fmla="*/ 26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0" h="262">
                  <a:moveTo>
                    <a:pt x="330" y="262"/>
                  </a:moveTo>
                  <a:cubicBezTo>
                    <a:pt x="331" y="262"/>
                    <a:pt x="331" y="262"/>
                    <a:pt x="331" y="262"/>
                  </a:cubicBezTo>
                  <a:cubicBezTo>
                    <a:pt x="660" y="262"/>
                    <a:pt x="660" y="262"/>
                    <a:pt x="660" y="262"/>
                  </a:cubicBezTo>
                  <a:cubicBezTo>
                    <a:pt x="442" y="189"/>
                    <a:pt x="419" y="0"/>
                    <a:pt x="330" y="4"/>
                  </a:cubicBezTo>
                  <a:cubicBezTo>
                    <a:pt x="242" y="0"/>
                    <a:pt x="219" y="189"/>
                    <a:pt x="0" y="262"/>
                  </a:cubicBezTo>
                  <a:lnTo>
                    <a:pt x="330" y="26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943F97E3-67AD-4C72-87B7-1F0C03D99B29}"/>
                </a:ext>
              </a:extLst>
            </p:cNvPr>
            <p:cNvSpPr/>
            <p:nvPr/>
          </p:nvSpPr>
          <p:spPr bwMode="auto">
            <a:xfrm>
              <a:off x="2868955" y="2305777"/>
              <a:ext cx="2340426" cy="1686188"/>
            </a:xfrm>
            <a:custGeom>
              <a:avLst/>
              <a:gdLst>
                <a:gd name="T0" fmla="*/ 330 w 660"/>
                <a:gd name="T1" fmla="*/ 262 h 262"/>
                <a:gd name="T2" fmla="*/ 331 w 660"/>
                <a:gd name="T3" fmla="*/ 262 h 262"/>
                <a:gd name="T4" fmla="*/ 660 w 660"/>
                <a:gd name="T5" fmla="*/ 262 h 262"/>
                <a:gd name="T6" fmla="*/ 330 w 660"/>
                <a:gd name="T7" fmla="*/ 4 h 262"/>
                <a:gd name="T8" fmla="*/ 0 w 660"/>
                <a:gd name="T9" fmla="*/ 262 h 262"/>
                <a:gd name="T10" fmla="*/ 330 w 660"/>
                <a:gd name="T11" fmla="*/ 26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0" h="262">
                  <a:moveTo>
                    <a:pt x="330" y="262"/>
                  </a:moveTo>
                  <a:cubicBezTo>
                    <a:pt x="331" y="262"/>
                    <a:pt x="331" y="262"/>
                    <a:pt x="331" y="262"/>
                  </a:cubicBezTo>
                  <a:cubicBezTo>
                    <a:pt x="660" y="262"/>
                    <a:pt x="660" y="262"/>
                    <a:pt x="660" y="262"/>
                  </a:cubicBezTo>
                  <a:cubicBezTo>
                    <a:pt x="442" y="189"/>
                    <a:pt x="419" y="0"/>
                    <a:pt x="330" y="4"/>
                  </a:cubicBezTo>
                  <a:cubicBezTo>
                    <a:pt x="242" y="0"/>
                    <a:pt x="219" y="189"/>
                    <a:pt x="0" y="262"/>
                  </a:cubicBezTo>
                  <a:lnTo>
                    <a:pt x="330" y="26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A232F148-5D6C-4BD8-A25D-1CDA95BDE824}"/>
              </a:ext>
            </a:extLst>
          </p:cNvPr>
          <p:cNvGraphicFramePr/>
          <p:nvPr>
            <p:extLst/>
          </p:nvPr>
        </p:nvGraphicFramePr>
        <p:xfrm>
          <a:off x="1144198" y="1804805"/>
          <a:ext cx="9422592" cy="34529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02844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/>
          <p:cNvSpPr txBox="1"/>
          <p:nvPr/>
        </p:nvSpPr>
        <p:spPr>
          <a:xfrm rot="1440000" flipH="1">
            <a:off x="8628883" y="2658068"/>
            <a:ext cx="2127723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 panose="020B0503020204020204" charset="-122"/>
              </a:rPr>
              <a:t>家用设备智能化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 flipH="1">
            <a:off x="920336" y="467572"/>
            <a:ext cx="2978563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60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 panose="020B0503020204020204" charset="-122"/>
              </a:rPr>
              <a:t>智能家居</a:t>
            </a:r>
            <a:endParaRPr lang="en-US" altLang="zh-CN" sz="3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Picture 4" descr="A person in a kitchen&#10;&#10;Description generated with high confidence">
            <a:extLst>
              <a:ext uri="{FF2B5EF4-FFF2-40B4-BE49-F238E27FC236}">
                <a16:creationId xmlns:a16="http://schemas.microsoft.com/office/drawing/2014/main" id="{35303C0F-4B96-41BE-9681-DD24FBFEA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46" y="1613301"/>
            <a:ext cx="7373815" cy="44520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32059" y="467572"/>
            <a:ext cx="4127424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60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 panose="020B0503020204020204" charset="-122"/>
              </a:rPr>
              <a:t>智能家居安全隐患</a:t>
            </a:r>
            <a:endParaRPr lang="en-US" altLang="zh-CN" sz="3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Picture 7" descr="A picture containing table, sitting, floor, indoor&#10;&#10;Description generated with very high confidence">
            <a:extLst>
              <a:ext uri="{FF2B5EF4-FFF2-40B4-BE49-F238E27FC236}">
                <a16:creationId xmlns:a16="http://schemas.microsoft.com/office/drawing/2014/main" id="{ADE8D183-CAAD-4B67-9FD7-C586229C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009" y="1764322"/>
            <a:ext cx="6477000" cy="362243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4" name="Picture 5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50989144-0D2F-4E67-97EF-8F4D60AFFB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6235" y="1764322"/>
            <a:ext cx="1099774" cy="74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741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文本框 68"/>
          <p:cNvSpPr txBox="1"/>
          <p:nvPr/>
        </p:nvSpPr>
        <p:spPr>
          <a:xfrm>
            <a:off x="1666115" y="2686477"/>
            <a:ext cx="31676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CONTENT</a:t>
            </a:r>
            <a:endParaRPr lang="zh-CN" altLang="en-US" sz="48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550863" y="3367970"/>
            <a:ext cx="4282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 parts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92B8631-FA00-4859-B982-A12D3E241EA2}"/>
              </a:ext>
            </a:extLst>
          </p:cNvPr>
          <p:cNvGrpSpPr/>
          <p:nvPr/>
        </p:nvGrpSpPr>
        <p:grpSpPr>
          <a:xfrm>
            <a:off x="5949064" y="1407571"/>
            <a:ext cx="7837610" cy="3920797"/>
            <a:chOff x="5490133" y="1466604"/>
            <a:chExt cx="5224189" cy="2248618"/>
          </a:xfrm>
        </p:grpSpPr>
        <p:grpSp>
          <p:nvGrpSpPr>
            <p:cNvPr id="53" name="组合 52"/>
            <p:cNvGrpSpPr/>
            <p:nvPr/>
          </p:nvGrpSpPr>
          <p:grpSpPr>
            <a:xfrm>
              <a:off x="5490133" y="1466604"/>
              <a:ext cx="5224189" cy="635447"/>
              <a:chOff x="4849178" y="1625999"/>
              <a:chExt cx="5224189" cy="635447"/>
            </a:xfrm>
          </p:grpSpPr>
          <p:sp>
            <p:nvSpPr>
              <p:cNvPr id="54" name="等腰三角形 53"/>
              <p:cNvSpPr/>
              <p:nvPr/>
            </p:nvSpPr>
            <p:spPr>
              <a:xfrm rot="5400000">
                <a:off x="5666858" y="1872452"/>
                <a:ext cx="249378" cy="214980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4849178" y="1625999"/>
                <a:ext cx="826021" cy="635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01</a:t>
                </a:r>
                <a:endParaRPr lang="zh-CN" altLang="en-US" sz="6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 flipH="1">
                <a:off x="5947344" y="1795276"/>
                <a:ext cx="4126023" cy="370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项目概述</a:t>
                </a:r>
                <a:endParaRPr lang="en-US" altLang="zh-CN" sz="3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</p:grpSp>
        <p:grpSp>
          <p:nvGrpSpPr>
            <p:cNvPr id="82" name="组合 81"/>
            <p:cNvGrpSpPr/>
            <p:nvPr/>
          </p:nvGrpSpPr>
          <p:grpSpPr>
            <a:xfrm>
              <a:off x="5490133" y="2273189"/>
              <a:ext cx="5224189" cy="635448"/>
              <a:chOff x="4849178" y="1625999"/>
              <a:chExt cx="5224189" cy="635448"/>
            </a:xfrm>
          </p:grpSpPr>
          <p:sp>
            <p:nvSpPr>
              <p:cNvPr id="83" name="等腰三角形 82"/>
              <p:cNvSpPr/>
              <p:nvPr/>
            </p:nvSpPr>
            <p:spPr>
              <a:xfrm rot="5400000">
                <a:off x="5666858" y="1872452"/>
                <a:ext cx="249378" cy="21498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84" name="文本框 83"/>
              <p:cNvSpPr txBox="1"/>
              <p:nvPr/>
            </p:nvSpPr>
            <p:spPr>
              <a:xfrm>
                <a:off x="4849178" y="1625999"/>
                <a:ext cx="826021" cy="635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02</a:t>
                </a:r>
                <a:endParaRPr lang="zh-CN" altLang="en-US" sz="6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85" name="文本框 84"/>
              <p:cNvSpPr txBox="1"/>
              <p:nvPr/>
            </p:nvSpPr>
            <p:spPr>
              <a:xfrm flipH="1">
                <a:off x="5947344" y="1795276"/>
                <a:ext cx="4126023" cy="370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成果分享</a:t>
                </a:r>
                <a:endParaRPr lang="en-US" altLang="zh-CN" sz="3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</p:grpSp>
        <p:grpSp>
          <p:nvGrpSpPr>
            <p:cNvPr id="86" name="组合 85"/>
            <p:cNvGrpSpPr/>
            <p:nvPr/>
          </p:nvGrpSpPr>
          <p:grpSpPr>
            <a:xfrm>
              <a:off x="5490133" y="3079774"/>
              <a:ext cx="5224189" cy="635448"/>
              <a:chOff x="4849178" y="1625999"/>
              <a:chExt cx="5224189" cy="635448"/>
            </a:xfrm>
          </p:grpSpPr>
          <p:sp>
            <p:nvSpPr>
              <p:cNvPr id="87" name="等腰三角形 86"/>
              <p:cNvSpPr/>
              <p:nvPr/>
            </p:nvSpPr>
            <p:spPr>
              <a:xfrm rot="5400000">
                <a:off x="5666858" y="1872452"/>
                <a:ext cx="249378" cy="214980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88" name="文本框 87"/>
              <p:cNvSpPr txBox="1"/>
              <p:nvPr/>
            </p:nvSpPr>
            <p:spPr>
              <a:xfrm>
                <a:off x="4849178" y="1625999"/>
                <a:ext cx="826021" cy="635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03</a:t>
                </a:r>
                <a:endParaRPr lang="zh-CN" altLang="en-US" sz="6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89" name="文本框 88"/>
              <p:cNvSpPr txBox="1"/>
              <p:nvPr/>
            </p:nvSpPr>
            <p:spPr>
              <a:xfrm flipH="1">
                <a:off x="5947344" y="1782937"/>
                <a:ext cx="4126023" cy="370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经验总结</a:t>
                </a:r>
                <a:endParaRPr lang="en-US" altLang="zh-CN" sz="3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8">
            <a:extLst>
              <a:ext uri="{FF2B5EF4-FFF2-40B4-BE49-F238E27FC236}">
                <a16:creationId xmlns:a16="http://schemas.microsoft.com/office/drawing/2014/main" id="{F8B12421-DD6D-4D9E-9620-F2F453455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1071" y="1812899"/>
            <a:ext cx="2743200" cy="17157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0" name="Picture 4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0458386-8CA4-4C24-B396-153473D7C9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6165" y="3528646"/>
            <a:ext cx="3938953" cy="21794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矩形 13"/>
          <p:cNvSpPr/>
          <p:nvPr/>
        </p:nvSpPr>
        <p:spPr>
          <a:xfrm>
            <a:off x="4286891" y="3004416"/>
            <a:ext cx="50206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Z</a:t>
            </a:r>
          </a:p>
        </p:txBody>
      </p:sp>
      <p:sp>
        <p:nvSpPr>
          <p:cNvPr id="16" name="矩形 15"/>
          <p:cNvSpPr/>
          <p:nvPr/>
        </p:nvSpPr>
        <p:spPr>
          <a:xfrm>
            <a:off x="6365221" y="3053679"/>
            <a:ext cx="50206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Z</a:t>
            </a:r>
          </a:p>
        </p:txBody>
      </p:sp>
      <p:sp>
        <p:nvSpPr>
          <p:cNvPr id="34" name="文本框 33"/>
          <p:cNvSpPr txBox="1"/>
          <p:nvPr/>
        </p:nvSpPr>
        <p:spPr>
          <a:xfrm flipH="1">
            <a:off x="932059" y="467572"/>
            <a:ext cx="5100439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60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 panose="020B0503020204020204" charset="-122"/>
              </a:rPr>
              <a:t>智能家居厂商与平台</a:t>
            </a:r>
            <a:endParaRPr lang="en-US" altLang="zh-CN" sz="3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5" name="等腰三角形 34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Picture 2" descr="A close up of a sign&#10;&#10;Description generated with high confidence">
            <a:extLst>
              <a:ext uri="{FF2B5EF4-FFF2-40B4-BE49-F238E27FC236}">
                <a16:creationId xmlns:a16="http://schemas.microsoft.com/office/drawing/2014/main" id="{3EAAB088-7269-4EA2-95DD-03D6A042C5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5040" y="2048399"/>
            <a:ext cx="1758462" cy="10908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CD055F7D-EFB2-46F1-B032-F5DB9A22CA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4291" y="3528646"/>
            <a:ext cx="1348155" cy="12993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6" name="Picture 36">
            <a:extLst>
              <a:ext uri="{FF2B5EF4-FFF2-40B4-BE49-F238E27FC236}">
                <a16:creationId xmlns:a16="http://schemas.microsoft.com/office/drawing/2014/main" id="{47D20FF1-C057-4ED4-9445-B8DE6E7B8F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07126" y="2026901"/>
            <a:ext cx="4450744" cy="24209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4267460" y="2826616"/>
            <a:ext cx="50206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Z</a:t>
            </a:r>
          </a:p>
        </p:txBody>
      </p:sp>
      <p:sp>
        <p:nvSpPr>
          <p:cNvPr id="15" name="矩形 14"/>
          <p:cNvSpPr/>
          <p:nvPr/>
        </p:nvSpPr>
        <p:spPr>
          <a:xfrm>
            <a:off x="7449952" y="2823008"/>
            <a:ext cx="50206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Z</a:t>
            </a:r>
          </a:p>
        </p:txBody>
      </p:sp>
      <p:sp>
        <p:nvSpPr>
          <p:cNvPr id="16" name="矩形 15"/>
          <p:cNvSpPr/>
          <p:nvPr/>
        </p:nvSpPr>
        <p:spPr>
          <a:xfrm>
            <a:off x="6345790" y="2875879"/>
            <a:ext cx="50206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Z</a:t>
            </a:r>
          </a:p>
        </p:txBody>
      </p:sp>
      <p:sp>
        <p:nvSpPr>
          <p:cNvPr id="34" name="文本框 33"/>
          <p:cNvSpPr txBox="1"/>
          <p:nvPr/>
        </p:nvSpPr>
        <p:spPr>
          <a:xfrm flipH="1">
            <a:off x="932059" y="467572"/>
            <a:ext cx="5100439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60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 panose="020B0503020204020204" charset="-122"/>
              </a:rPr>
              <a:t>SmartThings</a:t>
            </a:r>
            <a:endParaRPr lang="en-US" altLang="zh-CN" sz="3600" err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5" name="等腰三角形 34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Picture 4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7BC613A7-D3F7-4E69-9867-F8A531BEF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337" y="1409700"/>
            <a:ext cx="10175381" cy="459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4267460" y="2826616"/>
            <a:ext cx="50206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Z</a:t>
            </a:r>
          </a:p>
        </p:txBody>
      </p:sp>
      <p:sp>
        <p:nvSpPr>
          <p:cNvPr id="15" name="矩形 14"/>
          <p:cNvSpPr/>
          <p:nvPr/>
        </p:nvSpPr>
        <p:spPr>
          <a:xfrm>
            <a:off x="7449952" y="2823008"/>
            <a:ext cx="50206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Z</a:t>
            </a:r>
          </a:p>
        </p:txBody>
      </p:sp>
      <p:sp>
        <p:nvSpPr>
          <p:cNvPr id="16" name="矩形 15"/>
          <p:cNvSpPr/>
          <p:nvPr/>
        </p:nvSpPr>
        <p:spPr>
          <a:xfrm>
            <a:off x="6345790" y="2875879"/>
            <a:ext cx="50206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Z</a:t>
            </a:r>
          </a:p>
        </p:txBody>
      </p:sp>
      <p:sp>
        <p:nvSpPr>
          <p:cNvPr id="34" name="文本框 33"/>
          <p:cNvSpPr txBox="1"/>
          <p:nvPr/>
        </p:nvSpPr>
        <p:spPr>
          <a:xfrm flipH="1">
            <a:off x="932059" y="467572"/>
            <a:ext cx="5100439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60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 panose="020B0503020204020204" charset="-122"/>
              </a:rPr>
              <a:t>SmartThings</a:t>
            </a:r>
            <a:endParaRPr lang="en-US" altLang="zh-CN" sz="3600" err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5" name="等腰三角形 34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CBC1ED99-328F-4289-9159-18CFA5D35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960" y="1390255"/>
            <a:ext cx="7151076" cy="47281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88450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7449952" y="2823008"/>
            <a:ext cx="50206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Z</a:t>
            </a:r>
          </a:p>
        </p:txBody>
      </p:sp>
      <p:sp>
        <p:nvSpPr>
          <p:cNvPr id="16" name="矩形 15"/>
          <p:cNvSpPr/>
          <p:nvPr/>
        </p:nvSpPr>
        <p:spPr>
          <a:xfrm>
            <a:off x="6345790" y="2875879"/>
            <a:ext cx="50206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Z</a:t>
            </a:r>
          </a:p>
        </p:txBody>
      </p:sp>
      <p:sp>
        <p:nvSpPr>
          <p:cNvPr id="34" name="文本框 33"/>
          <p:cNvSpPr txBox="1"/>
          <p:nvPr/>
        </p:nvSpPr>
        <p:spPr>
          <a:xfrm flipH="1">
            <a:off x="932059" y="467572"/>
            <a:ext cx="5100439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60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 panose="020B0503020204020204" charset="-122"/>
              </a:rPr>
              <a:t>SmartThings</a:t>
            </a:r>
            <a:endParaRPr lang="en-US" altLang="zh-CN" sz="3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5" name="等腰三角形 34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3" name="Diagram 3">
            <a:extLst>
              <a:ext uri="{FF2B5EF4-FFF2-40B4-BE49-F238E27FC236}">
                <a16:creationId xmlns:a16="http://schemas.microsoft.com/office/drawing/2014/main" id="{ABAFFD25-470A-4CC4-8187-12E26CD0D2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0655149"/>
              </p:ext>
            </p:extLst>
          </p:nvPr>
        </p:nvGraphicFramePr>
        <p:xfrm>
          <a:off x="4221034" y="776662"/>
          <a:ext cx="7166104" cy="5508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9486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 flipH="1">
            <a:off x="7697489" y="4376228"/>
            <a:ext cx="3809348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800" err="1">
                <a:solidFill>
                  <a:schemeClr val="accent4"/>
                </a:solidFill>
                <a:latin typeface="微软雅黑"/>
                <a:ea typeface="微软雅黑"/>
              </a:rPr>
              <a:t>经验总结</a:t>
            </a:r>
            <a:endParaRPr lang="en-US" err="1">
              <a:solidFill>
                <a:schemeClr val="accent4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607892" y="3931074"/>
            <a:ext cx="2743200" cy="20928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3000">
                <a:solidFill>
                  <a:schemeClr val="bg1">
                    <a:lumMod val="75000"/>
                  </a:schemeClr>
                </a:solidFill>
                <a:latin typeface="微软雅黑"/>
                <a:ea typeface="微软雅黑"/>
                <a:cs typeface="微软雅黑" panose="020B0503020204020204" charset="-122"/>
              </a:rPr>
              <a:t>03</a:t>
            </a:r>
            <a:endParaRPr lang="zh-CN" altLang="en-US" sz="1300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0" y="-3"/>
            <a:ext cx="7697488" cy="5604389"/>
            <a:chOff x="0" y="-2"/>
            <a:chExt cx="4808931" cy="3501288"/>
          </a:xfrm>
          <a:blipFill>
            <a:blip r:embed="rId4"/>
            <a:srcRect/>
            <a:stretch>
              <a:fillRect/>
            </a:stretch>
          </a:blipFill>
        </p:grpSpPr>
        <p:sp>
          <p:nvSpPr>
            <p:cNvPr id="11" name="等腰三角形 10"/>
            <p:cNvSpPr/>
            <p:nvPr/>
          </p:nvSpPr>
          <p:spPr>
            <a:xfrm rot="5400000">
              <a:off x="-95087" y="95085"/>
              <a:ext cx="1378763" cy="118858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16200000">
              <a:off x="-95085" y="802592"/>
              <a:ext cx="1378763" cy="118858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3" name="等腰三角形 12"/>
            <p:cNvSpPr/>
            <p:nvPr/>
          </p:nvSpPr>
          <p:spPr>
            <a:xfrm rot="5400000">
              <a:off x="-95087" y="1510099"/>
              <a:ext cx="1378763" cy="118858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 rot="16200000">
              <a:off x="1117298" y="95087"/>
              <a:ext cx="1378763" cy="118858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5" name="等腰三角形 14"/>
            <p:cNvSpPr/>
            <p:nvPr/>
          </p:nvSpPr>
          <p:spPr>
            <a:xfrm rot="5400000">
              <a:off x="1110008" y="802592"/>
              <a:ext cx="1378763" cy="118858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6" name="等腰三角形 15"/>
            <p:cNvSpPr/>
            <p:nvPr/>
          </p:nvSpPr>
          <p:spPr>
            <a:xfrm rot="16200000">
              <a:off x="1111740" y="1510101"/>
              <a:ext cx="1378763" cy="118858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7" name="等腰三角形 16"/>
            <p:cNvSpPr/>
            <p:nvPr/>
          </p:nvSpPr>
          <p:spPr>
            <a:xfrm rot="5400000">
              <a:off x="2320159" y="95085"/>
              <a:ext cx="1378763" cy="118858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 rot="5400000">
              <a:off x="1110245" y="2217610"/>
              <a:ext cx="1378763" cy="118858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9" name="等腰三角形 18"/>
            <p:cNvSpPr/>
            <p:nvPr/>
          </p:nvSpPr>
          <p:spPr>
            <a:xfrm rot="16200000">
              <a:off x="2320159" y="802591"/>
              <a:ext cx="1378763" cy="118858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5400000">
              <a:off x="3525255" y="802591"/>
              <a:ext cx="1378763" cy="118858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22" name="等腰三角形 21"/>
          <p:cNvSpPr/>
          <p:nvPr/>
        </p:nvSpPr>
        <p:spPr>
          <a:xfrm rot="5400000">
            <a:off x="7146226" y="4412313"/>
            <a:ext cx="523220" cy="451050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0" y="6443524"/>
            <a:ext cx="4876006" cy="271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b="0">
                <a:latin typeface="+mj-ea"/>
                <a:ea typeface="+mj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9531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 rot="21257522">
            <a:off x="3395275" y="1380699"/>
            <a:ext cx="5408712" cy="4625478"/>
            <a:chOff x="4446456" y="2431242"/>
            <a:chExt cx="3260630" cy="2788458"/>
          </a:xfrm>
        </p:grpSpPr>
        <p:sp>
          <p:nvSpPr>
            <p:cNvPr id="7" name="MH_Other_1"/>
            <p:cNvSpPr/>
            <p:nvPr/>
          </p:nvSpPr>
          <p:spPr>
            <a:xfrm rot="12359350" flipV="1">
              <a:off x="4446456" y="3726128"/>
              <a:ext cx="1238296" cy="409560"/>
            </a:xfrm>
            <a:custGeom>
              <a:avLst/>
              <a:gdLst/>
              <a:ahLst/>
              <a:cxnLst/>
              <a:rect l="l" t="t" r="r" b="b"/>
              <a:pathLst>
                <a:path w="4329437" h="1327147">
                  <a:moveTo>
                    <a:pt x="0" y="0"/>
                  </a:moveTo>
                  <a:lnTo>
                    <a:pt x="3063884" y="0"/>
                  </a:lnTo>
                  <a:lnTo>
                    <a:pt x="4329437" y="320674"/>
                  </a:lnTo>
                  <a:lnTo>
                    <a:pt x="3216284" y="1327147"/>
                  </a:lnTo>
                  <a:lnTo>
                    <a:pt x="1017114" y="1132621"/>
                  </a:lnTo>
                  <a:close/>
                </a:path>
              </a:pathLst>
            </a:custGeom>
            <a:solidFill>
              <a:sysClr val="windowText" lastClr="000000">
                <a:lumMod val="50000"/>
                <a:lumOff val="50000"/>
              </a:sysClr>
            </a:solidFill>
            <a:ln w="25400" cap="flat" cmpd="sng" algn="ctr">
              <a:noFill/>
              <a:prstDash val="solid"/>
            </a:ln>
            <a:effectLst>
              <a:softEdge rad="317500"/>
            </a:effectLst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8" name="MH_Other_2"/>
            <p:cNvSpPr/>
            <p:nvPr/>
          </p:nvSpPr>
          <p:spPr>
            <a:xfrm rot="12359350" flipV="1">
              <a:off x="4686300" y="3706813"/>
              <a:ext cx="1112838" cy="347662"/>
            </a:xfrm>
            <a:custGeom>
              <a:avLst/>
              <a:gdLst>
                <a:gd name="connsiteX0" fmla="*/ 0 w 3888432"/>
                <a:gd name="connsiteY0" fmla="*/ 0 h 1129027"/>
                <a:gd name="connsiteX1" fmla="*/ 3323919 w 3888432"/>
                <a:gd name="connsiteY1" fmla="*/ 0 h 1129027"/>
                <a:gd name="connsiteX2" fmla="*/ 3888432 w 3888432"/>
                <a:gd name="connsiteY2" fmla="*/ 564514 h 1129027"/>
                <a:gd name="connsiteX3" fmla="*/ 3323919 w 3888432"/>
                <a:gd name="connsiteY3" fmla="*/ 1129027 h 1129027"/>
                <a:gd name="connsiteX4" fmla="*/ 1011895 w 3888432"/>
                <a:gd name="connsiteY4" fmla="*/ 1118735 h 1129027"/>
                <a:gd name="connsiteX5" fmla="*/ 0 w 3888432"/>
                <a:gd name="connsiteY5" fmla="*/ 8248 h 1129027"/>
                <a:gd name="connsiteX6" fmla="*/ 0 w 3888432"/>
                <a:gd name="connsiteY6" fmla="*/ 0 h 1129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88432" h="1129027">
                  <a:moveTo>
                    <a:pt x="0" y="0"/>
                  </a:moveTo>
                  <a:lnTo>
                    <a:pt x="3323919" y="0"/>
                  </a:lnTo>
                  <a:lnTo>
                    <a:pt x="3888432" y="564514"/>
                  </a:lnTo>
                  <a:lnTo>
                    <a:pt x="3323919" y="1129027"/>
                  </a:lnTo>
                  <a:lnTo>
                    <a:pt x="1011895" y="1118735"/>
                  </a:lnTo>
                  <a:lnTo>
                    <a:pt x="0" y="8248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0" scaled="0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pic>
          <p:nvPicPr>
            <p:cNvPr id="9" name="MH_Other_3"/>
            <p:cNvPicPr>
              <a:picLocks noChangeAspect="1"/>
            </p:cNvPicPr>
            <p:nvPr/>
          </p:nvPicPr>
          <p:blipFill>
            <a:blip r:embed="rId3" cstate="email"/>
            <a:srcRect/>
            <a:stretch>
              <a:fillRect/>
            </a:stretch>
          </p:blipFill>
          <p:spPr bwMode="auto">
            <a:xfrm rot="-6840000">
              <a:off x="5470526" y="3521076"/>
              <a:ext cx="176212" cy="935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MH_Other_4"/>
            <p:cNvSpPr/>
            <p:nvPr/>
          </p:nvSpPr>
          <p:spPr>
            <a:xfrm rot="15959350" flipV="1">
              <a:off x="4943687" y="2845610"/>
              <a:ext cx="1238295" cy="409560"/>
            </a:xfrm>
            <a:custGeom>
              <a:avLst/>
              <a:gdLst/>
              <a:ahLst/>
              <a:cxnLst/>
              <a:rect l="l" t="t" r="r" b="b"/>
              <a:pathLst>
                <a:path w="4329437" h="1327147">
                  <a:moveTo>
                    <a:pt x="0" y="0"/>
                  </a:moveTo>
                  <a:lnTo>
                    <a:pt x="3063884" y="0"/>
                  </a:lnTo>
                  <a:lnTo>
                    <a:pt x="4329437" y="320674"/>
                  </a:lnTo>
                  <a:lnTo>
                    <a:pt x="3216284" y="1327147"/>
                  </a:lnTo>
                  <a:lnTo>
                    <a:pt x="1017114" y="1132621"/>
                  </a:lnTo>
                  <a:close/>
                </a:path>
              </a:pathLst>
            </a:custGeom>
            <a:solidFill>
              <a:sysClr val="windowText" lastClr="000000">
                <a:lumMod val="50000"/>
                <a:lumOff val="50000"/>
              </a:sysClr>
            </a:solidFill>
            <a:ln w="25400" cap="flat" cmpd="sng" algn="ctr">
              <a:noFill/>
              <a:prstDash val="solid"/>
            </a:ln>
            <a:effectLst>
              <a:softEdge rad="317500"/>
            </a:effectLst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1" name="MH_Other_5"/>
            <p:cNvSpPr/>
            <p:nvPr/>
          </p:nvSpPr>
          <p:spPr>
            <a:xfrm rot="15959350" flipV="1">
              <a:off x="5137944" y="3004344"/>
              <a:ext cx="1112838" cy="349250"/>
            </a:xfrm>
            <a:custGeom>
              <a:avLst/>
              <a:gdLst>
                <a:gd name="connsiteX0" fmla="*/ 0 w 3888432"/>
                <a:gd name="connsiteY0" fmla="*/ 0 h 1129027"/>
                <a:gd name="connsiteX1" fmla="*/ 3323919 w 3888432"/>
                <a:gd name="connsiteY1" fmla="*/ 0 h 1129027"/>
                <a:gd name="connsiteX2" fmla="*/ 3888432 w 3888432"/>
                <a:gd name="connsiteY2" fmla="*/ 564514 h 1129027"/>
                <a:gd name="connsiteX3" fmla="*/ 3323919 w 3888432"/>
                <a:gd name="connsiteY3" fmla="*/ 1129027 h 1129027"/>
                <a:gd name="connsiteX4" fmla="*/ 1011895 w 3888432"/>
                <a:gd name="connsiteY4" fmla="*/ 1118735 h 1129027"/>
                <a:gd name="connsiteX5" fmla="*/ 0 w 3888432"/>
                <a:gd name="connsiteY5" fmla="*/ 8248 h 1129027"/>
                <a:gd name="connsiteX6" fmla="*/ 0 w 3888432"/>
                <a:gd name="connsiteY6" fmla="*/ 0 h 1129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88432" h="1129027">
                  <a:moveTo>
                    <a:pt x="0" y="0"/>
                  </a:moveTo>
                  <a:lnTo>
                    <a:pt x="3323919" y="0"/>
                  </a:lnTo>
                  <a:lnTo>
                    <a:pt x="3888432" y="564514"/>
                  </a:lnTo>
                  <a:lnTo>
                    <a:pt x="3323919" y="1129027"/>
                  </a:lnTo>
                  <a:lnTo>
                    <a:pt x="1011895" y="1118735"/>
                  </a:lnTo>
                  <a:lnTo>
                    <a:pt x="0" y="82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pic>
          <p:nvPicPr>
            <p:cNvPr id="12" name="MH_Other_6"/>
            <p:cNvPicPr>
              <a:picLocks noChangeAspect="1"/>
            </p:cNvPicPr>
            <p:nvPr/>
          </p:nvPicPr>
          <p:blipFill>
            <a:blip r:embed="rId4" cstate="email"/>
            <a:srcRect/>
            <a:stretch>
              <a:fillRect/>
            </a:stretch>
          </p:blipFill>
          <p:spPr bwMode="auto">
            <a:xfrm rot="-3240000">
              <a:off x="5671345" y="3037682"/>
              <a:ext cx="176212" cy="936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MH_Other_7"/>
            <p:cNvSpPr/>
            <p:nvPr/>
          </p:nvSpPr>
          <p:spPr>
            <a:xfrm rot="19559350" flipV="1">
              <a:off x="5954853" y="2835963"/>
              <a:ext cx="1238296" cy="409560"/>
            </a:xfrm>
            <a:custGeom>
              <a:avLst/>
              <a:gdLst/>
              <a:ahLst/>
              <a:cxnLst/>
              <a:rect l="l" t="t" r="r" b="b"/>
              <a:pathLst>
                <a:path w="4329437" h="1327147">
                  <a:moveTo>
                    <a:pt x="0" y="0"/>
                  </a:moveTo>
                  <a:lnTo>
                    <a:pt x="3063884" y="0"/>
                  </a:lnTo>
                  <a:lnTo>
                    <a:pt x="4329437" y="320674"/>
                  </a:lnTo>
                  <a:lnTo>
                    <a:pt x="3216284" y="1327147"/>
                  </a:lnTo>
                  <a:lnTo>
                    <a:pt x="1017114" y="1132621"/>
                  </a:lnTo>
                  <a:close/>
                </a:path>
              </a:pathLst>
            </a:custGeom>
            <a:solidFill>
              <a:sysClr val="windowText" lastClr="000000">
                <a:lumMod val="50000"/>
                <a:lumOff val="50000"/>
              </a:sysClr>
            </a:solidFill>
            <a:ln w="25400" cap="flat" cmpd="sng" algn="ctr">
              <a:noFill/>
              <a:prstDash val="solid"/>
            </a:ln>
            <a:effectLst>
              <a:softEdge rad="317500"/>
            </a:effectLst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4" name="MH_Other_8"/>
            <p:cNvSpPr/>
            <p:nvPr/>
          </p:nvSpPr>
          <p:spPr>
            <a:xfrm rot="19559350" flipV="1">
              <a:off x="5972175" y="3044825"/>
              <a:ext cx="1112838" cy="349250"/>
            </a:xfrm>
            <a:custGeom>
              <a:avLst/>
              <a:gdLst>
                <a:gd name="connsiteX0" fmla="*/ 0 w 3888432"/>
                <a:gd name="connsiteY0" fmla="*/ 0 h 1129027"/>
                <a:gd name="connsiteX1" fmla="*/ 3323919 w 3888432"/>
                <a:gd name="connsiteY1" fmla="*/ 0 h 1129027"/>
                <a:gd name="connsiteX2" fmla="*/ 3888432 w 3888432"/>
                <a:gd name="connsiteY2" fmla="*/ 564514 h 1129027"/>
                <a:gd name="connsiteX3" fmla="*/ 3323919 w 3888432"/>
                <a:gd name="connsiteY3" fmla="*/ 1129027 h 1129027"/>
                <a:gd name="connsiteX4" fmla="*/ 1011895 w 3888432"/>
                <a:gd name="connsiteY4" fmla="*/ 1118735 h 1129027"/>
                <a:gd name="connsiteX5" fmla="*/ 0 w 3888432"/>
                <a:gd name="connsiteY5" fmla="*/ 8248 h 1129027"/>
                <a:gd name="connsiteX6" fmla="*/ 0 w 3888432"/>
                <a:gd name="connsiteY6" fmla="*/ 0 h 1129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88432" h="1129027">
                  <a:moveTo>
                    <a:pt x="0" y="0"/>
                  </a:moveTo>
                  <a:lnTo>
                    <a:pt x="3323919" y="0"/>
                  </a:lnTo>
                  <a:lnTo>
                    <a:pt x="3888432" y="564514"/>
                  </a:lnTo>
                  <a:lnTo>
                    <a:pt x="3323919" y="1129027"/>
                  </a:lnTo>
                  <a:lnTo>
                    <a:pt x="1011895" y="1118735"/>
                  </a:lnTo>
                  <a:lnTo>
                    <a:pt x="0" y="82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pic>
          <p:nvPicPr>
            <p:cNvPr id="15" name="MH_Other_9"/>
            <p:cNvPicPr>
              <a:picLocks noChangeAspect="1"/>
            </p:cNvPicPr>
            <p:nvPr/>
          </p:nvPicPr>
          <p:blipFill>
            <a:blip r:embed="rId4" cstate="email"/>
            <a:srcRect/>
            <a:stretch>
              <a:fillRect/>
            </a:stretch>
          </p:blipFill>
          <p:spPr bwMode="auto">
            <a:xfrm rot="360000">
              <a:off x="6189663" y="2970214"/>
              <a:ext cx="176212" cy="936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MH_Other_10"/>
            <p:cNvSpPr/>
            <p:nvPr/>
          </p:nvSpPr>
          <p:spPr>
            <a:xfrm rot="1559350" flipV="1">
              <a:off x="6468790" y="3706836"/>
              <a:ext cx="1238296" cy="409560"/>
            </a:xfrm>
            <a:custGeom>
              <a:avLst/>
              <a:gdLst/>
              <a:ahLst/>
              <a:cxnLst/>
              <a:rect l="l" t="t" r="r" b="b"/>
              <a:pathLst>
                <a:path w="4329437" h="1327147">
                  <a:moveTo>
                    <a:pt x="0" y="0"/>
                  </a:moveTo>
                  <a:lnTo>
                    <a:pt x="3063884" y="0"/>
                  </a:lnTo>
                  <a:lnTo>
                    <a:pt x="4329437" y="320674"/>
                  </a:lnTo>
                  <a:lnTo>
                    <a:pt x="3216284" y="1327147"/>
                  </a:lnTo>
                  <a:lnTo>
                    <a:pt x="1017114" y="1132621"/>
                  </a:lnTo>
                  <a:close/>
                </a:path>
              </a:pathLst>
            </a:custGeom>
            <a:solidFill>
              <a:sysClr val="windowText" lastClr="000000">
                <a:lumMod val="50000"/>
                <a:lumOff val="50000"/>
              </a:sysClr>
            </a:solidFill>
            <a:ln w="25400" cap="flat" cmpd="sng" algn="ctr">
              <a:noFill/>
              <a:prstDash val="solid"/>
            </a:ln>
            <a:effectLst>
              <a:softEdge rad="317500"/>
            </a:effectLst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7" name="MH_Other_11"/>
            <p:cNvSpPr/>
            <p:nvPr/>
          </p:nvSpPr>
          <p:spPr>
            <a:xfrm rot="1559350" flipV="1">
              <a:off x="6354763" y="3787776"/>
              <a:ext cx="1111250" cy="347663"/>
            </a:xfrm>
            <a:custGeom>
              <a:avLst/>
              <a:gdLst>
                <a:gd name="connsiteX0" fmla="*/ 0 w 3888432"/>
                <a:gd name="connsiteY0" fmla="*/ 0 h 1129027"/>
                <a:gd name="connsiteX1" fmla="*/ 3323919 w 3888432"/>
                <a:gd name="connsiteY1" fmla="*/ 0 h 1129027"/>
                <a:gd name="connsiteX2" fmla="*/ 3888432 w 3888432"/>
                <a:gd name="connsiteY2" fmla="*/ 564514 h 1129027"/>
                <a:gd name="connsiteX3" fmla="*/ 3323919 w 3888432"/>
                <a:gd name="connsiteY3" fmla="*/ 1129027 h 1129027"/>
                <a:gd name="connsiteX4" fmla="*/ 1011895 w 3888432"/>
                <a:gd name="connsiteY4" fmla="*/ 1118735 h 1129027"/>
                <a:gd name="connsiteX5" fmla="*/ 0 w 3888432"/>
                <a:gd name="connsiteY5" fmla="*/ 8248 h 1129027"/>
                <a:gd name="connsiteX6" fmla="*/ 0 w 3888432"/>
                <a:gd name="connsiteY6" fmla="*/ 0 h 1129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88432" h="1129027">
                  <a:moveTo>
                    <a:pt x="0" y="0"/>
                  </a:moveTo>
                  <a:lnTo>
                    <a:pt x="3323919" y="0"/>
                  </a:lnTo>
                  <a:lnTo>
                    <a:pt x="3888432" y="564514"/>
                  </a:lnTo>
                  <a:lnTo>
                    <a:pt x="3323919" y="1129027"/>
                  </a:lnTo>
                  <a:lnTo>
                    <a:pt x="1011895" y="1118735"/>
                  </a:lnTo>
                  <a:lnTo>
                    <a:pt x="0" y="82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pic>
          <p:nvPicPr>
            <p:cNvPr id="18" name="MH_Other_12"/>
            <p:cNvPicPr>
              <a:picLocks noChangeAspect="1"/>
            </p:cNvPicPr>
            <p:nvPr/>
          </p:nvPicPr>
          <p:blipFill>
            <a:blip r:embed="rId3" cstate="email"/>
            <a:srcRect/>
            <a:stretch>
              <a:fillRect/>
            </a:stretch>
          </p:blipFill>
          <p:spPr bwMode="auto">
            <a:xfrm rot="3960000">
              <a:off x="6507163" y="3386138"/>
              <a:ext cx="176213" cy="935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MH_Other_14"/>
            <p:cNvSpPr/>
            <p:nvPr/>
          </p:nvSpPr>
          <p:spPr>
            <a:xfrm rot="5159350" flipV="1">
              <a:off x="5902326" y="4489451"/>
              <a:ext cx="1112837" cy="347662"/>
            </a:xfrm>
            <a:custGeom>
              <a:avLst/>
              <a:gdLst>
                <a:gd name="connsiteX0" fmla="*/ 0 w 3888432"/>
                <a:gd name="connsiteY0" fmla="*/ 0 h 1129027"/>
                <a:gd name="connsiteX1" fmla="*/ 3323919 w 3888432"/>
                <a:gd name="connsiteY1" fmla="*/ 0 h 1129027"/>
                <a:gd name="connsiteX2" fmla="*/ 3888432 w 3888432"/>
                <a:gd name="connsiteY2" fmla="*/ 564514 h 1129027"/>
                <a:gd name="connsiteX3" fmla="*/ 3323919 w 3888432"/>
                <a:gd name="connsiteY3" fmla="*/ 1129027 h 1129027"/>
                <a:gd name="connsiteX4" fmla="*/ 1011895 w 3888432"/>
                <a:gd name="connsiteY4" fmla="*/ 1118735 h 1129027"/>
                <a:gd name="connsiteX5" fmla="*/ 0 w 3888432"/>
                <a:gd name="connsiteY5" fmla="*/ 8248 h 1129027"/>
                <a:gd name="connsiteX6" fmla="*/ 0 w 3888432"/>
                <a:gd name="connsiteY6" fmla="*/ 0 h 1129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88432" h="1129027">
                  <a:moveTo>
                    <a:pt x="0" y="0"/>
                  </a:moveTo>
                  <a:lnTo>
                    <a:pt x="3323919" y="0"/>
                  </a:lnTo>
                  <a:lnTo>
                    <a:pt x="3888432" y="564514"/>
                  </a:lnTo>
                  <a:lnTo>
                    <a:pt x="3323919" y="1129027"/>
                  </a:lnTo>
                  <a:lnTo>
                    <a:pt x="1011895" y="1118735"/>
                  </a:lnTo>
                  <a:lnTo>
                    <a:pt x="0" y="82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pic>
          <p:nvPicPr>
            <p:cNvPr id="20" name="MH_Other_15"/>
            <p:cNvPicPr>
              <a:picLocks noChangeAspect="1"/>
            </p:cNvPicPr>
            <p:nvPr/>
          </p:nvPicPr>
          <p:blipFill>
            <a:blip r:embed="rId4" cstate="email"/>
            <a:srcRect/>
            <a:stretch>
              <a:fillRect/>
            </a:stretch>
          </p:blipFill>
          <p:spPr bwMode="auto">
            <a:xfrm rot="7560000">
              <a:off x="6306345" y="3867945"/>
              <a:ext cx="176213" cy="936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MH_Other_16"/>
            <p:cNvSpPr/>
            <p:nvPr/>
          </p:nvSpPr>
          <p:spPr>
            <a:xfrm rot="8759350" flipV="1">
              <a:off x="4960393" y="4597001"/>
              <a:ext cx="1238296" cy="409560"/>
            </a:xfrm>
            <a:custGeom>
              <a:avLst/>
              <a:gdLst/>
              <a:ahLst/>
              <a:cxnLst/>
              <a:rect l="l" t="t" r="r" b="b"/>
              <a:pathLst>
                <a:path w="4329437" h="1327147">
                  <a:moveTo>
                    <a:pt x="0" y="0"/>
                  </a:moveTo>
                  <a:lnTo>
                    <a:pt x="3063884" y="0"/>
                  </a:lnTo>
                  <a:lnTo>
                    <a:pt x="4329437" y="320674"/>
                  </a:lnTo>
                  <a:lnTo>
                    <a:pt x="3216284" y="1327147"/>
                  </a:lnTo>
                  <a:lnTo>
                    <a:pt x="1017114" y="1132621"/>
                  </a:lnTo>
                  <a:close/>
                </a:path>
              </a:pathLst>
            </a:custGeom>
            <a:solidFill>
              <a:sysClr val="windowText" lastClr="000000">
                <a:lumMod val="50000"/>
                <a:lumOff val="50000"/>
              </a:sysClr>
            </a:solidFill>
            <a:ln w="25400" cap="flat" cmpd="sng" algn="ctr">
              <a:noFill/>
              <a:prstDash val="solid"/>
            </a:ln>
            <a:effectLst>
              <a:softEdge rad="317500"/>
            </a:effectLst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2" name="MH_Other_17"/>
            <p:cNvSpPr/>
            <p:nvPr/>
          </p:nvSpPr>
          <p:spPr>
            <a:xfrm rot="8759350" flipV="1">
              <a:off x="5068889" y="4449763"/>
              <a:ext cx="1112837" cy="347662"/>
            </a:xfrm>
            <a:custGeom>
              <a:avLst/>
              <a:gdLst>
                <a:gd name="connsiteX0" fmla="*/ 0 w 3888432"/>
                <a:gd name="connsiteY0" fmla="*/ 0 h 1129027"/>
                <a:gd name="connsiteX1" fmla="*/ 3323919 w 3888432"/>
                <a:gd name="connsiteY1" fmla="*/ 0 h 1129027"/>
                <a:gd name="connsiteX2" fmla="*/ 3888432 w 3888432"/>
                <a:gd name="connsiteY2" fmla="*/ 564514 h 1129027"/>
                <a:gd name="connsiteX3" fmla="*/ 3323919 w 3888432"/>
                <a:gd name="connsiteY3" fmla="*/ 1129027 h 1129027"/>
                <a:gd name="connsiteX4" fmla="*/ 1011895 w 3888432"/>
                <a:gd name="connsiteY4" fmla="*/ 1118735 h 1129027"/>
                <a:gd name="connsiteX5" fmla="*/ 0 w 3888432"/>
                <a:gd name="connsiteY5" fmla="*/ 8248 h 1129027"/>
                <a:gd name="connsiteX6" fmla="*/ 0 w 3888432"/>
                <a:gd name="connsiteY6" fmla="*/ 0 h 1129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88432" h="1129027">
                  <a:moveTo>
                    <a:pt x="0" y="0"/>
                  </a:moveTo>
                  <a:lnTo>
                    <a:pt x="3323919" y="0"/>
                  </a:lnTo>
                  <a:lnTo>
                    <a:pt x="3888432" y="564514"/>
                  </a:lnTo>
                  <a:lnTo>
                    <a:pt x="3323919" y="1129027"/>
                  </a:lnTo>
                  <a:lnTo>
                    <a:pt x="1011895" y="1118735"/>
                  </a:lnTo>
                  <a:lnTo>
                    <a:pt x="0" y="82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pic>
          <p:nvPicPr>
            <p:cNvPr id="23" name="MH_Other_18"/>
            <p:cNvPicPr>
              <a:picLocks noChangeAspect="1"/>
            </p:cNvPicPr>
            <p:nvPr/>
          </p:nvPicPr>
          <p:blipFill>
            <a:blip r:embed="rId4" cstate="email"/>
            <a:srcRect/>
            <a:stretch>
              <a:fillRect/>
            </a:stretch>
          </p:blipFill>
          <p:spPr bwMode="auto">
            <a:xfrm rot="-10440000">
              <a:off x="5788026" y="3935414"/>
              <a:ext cx="176213" cy="936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" name="文本框 23"/>
          <p:cNvSpPr txBox="1"/>
          <p:nvPr/>
        </p:nvSpPr>
        <p:spPr>
          <a:xfrm flipH="1">
            <a:off x="497494" y="3021598"/>
            <a:ext cx="3221608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spcBef>
                <a:spcPts val="600"/>
              </a:spcBef>
            </a:pPr>
            <a:r>
              <a:rPr lang="en-US" altLang="zh-CN" sz="2000" err="1">
                <a:solidFill>
                  <a:schemeClr val="accent1"/>
                </a:solidFill>
                <a:latin typeface="微软雅黑"/>
                <a:ea typeface="微软雅黑"/>
                <a:cs typeface="微软雅黑" panose="020B0503020204020204" charset="-122"/>
              </a:rPr>
              <a:t>及时总结整理，信息归档</a:t>
            </a:r>
            <a:endParaRPr lang="en-US" altLang="zh-CN" sz="2000" err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 flipH="1">
            <a:off x="1546261" y="1570257"/>
            <a:ext cx="3221608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spcBef>
                <a:spcPts val="600"/>
              </a:spcBef>
            </a:pPr>
            <a:r>
              <a:rPr lang="en-US" altLang="zh-CN" sz="2000" err="1">
                <a:solidFill>
                  <a:schemeClr val="accent2"/>
                </a:solidFill>
                <a:latin typeface="微软雅黑"/>
                <a:ea typeface="微软雅黑"/>
                <a:cs typeface="微软雅黑" panose="020B0503020204020204" charset="-122"/>
              </a:rPr>
              <a:t>善于收集信息，勤于调研</a:t>
            </a:r>
            <a:endParaRPr lang="en-US" altLang="zh-CN" sz="2000" err="1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 flipH="1">
            <a:off x="1393606" y="4958422"/>
            <a:ext cx="3221608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spcBef>
                <a:spcPts val="600"/>
              </a:spcBef>
            </a:pPr>
            <a:r>
              <a:rPr lang="en-US" altLang="zh-CN" sz="2000" err="1">
                <a:solidFill>
                  <a:schemeClr val="accent6"/>
                </a:solidFill>
                <a:latin typeface="微软雅黑"/>
                <a:ea typeface="微软雅黑"/>
                <a:cs typeface="微软雅黑" panose="020B0503020204020204" charset="-122"/>
              </a:rPr>
              <a:t>看论文应详略得当</a:t>
            </a:r>
          </a:p>
        </p:txBody>
      </p:sp>
      <p:sp>
        <p:nvSpPr>
          <p:cNvPr id="27" name="文本框 26"/>
          <p:cNvSpPr txBox="1"/>
          <p:nvPr/>
        </p:nvSpPr>
        <p:spPr>
          <a:xfrm flipH="1">
            <a:off x="7639388" y="1832075"/>
            <a:ext cx="3221608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000" err="1">
                <a:solidFill>
                  <a:schemeClr val="accent3"/>
                </a:solidFill>
                <a:latin typeface="微软雅黑"/>
                <a:ea typeface="微软雅黑"/>
                <a:cs typeface="微软雅黑" panose="020B0503020204020204" charset="-122"/>
              </a:rPr>
              <a:t>持续推进，忌突击</a:t>
            </a:r>
            <a:endParaRPr lang="en-US" altLang="zh-CN" sz="2000" err="1">
              <a:solidFill>
                <a:schemeClr val="accent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 flipH="1">
            <a:off x="8442415" y="3658956"/>
            <a:ext cx="3221608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000" err="1">
                <a:solidFill>
                  <a:schemeClr val="accent4"/>
                </a:solidFill>
                <a:latin typeface="微软雅黑"/>
                <a:ea typeface="微软雅黑"/>
                <a:cs typeface="微软雅黑" panose="020B0503020204020204" charset="-122"/>
              </a:rPr>
              <a:t>及时沟通交流</a:t>
            </a:r>
            <a:endParaRPr lang="en-US" altLang="zh-CN" sz="2000" err="1">
              <a:solidFill>
                <a:schemeClr val="accent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 flipH="1">
            <a:off x="7399858" y="5180442"/>
            <a:ext cx="3221608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000" err="1">
                <a:solidFill>
                  <a:schemeClr val="accent5"/>
                </a:solidFill>
                <a:latin typeface="微软雅黑"/>
                <a:ea typeface="微软雅黑"/>
                <a:cs typeface="微软雅黑" panose="020B0503020204020204" charset="-122"/>
              </a:rPr>
              <a:t>灵活应变，勿死磕</a:t>
            </a:r>
            <a:endParaRPr lang="en-US" altLang="zh-CN" sz="2000" err="1">
              <a:solidFill>
                <a:schemeClr val="accent5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057171" y="1886090"/>
            <a:ext cx="4395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Z</a:t>
            </a:r>
          </a:p>
        </p:txBody>
      </p:sp>
      <p:sp>
        <p:nvSpPr>
          <p:cNvPr id="31" name="矩形 30"/>
          <p:cNvSpPr/>
          <p:nvPr/>
        </p:nvSpPr>
        <p:spPr>
          <a:xfrm>
            <a:off x="4029134" y="3423161"/>
            <a:ext cx="4395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Z</a:t>
            </a:r>
          </a:p>
        </p:txBody>
      </p:sp>
      <p:sp>
        <p:nvSpPr>
          <p:cNvPr id="32" name="矩形 31"/>
          <p:cNvSpPr/>
          <p:nvPr/>
        </p:nvSpPr>
        <p:spPr>
          <a:xfrm>
            <a:off x="4885654" y="5077568"/>
            <a:ext cx="4395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Z</a:t>
            </a:r>
          </a:p>
        </p:txBody>
      </p:sp>
      <p:sp>
        <p:nvSpPr>
          <p:cNvPr id="33" name="矩形 32"/>
          <p:cNvSpPr/>
          <p:nvPr/>
        </p:nvSpPr>
        <p:spPr>
          <a:xfrm>
            <a:off x="6740326" y="5169065"/>
            <a:ext cx="4395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Z</a:t>
            </a:r>
          </a:p>
        </p:txBody>
      </p:sp>
      <p:sp>
        <p:nvSpPr>
          <p:cNvPr id="34" name="矩形 33"/>
          <p:cNvSpPr/>
          <p:nvPr/>
        </p:nvSpPr>
        <p:spPr>
          <a:xfrm>
            <a:off x="7751108" y="3629719"/>
            <a:ext cx="4395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Z</a:t>
            </a:r>
          </a:p>
        </p:txBody>
      </p:sp>
      <p:sp>
        <p:nvSpPr>
          <p:cNvPr id="35" name="矩形 34"/>
          <p:cNvSpPr/>
          <p:nvPr/>
        </p:nvSpPr>
        <p:spPr>
          <a:xfrm>
            <a:off x="6948292" y="1962084"/>
            <a:ext cx="4395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Z</a:t>
            </a:r>
          </a:p>
        </p:txBody>
      </p:sp>
      <p:sp>
        <p:nvSpPr>
          <p:cNvPr id="2" name="文本框 1"/>
          <p:cNvSpPr txBox="1"/>
          <p:nvPr/>
        </p:nvSpPr>
        <p:spPr>
          <a:xfrm flipH="1">
            <a:off x="920336" y="467572"/>
            <a:ext cx="297856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经验总结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 flipH="1">
            <a:off x="7166554" y="4181217"/>
            <a:ext cx="4409927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其它工作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邓胜亮：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调研量子编程中的线路映射问题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参加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NASAC2018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软件原型竞赛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王博：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调研程序语言在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3D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渲染中的应用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23355" y="3845029"/>
            <a:ext cx="27432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00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04</a:t>
            </a:r>
            <a:endParaRPr lang="zh-CN" altLang="en-US" sz="1300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0" y="-3"/>
            <a:ext cx="7697488" cy="5604389"/>
            <a:chOff x="0" y="-2"/>
            <a:chExt cx="4808931" cy="3501288"/>
          </a:xfrm>
          <a:blipFill>
            <a:blip r:embed="rId4"/>
            <a:srcRect/>
            <a:stretch>
              <a:fillRect/>
            </a:stretch>
          </a:blipFill>
        </p:grpSpPr>
        <p:sp>
          <p:nvSpPr>
            <p:cNvPr id="11" name="等腰三角形 10"/>
            <p:cNvSpPr/>
            <p:nvPr/>
          </p:nvSpPr>
          <p:spPr>
            <a:xfrm rot="5400000">
              <a:off x="-95087" y="95085"/>
              <a:ext cx="1378763" cy="118858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16200000">
              <a:off x="-95085" y="802592"/>
              <a:ext cx="1378763" cy="118858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3" name="等腰三角形 12"/>
            <p:cNvSpPr/>
            <p:nvPr/>
          </p:nvSpPr>
          <p:spPr>
            <a:xfrm rot="5400000">
              <a:off x="-95087" y="1510099"/>
              <a:ext cx="1378763" cy="118858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 rot="16200000">
              <a:off x="1117298" y="95087"/>
              <a:ext cx="1378763" cy="118858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5" name="等腰三角形 14"/>
            <p:cNvSpPr/>
            <p:nvPr/>
          </p:nvSpPr>
          <p:spPr>
            <a:xfrm rot="5400000">
              <a:off x="1110008" y="802592"/>
              <a:ext cx="1378763" cy="118858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6" name="等腰三角形 15"/>
            <p:cNvSpPr/>
            <p:nvPr/>
          </p:nvSpPr>
          <p:spPr>
            <a:xfrm rot="16200000">
              <a:off x="1111740" y="1510101"/>
              <a:ext cx="1378763" cy="118858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7" name="等腰三角形 16"/>
            <p:cNvSpPr/>
            <p:nvPr/>
          </p:nvSpPr>
          <p:spPr>
            <a:xfrm rot="5400000">
              <a:off x="2320159" y="95085"/>
              <a:ext cx="1378763" cy="118858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 rot="5400000">
              <a:off x="1110245" y="2217610"/>
              <a:ext cx="1378763" cy="118858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9" name="等腰三角形 18"/>
            <p:cNvSpPr/>
            <p:nvPr/>
          </p:nvSpPr>
          <p:spPr>
            <a:xfrm rot="16200000">
              <a:off x="2320159" y="802591"/>
              <a:ext cx="1378763" cy="118858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5400000">
              <a:off x="3525255" y="802591"/>
              <a:ext cx="1378763" cy="118858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22" name="等腰三角形 21"/>
          <p:cNvSpPr/>
          <p:nvPr/>
        </p:nvSpPr>
        <p:spPr>
          <a:xfrm rot="5400000">
            <a:off x="6882427" y="4364409"/>
            <a:ext cx="249378" cy="214980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0" y="6443524"/>
            <a:ext cx="4876006" cy="271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b="0">
                <a:latin typeface="+mj-ea"/>
                <a:ea typeface="+mj-ea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-2"/>
            <a:ext cx="4818451" cy="3501288"/>
            <a:chOff x="0" y="-2"/>
            <a:chExt cx="4818451" cy="3501288"/>
          </a:xfrm>
        </p:grpSpPr>
        <p:sp>
          <p:nvSpPr>
            <p:cNvPr id="4" name="等腰三角形 3"/>
            <p:cNvSpPr/>
            <p:nvPr/>
          </p:nvSpPr>
          <p:spPr>
            <a:xfrm rot="5400000">
              <a:off x="-95087" y="95085"/>
              <a:ext cx="1378763" cy="118858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5" name="等腰三角形 24"/>
            <p:cNvSpPr/>
            <p:nvPr/>
          </p:nvSpPr>
          <p:spPr>
            <a:xfrm rot="16200000">
              <a:off x="-95085" y="802592"/>
              <a:ext cx="1378763" cy="1188589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-95087" y="1510099"/>
              <a:ext cx="1378763" cy="118858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 rot="16200000">
              <a:off x="1117298" y="95087"/>
              <a:ext cx="1378763" cy="1188589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8" name="等腰三角形 27"/>
            <p:cNvSpPr/>
            <p:nvPr/>
          </p:nvSpPr>
          <p:spPr>
            <a:xfrm rot="5400000">
              <a:off x="1110008" y="802592"/>
              <a:ext cx="1378763" cy="1188589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 rot="16200000">
              <a:off x="1111740" y="1510101"/>
              <a:ext cx="1378763" cy="1188589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0" name="等腰三角形 29"/>
            <p:cNvSpPr/>
            <p:nvPr/>
          </p:nvSpPr>
          <p:spPr>
            <a:xfrm rot="5400000">
              <a:off x="2329680" y="95085"/>
              <a:ext cx="1378763" cy="118858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1" name="等腰三角形 30"/>
            <p:cNvSpPr/>
            <p:nvPr/>
          </p:nvSpPr>
          <p:spPr>
            <a:xfrm rot="5400000">
              <a:off x="1110245" y="2217610"/>
              <a:ext cx="1378763" cy="118858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2" name="等腰三角形 31"/>
            <p:cNvSpPr/>
            <p:nvPr/>
          </p:nvSpPr>
          <p:spPr>
            <a:xfrm rot="16200000">
              <a:off x="2329680" y="802591"/>
              <a:ext cx="1378763" cy="118858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3" name="等腰三角形 32"/>
            <p:cNvSpPr/>
            <p:nvPr/>
          </p:nvSpPr>
          <p:spPr>
            <a:xfrm rot="5400000">
              <a:off x="3534775" y="802591"/>
              <a:ext cx="1378763" cy="1188589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35" name="矩形 3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443020" y="3441758"/>
            <a:ext cx="524373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</a:t>
            </a:r>
            <a:r>
              <a:rPr lang="en-US" altLang="zh-CN" sz="60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</a:t>
            </a:r>
            <a:r>
              <a:rPr lang="en-US" altLang="zh-CN" sz="600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lang="en-US" altLang="zh-CN" sz="6000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</a:t>
            </a:r>
            <a:r>
              <a:rPr lang="en-US" altLang="zh-CN" sz="60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</a:t>
            </a:r>
            <a:r>
              <a:rPr lang="en-US" altLang="zh-CN" sz="600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</a:t>
            </a:r>
          </a:p>
          <a:p>
            <a:r>
              <a:rPr lang="en-US" altLang="zh-CN" sz="3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FORYOUR WATCHING!</a:t>
            </a:r>
            <a:endParaRPr lang="zh-CN" altLang="en-US" sz="32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23000" y="1200150"/>
            <a:ext cx="4018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Final Report</a:t>
            </a:r>
            <a:endParaRPr lang="en-US" altLang="zh-CN" sz="24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KSO_Shape"/>
          <p:cNvSpPr/>
          <p:nvPr/>
        </p:nvSpPr>
        <p:spPr bwMode="auto">
          <a:xfrm>
            <a:off x="5546190" y="1018585"/>
            <a:ext cx="637514" cy="720352"/>
          </a:xfrm>
          <a:custGeom>
            <a:avLst/>
            <a:gdLst>
              <a:gd name="T0" fmla="*/ 2147483646 w 4313"/>
              <a:gd name="T1" fmla="*/ 0 h 4874"/>
              <a:gd name="T2" fmla="*/ 2147483646 w 4313"/>
              <a:gd name="T3" fmla="*/ 2147483646 h 4874"/>
              <a:gd name="T4" fmla="*/ 2147483646 w 4313"/>
              <a:gd name="T5" fmla="*/ 2147483646 h 4874"/>
              <a:gd name="T6" fmla="*/ 2147483646 w 4313"/>
              <a:gd name="T7" fmla="*/ 2147483646 h 4874"/>
              <a:gd name="T8" fmla="*/ 2147483646 w 4313"/>
              <a:gd name="T9" fmla="*/ 0 h 4874"/>
              <a:gd name="T10" fmla="*/ 0 w 4313"/>
              <a:gd name="T11" fmla="*/ 2147483646 h 4874"/>
              <a:gd name="T12" fmla="*/ 2147483646 w 4313"/>
              <a:gd name="T13" fmla="*/ 2147483646 h 4874"/>
              <a:gd name="T14" fmla="*/ 2147483646 w 4313"/>
              <a:gd name="T15" fmla="*/ 2147483646 h 4874"/>
              <a:gd name="T16" fmla="*/ 0 w 4313"/>
              <a:gd name="T17" fmla="*/ 2147483646 h 4874"/>
              <a:gd name="T18" fmla="*/ 0 w 4313"/>
              <a:gd name="T19" fmla="*/ 2147483646 h 4874"/>
              <a:gd name="T20" fmla="*/ 2147483646 w 4313"/>
              <a:gd name="T21" fmla="*/ 2147483646 h 4874"/>
              <a:gd name="T22" fmla="*/ 2147483646 w 4313"/>
              <a:gd name="T23" fmla="*/ 2147483646 h 4874"/>
              <a:gd name="T24" fmla="*/ 2147483646 w 4313"/>
              <a:gd name="T25" fmla="*/ 2147483646 h 4874"/>
              <a:gd name="T26" fmla="*/ 2147483646 w 4313"/>
              <a:gd name="T27" fmla="*/ 2147483646 h 4874"/>
              <a:gd name="T28" fmla="*/ 2147483646 w 4313"/>
              <a:gd name="T29" fmla="*/ 2147483646 h 487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313" h="4874">
                <a:moveTo>
                  <a:pt x="2156" y="0"/>
                </a:moveTo>
                <a:lnTo>
                  <a:pt x="190" y="1135"/>
                </a:lnTo>
                <a:lnTo>
                  <a:pt x="2170" y="2278"/>
                </a:lnTo>
                <a:lnTo>
                  <a:pt x="4136" y="1143"/>
                </a:lnTo>
                <a:lnTo>
                  <a:pt x="2156" y="0"/>
                </a:lnTo>
                <a:close/>
                <a:moveTo>
                  <a:pt x="0" y="3735"/>
                </a:moveTo>
                <a:lnTo>
                  <a:pt x="1973" y="4874"/>
                </a:lnTo>
                <a:lnTo>
                  <a:pt x="1973" y="2589"/>
                </a:lnTo>
                <a:lnTo>
                  <a:pt x="0" y="1450"/>
                </a:lnTo>
                <a:lnTo>
                  <a:pt x="0" y="3735"/>
                </a:lnTo>
                <a:close/>
                <a:moveTo>
                  <a:pt x="2341" y="2604"/>
                </a:moveTo>
                <a:lnTo>
                  <a:pt x="2341" y="4874"/>
                </a:lnTo>
                <a:lnTo>
                  <a:pt x="4313" y="3735"/>
                </a:lnTo>
                <a:lnTo>
                  <a:pt x="4313" y="1465"/>
                </a:lnTo>
                <a:lnTo>
                  <a:pt x="2341" y="260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3" name="矩形 22"/>
          <p:cNvSpPr/>
          <p:nvPr>
            <p:custDataLst>
              <p:tags r:id="rId1"/>
            </p:custDataLst>
          </p:nvPr>
        </p:nvSpPr>
        <p:spPr>
          <a:xfrm>
            <a:off x="0" y="6443524"/>
            <a:ext cx="4876006" cy="271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b="0">
                <a:latin typeface="+mj-ea"/>
                <a:ea typeface="+mj-ea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等腰三角形 39"/>
          <p:cNvSpPr/>
          <p:nvPr/>
        </p:nvSpPr>
        <p:spPr>
          <a:xfrm rot="5400000">
            <a:off x="5306409" y="4122533"/>
            <a:ext cx="506411" cy="4895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 15"/>
          <p:cNvSpPr/>
          <p:nvPr>
            <p:custDataLst>
              <p:tags r:id="rId1"/>
            </p:custDataLst>
          </p:nvPr>
        </p:nvSpPr>
        <p:spPr>
          <a:xfrm>
            <a:off x="0" y="6443524"/>
            <a:ext cx="4876006" cy="271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b="0">
                <a:latin typeface="+mj-ea"/>
                <a:ea typeface="+mj-ea"/>
              </a:rPr>
              <a:t> </a:t>
            </a:r>
          </a:p>
        </p:txBody>
      </p:sp>
      <p:pic>
        <p:nvPicPr>
          <p:cNvPr id="1026" name="Picture 2" descr="âAndroidåºç¨âçå¾çæç´¢ç»æ">
            <a:extLst>
              <a:ext uri="{FF2B5EF4-FFF2-40B4-BE49-F238E27FC236}">
                <a16:creationId xmlns:a16="http://schemas.microsoft.com/office/drawing/2014/main" id="{EE1B9697-97A4-42AF-B36A-9367FDC8A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60"/>
            <a:ext cx="7048500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3EB8E3FB-95D3-47A3-90C2-A133CF79CF0C}"/>
              </a:ext>
            </a:extLst>
          </p:cNvPr>
          <p:cNvSpPr/>
          <p:nvPr/>
        </p:nvSpPr>
        <p:spPr>
          <a:xfrm rot="16200000">
            <a:off x="-152202" y="-951267"/>
            <a:ext cx="2206938" cy="1902533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A54B5B70-337E-4D97-868F-CFA70F77D3CC}"/>
              </a:ext>
            </a:extLst>
          </p:cNvPr>
          <p:cNvSpPr/>
          <p:nvPr/>
        </p:nvSpPr>
        <p:spPr>
          <a:xfrm rot="5400000">
            <a:off x="1750333" y="-951267"/>
            <a:ext cx="2206938" cy="1902533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E1E9DBFB-8301-46EA-9B19-1DC7295EAEFA}"/>
              </a:ext>
            </a:extLst>
          </p:cNvPr>
          <p:cNvSpPr/>
          <p:nvPr/>
        </p:nvSpPr>
        <p:spPr>
          <a:xfrm rot="5400000">
            <a:off x="8167674" y="392328"/>
            <a:ext cx="2206938" cy="1902533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087B020B-571B-486B-A309-6C330D505926}"/>
              </a:ext>
            </a:extLst>
          </p:cNvPr>
          <p:cNvSpPr/>
          <p:nvPr/>
        </p:nvSpPr>
        <p:spPr>
          <a:xfrm rot="16200000">
            <a:off x="3658317" y="-951268"/>
            <a:ext cx="2206938" cy="1902533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3" name="等腰三角形 22">
            <a:extLst>
              <a:ext uri="{FF2B5EF4-FFF2-40B4-BE49-F238E27FC236}">
                <a16:creationId xmlns:a16="http://schemas.microsoft.com/office/drawing/2014/main" id="{0DFFD264-BAC5-4020-AD02-7AF6A615FB80}"/>
              </a:ext>
            </a:extLst>
          </p:cNvPr>
          <p:cNvSpPr/>
          <p:nvPr/>
        </p:nvSpPr>
        <p:spPr>
          <a:xfrm rot="16200000">
            <a:off x="5555405" y="136294"/>
            <a:ext cx="2206938" cy="1902533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FF0773FE-52A9-4B28-A436-0F0922F9624A}"/>
              </a:ext>
            </a:extLst>
          </p:cNvPr>
          <p:cNvSpPr/>
          <p:nvPr/>
        </p:nvSpPr>
        <p:spPr>
          <a:xfrm rot="5400000">
            <a:off x="5555405" y="-951267"/>
            <a:ext cx="2206938" cy="1902533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5" name="等腰三角形 24">
            <a:extLst>
              <a:ext uri="{FF2B5EF4-FFF2-40B4-BE49-F238E27FC236}">
                <a16:creationId xmlns:a16="http://schemas.microsoft.com/office/drawing/2014/main" id="{F09E61A4-7D4F-490D-AED1-028423364457}"/>
              </a:ext>
            </a:extLst>
          </p:cNvPr>
          <p:cNvSpPr/>
          <p:nvPr/>
        </p:nvSpPr>
        <p:spPr>
          <a:xfrm rot="16200000">
            <a:off x="4887897" y="1928165"/>
            <a:ext cx="2426643" cy="2164713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8" name="等腰三角形 27">
            <a:extLst>
              <a:ext uri="{FF2B5EF4-FFF2-40B4-BE49-F238E27FC236}">
                <a16:creationId xmlns:a16="http://schemas.microsoft.com/office/drawing/2014/main" id="{9AC402C5-9B73-44FA-A46D-34E3E04D61D9}"/>
              </a:ext>
            </a:extLst>
          </p:cNvPr>
          <p:cNvSpPr/>
          <p:nvPr/>
        </p:nvSpPr>
        <p:spPr>
          <a:xfrm rot="5400000">
            <a:off x="3179414" y="1987042"/>
            <a:ext cx="2206938" cy="1902533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1" name="等腰三角形 40">
            <a:extLst>
              <a:ext uri="{FF2B5EF4-FFF2-40B4-BE49-F238E27FC236}">
                <a16:creationId xmlns:a16="http://schemas.microsoft.com/office/drawing/2014/main" id="{404715C2-97AB-4DA9-8EC1-8625E16EF0DC}"/>
              </a:ext>
            </a:extLst>
          </p:cNvPr>
          <p:cNvSpPr/>
          <p:nvPr/>
        </p:nvSpPr>
        <p:spPr>
          <a:xfrm rot="5400000">
            <a:off x="1334533" y="3027219"/>
            <a:ext cx="2206938" cy="1902533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870A7AB-D1E4-422E-8DFB-67ABBC832D8D}"/>
              </a:ext>
            </a:extLst>
          </p:cNvPr>
          <p:cNvSpPr/>
          <p:nvPr/>
        </p:nvSpPr>
        <p:spPr>
          <a:xfrm>
            <a:off x="3476143" y="2935082"/>
            <a:ext cx="3724758" cy="106587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>
            <a:extLst>
              <a:ext uri="{FF2B5EF4-FFF2-40B4-BE49-F238E27FC236}">
                <a16:creationId xmlns:a16="http://schemas.microsoft.com/office/drawing/2014/main" id="{5CCCDCB7-D4C6-4FBB-B9D5-28BAF7ED8DE3}"/>
              </a:ext>
            </a:extLst>
          </p:cNvPr>
          <p:cNvSpPr/>
          <p:nvPr/>
        </p:nvSpPr>
        <p:spPr>
          <a:xfrm rot="5400000">
            <a:off x="-454841" y="2159670"/>
            <a:ext cx="3268503" cy="2817675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07752" y="3921454"/>
            <a:ext cx="27432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00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01</a:t>
            </a:r>
            <a:endParaRPr lang="zh-CN" altLang="en-US" sz="1300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 flipH="1">
            <a:off x="5963814" y="4017158"/>
            <a:ext cx="776894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4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项目概述</a:t>
            </a:r>
            <a:endParaRPr lang="en-US" altLang="zh-CN" sz="440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2800"/>
              <a:t>根本出发点：软件开发中的</a:t>
            </a:r>
            <a:endParaRPr lang="en-US" altLang="zh-CN" sz="2800"/>
          </a:p>
          <a:p>
            <a:pPr>
              <a:spcBef>
                <a:spcPts val="600"/>
              </a:spcBef>
            </a:pPr>
            <a:r>
              <a:rPr lang="zh-CN" altLang="en-US" sz="2800"/>
              <a:t>缺陷定义识别和修复</a:t>
            </a:r>
            <a:endParaRPr lang="en-US" altLang="zh-CN" sz="2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1614940"/>
            <a:ext cx="12192000" cy="430689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261428" y="3617516"/>
            <a:ext cx="63797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CN" altLang="en-US"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微服务 </a:t>
            </a:r>
            <a:r>
              <a:rPr lang="zh-CN" altLang="en-US" sz="3600">
                <a:solidFill>
                  <a:schemeClr val="bg1"/>
                </a:solidFill>
              </a:rPr>
              <a:t>架构的问题检测分析</a:t>
            </a:r>
            <a:endParaRPr lang="en-US" altLang="zh-CN" sz="3600">
              <a:solidFill>
                <a:schemeClr val="bg1"/>
              </a:solidFill>
            </a:endParaRPr>
          </a:p>
          <a:p>
            <a:pPr lvl="1"/>
            <a:r>
              <a:rPr lang="zh-CN" altLang="en-US"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物联网 </a:t>
            </a:r>
            <a:r>
              <a:rPr lang="zh-CN" altLang="en-US" sz="3600">
                <a:solidFill>
                  <a:schemeClr val="bg1"/>
                </a:solidFill>
              </a:rPr>
              <a:t>开发中的问题分析</a:t>
            </a:r>
            <a:endParaRPr lang="en-US" altLang="zh-CN" sz="360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787440" y="2317155"/>
            <a:ext cx="572464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两个初始调研方向</a:t>
            </a:r>
            <a:endParaRPr lang="en-US" altLang="zh-CN" sz="540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 flipH="1">
            <a:off x="920336" y="467572"/>
            <a:ext cx="2978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调研方向</a:t>
            </a: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A7D33B6-F092-4E89-8046-B43CBB9DD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63" y="2168385"/>
            <a:ext cx="4685714" cy="32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1614940"/>
            <a:ext cx="12192000" cy="430689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08428" y="3429000"/>
            <a:ext cx="63797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CN" altLang="en-US" sz="360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智能家居平台的 </a:t>
            </a:r>
            <a:endParaRPr lang="en-US" altLang="zh-CN" sz="3600">
              <a:solidFill>
                <a:schemeClr val="bg1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lvl="1"/>
            <a:r>
              <a:rPr lang="zh-CN" altLang="en-US" sz="3600" b="1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资源使用 </a:t>
            </a:r>
            <a:r>
              <a:rPr lang="en-US" altLang="zh-CN" sz="3600" b="1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&amp;</a:t>
            </a:r>
            <a:r>
              <a:rPr lang="zh-CN" altLang="en-US" sz="3600" b="1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隐私泄露</a:t>
            </a:r>
            <a:endParaRPr lang="en-US" altLang="zh-CN" sz="3600" b="1">
              <a:solidFill>
                <a:schemeClr val="bg1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lvl="1"/>
            <a:r>
              <a:rPr lang="zh-CN" altLang="en-US" sz="360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检测与修复</a:t>
            </a:r>
          </a:p>
        </p:txBody>
      </p:sp>
      <p:sp>
        <p:nvSpPr>
          <p:cNvPr id="12" name="矩形 11"/>
          <p:cNvSpPr/>
          <p:nvPr/>
        </p:nvSpPr>
        <p:spPr>
          <a:xfrm>
            <a:off x="735600" y="2317154"/>
            <a:ext cx="29546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当前方向</a:t>
            </a:r>
            <a:endParaRPr lang="en-US" altLang="zh-CN" sz="540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 flipH="1">
            <a:off x="920336" y="467572"/>
            <a:ext cx="2978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调研方向</a:t>
            </a: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DBA60C1-5972-4940-B931-17B45108F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803" y="2200321"/>
            <a:ext cx="4792347" cy="304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35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0"/>
            <a:ext cx="12192000" cy="33210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 flipH="1">
            <a:off x="920336" y="467572"/>
            <a:ext cx="2978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调整方向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 flipH="1">
            <a:off x="9672162" y="1293260"/>
            <a:ext cx="125061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zh-CN" altLang="en-US" sz="1150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√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3766457" y="3599547"/>
            <a:ext cx="2317820" cy="2400763"/>
            <a:chOff x="3766457" y="3389997"/>
            <a:chExt cx="2317820" cy="2400763"/>
          </a:xfrm>
        </p:grpSpPr>
        <p:sp>
          <p:nvSpPr>
            <p:cNvPr id="9" name="文本框 8"/>
            <p:cNvSpPr txBox="1"/>
            <p:nvPr/>
          </p:nvSpPr>
          <p:spPr>
            <a:xfrm flipH="1">
              <a:off x="3766457" y="4390377"/>
              <a:ext cx="2317820" cy="1400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altLang="zh-CN" sz="4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Android</a:t>
              </a:r>
              <a:endParaRPr lang="en-US" altLang="zh-CN" sz="3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spcBef>
                  <a:spcPts val="600"/>
                </a:spcBef>
              </a:pPr>
              <a:r>
                <a:rPr lang="zh-CN" altLang="en-US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已有不少较成熟的应用分析工具</a:t>
              </a:r>
              <a:endPara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487217" y="3389997"/>
              <a:ext cx="876300" cy="876300"/>
              <a:chOff x="968542" y="2492024"/>
              <a:chExt cx="876300" cy="876300"/>
            </a:xfrm>
            <a:noFill/>
          </p:grpSpPr>
          <p:sp>
            <p:nvSpPr>
              <p:cNvPr id="11" name="椭圆 10"/>
              <p:cNvSpPr/>
              <p:nvPr/>
            </p:nvSpPr>
            <p:spPr>
              <a:xfrm>
                <a:off x="968542" y="2492024"/>
                <a:ext cx="876300" cy="87630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115587" y="2517424"/>
                <a:ext cx="582212" cy="76944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4400">
                    <a:solidFill>
                      <a:schemeClr val="accent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A</a:t>
                </a:r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6452507" y="3599547"/>
            <a:ext cx="2317820" cy="2400763"/>
            <a:chOff x="3766457" y="3389997"/>
            <a:chExt cx="2317820" cy="2400763"/>
          </a:xfrm>
        </p:grpSpPr>
        <p:sp>
          <p:nvSpPr>
            <p:cNvPr id="14" name="文本框 13"/>
            <p:cNvSpPr txBox="1"/>
            <p:nvPr/>
          </p:nvSpPr>
          <p:spPr>
            <a:xfrm flipH="1">
              <a:off x="3766457" y="4390377"/>
              <a:ext cx="2317820" cy="1400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zh-CN" altLang="en-US" sz="4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微服务</a:t>
              </a:r>
              <a:endParaRPr lang="en-US" altLang="zh-CN" sz="4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ctr">
                <a:spcBef>
                  <a:spcPts val="600"/>
                </a:spcBef>
              </a:pPr>
              <a:r>
                <a:rPr lang="zh-CN" altLang="en-US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灵活多变，进行有价值的分析难度大</a:t>
              </a:r>
              <a:endParaRPr 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4487217" y="3389997"/>
              <a:ext cx="876300" cy="876300"/>
              <a:chOff x="968542" y="2492024"/>
              <a:chExt cx="876300" cy="876300"/>
            </a:xfrm>
            <a:noFill/>
          </p:grpSpPr>
          <p:sp>
            <p:nvSpPr>
              <p:cNvPr id="16" name="椭圆 15"/>
              <p:cNvSpPr/>
              <p:nvPr/>
            </p:nvSpPr>
            <p:spPr>
              <a:xfrm>
                <a:off x="968542" y="2492024"/>
                <a:ext cx="876300" cy="876300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1038643" y="2517424"/>
                <a:ext cx="736100" cy="76944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4400">
                    <a:solidFill>
                      <a:schemeClr val="accent2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M</a:t>
                </a:r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9138557" y="3599547"/>
            <a:ext cx="2317820" cy="2400763"/>
            <a:chOff x="3766457" y="3389997"/>
            <a:chExt cx="2317820" cy="2400763"/>
          </a:xfrm>
        </p:grpSpPr>
        <p:sp>
          <p:nvSpPr>
            <p:cNvPr id="19" name="文本框 18"/>
            <p:cNvSpPr txBox="1"/>
            <p:nvPr/>
          </p:nvSpPr>
          <p:spPr>
            <a:xfrm flipH="1">
              <a:off x="3766457" y="4390377"/>
              <a:ext cx="2317820" cy="1400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zh-CN" altLang="en-US" sz="4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智能家居</a:t>
              </a:r>
            </a:p>
            <a:p>
              <a:pPr algn="ctr">
                <a:spcBef>
                  <a:spcPts val="600"/>
                </a:spcBef>
              </a:pPr>
              <a:r>
                <a:rPr lang="zh-CN" altLang="en-US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有不错的发展前景，也有待解决问题</a:t>
              </a:r>
              <a:endParaRPr 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4487217" y="3389997"/>
              <a:ext cx="876300" cy="876300"/>
              <a:chOff x="968542" y="2492024"/>
              <a:chExt cx="876300" cy="876300"/>
            </a:xfrm>
            <a:noFill/>
          </p:grpSpPr>
          <p:sp>
            <p:nvSpPr>
              <p:cNvPr id="21" name="椭圆 20"/>
              <p:cNvSpPr/>
              <p:nvPr/>
            </p:nvSpPr>
            <p:spPr>
              <a:xfrm>
                <a:off x="968542" y="2492024"/>
                <a:ext cx="876300" cy="876300"/>
              </a:xfrm>
              <a:prstGeom prst="ellips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1231805" y="2517424"/>
                <a:ext cx="349776" cy="76944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4400">
                    <a:solidFill>
                      <a:schemeClr val="accent3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I</a:t>
                </a:r>
              </a:p>
            </p:txBody>
          </p:sp>
        </p:grp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5ECD8AC0-CFE8-444D-B7B2-2EE6201E5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800" y="1581477"/>
            <a:ext cx="3053814" cy="4271281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C46D5DC4-7C0C-433B-B2EA-A30B40747247}"/>
              </a:ext>
            </a:extLst>
          </p:cNvPr>
          <p:cNvSpPr txBox="1"/>
          <p:nvPr/>
        </p:nvSpPr>
        <p:spPr>
          <a:xfrm flipH="1">
            <a:off x="6944956" y="1666421"/>
            <a:ext cx="12506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zh-CN" altLang="en-US" sz="800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⚪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BFEF4CD-88E2-42B5-9EFE-834CC2F09E31}"/>
              </a:ext>
            </a:extLst>
          </p:cNvPr>
          <p:cNvSpPr txBox="1"/>
          <p:nvPr/>
        </p:nvSpPr>
        <p:spPr>
          <a:xfrm flipH="1">
            <a:off x="4300062" y="1666421"/>
            <a:ext cx="12506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zh-CN" altLang="en-US" sz="800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⚪</a:t>
            </a:r>
          </a:p>
        </p:txBody>
      </p:sp>
    </p:spTree>
    <p:extLst>
      <p:ext uri="{BB962C8B-B14F-4D97-AF65-F5344CB8AC3E}">
        <p14:creationId xmlns:p14="http://schemas.microsoft.com/office/powerpoint/2010/main" val="53969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4179330" y="3931074"/>
            <a:ext cx="27432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00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02</a:t>
            </a:r>
            <a:endParaRPr lang="zh-CN" altLang="en-US" sz="1300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0" y="-3"/>
            <a:ext cx="7697488" cy="5604389"/>
            <a:chOff x="0" y="-2"/>
            <a:chExt cx="4808931" cy="3501288"/>
          </a:xfrm>
          <a:blipFill>
            <a:blip r:embed="rId4"/>
            <a:srcRect/>
            <a:stretch>
              <a:fillRect/>
            </a:stretch>
          </a:blipFill>
        </p:grpSpPr>
        <p:sp>
          <p:nvSpPr>
            <p:cNvPr id="10" name="等腰三角形 9"/>
            <p:cNvSpPr/>
            <p:nvPr/>
          </p:nvSpPr>
          <p:spPr>
            <a:xfrm rot="5400000">
              <a:off x="-95087" y="95085"/>
              <a:ext cx="1378763" cy="118858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 rot="16200000">
              <a:off x="-95085" y="802592"/>
              <a:ext cx="1378763" cy="118858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-95087" y="1510099"/>
              <a:ext cx="1378763" cy="118858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3" name="等腰三角形 12"/>
            <p:cNvSpPr/>
            <p:nvPr/>
          </p:nvSpPr>
          <p:spPr>
            <a:xfrm rot="16200000">
              <a:off x="1117298" y="95087"/>
              <a:ext cx="1378763" cy="118858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 rot="5400000">
              <a:off x="1110008" y="802592"/>
              <a:ext cx="1378763" cy="118858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5" name="等腰三角形 14"/>
            <p:cNvSpPr/>
            <p:nvPr/>
          </p:nvSpPr>
          <p:spPr>
            <a:xfrm rot="16200000">
              <a:off x="1111740" y="1510101"/>
              <a:ext cx="1378763" cy="118858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6" name="等腰三角形 15"/>
            <p:cNvSpPr/>
            <p:nvPr/>
          </p:nvSpPr>
          <p:spPr>
            <a:xfrm rot="5400000">
              <a:off x="2320159" y="95085"/>
              <a:ext cx="1378763" cy="118858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7" name="等腰三角形 16"/>
            <p:cNvSpPr/>
            <p:nvPr/>
          </p:nvSpPr>
          <p:spPr>
            <a:xfrm rot="5400000">
              <a:off x="1110245" y="2217610"/>
              <a:ext cx="1378763" cy="118858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 rot="16200000">
              <a:off x="2320159" y="802591"/>
              <a:ext cx="1378763" cy="118858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9" name="等腰三角形 18"/>
            <p:cNvSpPr/>
            <p:nvPr/>
          </p:nvSpPr>
          <p:spPr>
            <a:xfrm rot="5400000">
              <a:off x="3525255" y="802591"/>
              <a:ext cx="1378763" cy="118858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21" name="等腰三角形 20"/>
          <p:cNvSpPr/>
          <p:nvPr/>
        </p:nvSpPr>
        <p:spPr>
          <a:xfrm rot="5400000">
            <a:off x="6805940" y="4445838"/>
            <a:ext cx="377190" cy="319118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0" y="6443524"/>
            <a:ext cx="4876006" cy="271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b="0">
                <a:latin typeface="+mj-ea"/>
                <a:ea typeface="+mj-ea"/>
              </a:rPr>
              <a:t> 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C601BDE-7555-4514-B751-8547F2E7CD51}"/>
              </a:ext>
            </a:extLst>
          </p:cNvPr>
          <p:cNvSpPr txBox="1"/>
          <p:nvPr/>
        </p:nvSpPr>
        <p:spPr>
          <a:xfrm flipH="1">
            <a:off x="7267600" y="4238851"/>
            <a:ext cx="776894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44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成果分享</a:t>
            </a:r>
            <a:endParaRPr lang="en-US" altLang="zh-CN" sz="440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2800"/>
              <a:t>微服务 </a:t>
            </a:r>
            <a:r>
              <a:rPr lang="en-US" altLang="zh-CN" sz="2800"/>
              <a:t>/ </a:t>
            </a:r>
            <a:r>
              <a:rPr lang="zh-CN" altLang="en-US" sz="2800"/>
              <a:t>物联网调研</a:t>
            </a:r>
            <a:endParaRPr lang="en-US" altLang="zh-CN" sz="2800"/>
          </a:p>
          <a:p>
            <a:pPr>
              <a:spcBef>
                <a:spcPts val="600"/>
              </a:spcBef>
            </a:pPr>
            <a:r>
              <a:rPr lang="zh-CN" altLang="en-US" sz="2800"/>
              <a:t>静态分析工具调研</a:t>
            </a:r>
            <a:endParaRPr lang="en-US" altLang="zh-CN" sz="2800"/>
          </a:p>
        </p:txBody>
      </p:sp>
    </p:spTree>
    <p:extLst>
      <p:ext uri="{BB962C8B-B14F-4D97-AF65-F5344CB8AC3E}">
        <p14:creationId xmlns:p14="http://schemas.microsoft.com/office/powerpoint/2010/main" val="3762662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4657495" y="3737206"/>
            <a:ext cx="56618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Z</a:t>
            </a:r>
          </a:p>
        </p:txBody>
      </p:sp>
      <p:sp>
        <p:nvSpPr>
          <p:cNvPr id="16" name="矩形 15"/>
          <p:cNvSpPr/>
          <p:nvPr/>
        </p:nvSpPr>
        <p:spPr>
          <a:xfrm>
            <a:off x="5735902" y="4427035"/>
            <a:ext cx="56618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Z</a:t>
            </a:r>
          </a:p>
        </p:txBody>
      </p:sp>
      <p:sp>
        <p:nvSpPr>
          <p:cNvPr id="17" name="矩形 16"/>
          <p:cNvSpPr/>
          <p:nvPr/>
        </p:nvSpPr>
        <p:spPr>
          <a:xfrm>
            <a:off x="6888473" y="3880712"/>
            <a:ext cx="56618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Z</a:t>
            </a:r>
          </a:p>
        </p:txBody>
      </p:sp>
      <p:sp>
        <p:nvSpPr>
          <p:cNvPr id="34" name="文本框 33"/>
          <p:cNvSpPr txBox="1"/>
          <p:nvPr/>
        </p:nvSpPr>
        <p:spPr>
          <a:xfrm flipH="1">
            <a:off x="920336" y="467572"/>
            <a:ext cx="2978563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60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 panose="020B0503020204020204" charset="-122"/>
              </a:rPr>
              <a:t>微服务</a:t>
            </a:r>
            <a:r>
              <a:rPr lang="zh-CN" altLang="en-US" sz="360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 panose="020B0503020204020204" charset="-122"/>
              </a:rPr>
              <a:t>调研</a:t>
            </a:r>
            <a:endParaRPr lang="en-US" altLang="zh-CN" sz="3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5" name="等腰三角形 34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93F56941-BB15-40A4-955D-6369DC7925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4540805"/>
              </p:ext>
            </p:extLst>
          </p:nvPr>
        </p:nvGraphicFramePr>
        <p:xfrm>
          <a:off x="622433" y="2916503"/>
          <a:ext cx="10587037" cy="26198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F12038B5-2D25-481C-9CD4-1B22BA024C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8664057"/>
              </p:ext>
            </p:extLst>
          </p:nvPr>
        </p:nvGraphicFramePr>
        <p:xfrm>
          <a:off x="2286886" y="1442653"/>
          <a:ext cx="4179759" cy="27865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54480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4657495" y="3737206"/>
            <a:ext cx="56618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Z</a:t>
            </a:r>
          </a:p>
        </p:txBody>
      </p:sp>
      <p:sp>
        <p:nvSpPr>
          <p:cNvPr id="16" name="矩形 15"/>
          <p:cNvSpPr/>
          <p:nvPr/>
        </p:nvSpPr>
        <p:spPr>
          <a:xfrm>
            <a:off x="5735902" y="4427035"/>
            <a:ext cx="56618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Z</a:t>
            </a:r>
          </a:p>
        </p:txBody>
      </p:sp>
      <p:sp>
        <p:nvSpPr>
          <p:cNvPr id="17" name="矩形 16"/>
          <p:cNvSpPr/>
          <p:nvPr/>
        </p:nvSpPr>
        <p:spPr>
          <a:xfrm>
            <a:off x="6888473" y="3880712"/>
            <a:ext cx="56618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Z</a:t>
            </a:r>
          </a:p>
        </p:txBody>
      </p:sp>
      <p:sp>
        <p:nvSpPr>
          <p:cNvPr id="34" name="文本框 33"/>
          <p:cNvSpPr txBox="1"/>
          <p:nvPr/>
        </p:nvSpPr>
        <p:spPr>
          <a:xfrm flipH="1">
            <a:off x="920336" y="467572"/>
            <a:ext cx="2978563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60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 panose="020B0503020204020204" charset="-122"/>
              </a:rPr>
              <a:t>微服务架构</a:t>
            </a:r>
            <a:endParaRPr lang="en-US" altLang="zh-CN" sz="3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5" name="等腰三角形 34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5" name="矩形 24"/>
          <p:cNvSpPr/>
          <p:nvPr>
            <p:custDataLst>
              <p:tags r:id="rId1"/>
            </p:custDataLst>
          </p:nvPr>
        </p:nvSpPr>
        <p:spPr>
          <a:xfrm>
            <a:off x="0" y="6443524"/>
            <a:ext cx="4876006" cy="271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b="0">
                <a:latin typeface="+mj-ea"/>
                <a:ea typeface="+mj-ea"/>
              </a:rPr>
              <a:t> </a:t>
            </a:r>
          </a:p>
        </p:txBody>
      </p:sp>
      <p:pic>
        <p:nvPicPr>
          <p:cNvPr id="14" name="Picture 17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F2C9DD86-7267-4EA9-BA5D-63C3E674FB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600" y="1269516"/>
            <a:ext cx="5020019" cy="5090145"/>
          </a:xfrm>
          <a:prstGeom prst="rect">
            <a:avLst/>
          </a:prstGeom>
        </p:spPr>
      </p:pic>
      <p:pic>
        <p:nvPicPr>
          <p:cNvPr id="19" name="Picture 25" descr="A close up of a map&#10;&#10;Description generated with high confidence">
            <a:extLst>
              <a:ext uri="{FF2B5EF4-FFF2-40B4-BE49-F238E27FC236}">
                <a16:creationId xmlns:a16="http://schemas.microsoft.com/office/drawing/2014/main" id="{79320B93-0D6F-45C5-84A8-51D7ECDD74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8882" y="1266970"/>
            <a:ext cx="5295440" cy="509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13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jh1lr2m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jh1lr2m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jh1lr2m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jh1lr2m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jh1lr2m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jh1lr2m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jh1lr2m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jh1lr2m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jh1lr2m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jh1lr2m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jh1lr2m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jh1lr2m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jh1lr2m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jh1lr2m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jh1lr2m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jh1lr2me"/>
</p:tagLst>
</file>

<file path=ppt/theme/theme1.xml><?xml version="1.0" encoding="utf-8"?>
<a:theme xmlns:a="http://schemas.openxmlformats.org/drawingml/2006/main" name="Office 主题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自定义 10">
      <a:majorFont>
        <a:latin typeface="Roboto"/>
        <a:ea typeface="微软雅黑"/>
        <a:cs typeface=""/>
      </a:majorFont>
      <a:minorFont>
        <a:latin typeface="Roboto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596</Words>
  <Application>Microsoft Office PowerPoint</Application>
  <PresentationFormat>宽屏</PresentationFormat>
  <Paragraphs>238</Paragraphs>
  <Slides>27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Roboto Light</vt:lpstr>
      <vt:lpstr>等线 Light</vt:lpstr>
      <vt:lpstr>方正正大黑简体</vt:lpstr>
      <vt:lpstr>黑体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ypppt</dc:creator>
  <cp:keywords>http:/www.ypppt.com</cp:keywords>
  <dc:description/>
  <cp:lastModifiedBy>博 王</cp:lastModifiedBy>
  <cp:revision>7</cp:revision>
  <dcterms:created xsi:type="dcterms:W3CDTF">2015-09-11T13:14:00Z</dcterms:created>
  <dcterms:modified xsi:type="dcterms:W3CDTF">2019-01-12T01:39:13Z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2052-10.1.0.6029</vt:lpwstr>
  </property>
</Properties>
</file>