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1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9BF2-693E-4D45-AEB1-80AAB31C97EF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4FE2-4480-4227-BE96-A58E97B1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75"/>
            <a:ext cx="3310205" cy="33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lid_maxent_variable_impor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04" y="339142"/>
            <a:ext cx="3133273" cy="313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9386" y="339142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Camelus</a:t>
            </a:r>
            <a:r>
              <a:rPr lang="en-US" sz="1200" i="1" dirty="0" smtClean="0"/>
              <a:t> dromedaries cluster (a)</a:t>
            </a:r>
            <a:endParaRPr lang="en-US" sz="1200" i="1" dirty="0"/>
          </a:p>
        </p:txBody>
      </p:sp>
      <p:pic>
        <p:nvPicPr>
          <p:cNvPr id="1030" name="Picture 6" descr="prediction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2" y="3327374"/>
            <a:ext cx="3310205" cy="331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alid_maxent_variable_impor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57" y="3374732"/>
            <a:ext cx="3117805" cy="31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5722" y="3350757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Ranfiger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tarandus</a:t>
            </a:r>
            <a:r>
              <a:rPr lang="en-US" sz="1200" i="1" dirty="0" smtClean="0"/>
              <a:t> cluster (c)</a:t>
            </a:r>
            <a:endParaRPr lang="en-US" sz="1200" i="1" dirty="0"/>
          </a:p>
        </p:txBody>
      </p:sp>
      <p:pic>
        <p:nvPicPr>
          <p:cNvPr id="1034" name="Picture 10" descr="https://github.com/naturalis/trait-geo-diverse-ungulates/raw/master/results/per_species/Bos_taurus_primigenius/prediction_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8" y="6492537"/>
            <a:ext cx="3196526" cy="319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alid_maxent_variable_impor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590" y="6470844"/>
            <a:ext cx="3256372" cy="32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9386" y="6508005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Bos</a:t>
            </a:r>
            <a:r>
              <a:rPr lang="en-US" sz="1200" i="1" dirty="0" smtClean="0"/>
              <a:t> Taurus </a:t>
            </a:r>
            <a:r>
              <a:rPr lang="en-US" sz="1200" i="1" dirty="0" err="1" smtClean="0"/>
              <a:t>primigenius</a:t>
            </a:r>
            <a:r>
              <a:rPr lang="en-US" sz="1200" i="1" dirty="0" smtClean="0"/>
              <a:t> cluster (h)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291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505" y="344711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Bubalus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bubalis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arnee</a:t>
            </a:r>
            <a:r>
              <a:rPr lang="en-US" sz="1200" i="1" dirty="0" smtClean="0"/>
              <a:t> (l)</a:t>
            </a:r>
            <a:endParaRPr lang="en-US" sz="1200" i="1" dirty="0"/>
          </a:p>
        </p:txBody>
      </p:sp>
      <p:pic>
        <p:nvPicPr>
          <p:cNvPr id="2050" name="Picture 2" descr="prediction_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0"/>
          <a:stretch/>
        </p:blipFill>
        <p:spPr bwMode="auto">
          <a:xfrm>
            <a:off x="-1" y="621709"/>
            <a:ext cx="3431969" cy="31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lid_maxent_variable_impor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68" y="344711"/>
            <a:ext cx="3309023" cy="33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3823855"/>
            <a:ext cx="6858000" cy="3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https://github.com/naturalis/trait-geo-diverse-ungulates/raw/master/results/per_species/Bos_frontalis_gaurus/prediction_ma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/>
          <a:stretch/>
        </p:blipFill>
        <p:spPr bwMode="auto">
          <a:xfrm>
            <a:off x="-1" y="4148355"/>
            <a:ext cx="3253840" cy="28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alid_maxent_variable_impor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849" y="4029602"/>
            <a:ext cx="3205142" cy="320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13656" y="3841668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Bos</a:t>
            </a:r>
            <a:r>
              <a:rPr lang="en-US" sz="1200" i="1" dirty="0" smtClean="0"/>
              <a:t> frontalis </a:t>
            </a:r>
            <a:r>
              <a:rPr lang="en-US" sz="1200" i="1" dirty="0" err="1" smtClean="0"/>
              <a:t>gaurus</a:t>
            </a:r>
            <a:r>
              <a:rPr lang="en-US" sz="1200" i="1" dirty="0" smtClean="0"/>
              <a:t> (j)</a:t>
            </a:r>
            <a:endParaRPr lang="en-US" sz="1200" i="1" dirty="0"/>
          </a:p>
        </p:txBody>
      </p:sp>
      <p:pic>
        <p:nvPicPr>
          <p:cNvPr id="2058" name="Picture 10" descr="https://github.com/naturalis/trait-geo-diverse-ungulates/raw/master/results/per_species/Bos_javanicus/prediction_map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99"/>
          <a:stretch/>
        </p:blipFill>
        <p:spPr bwMode="auto">
          <a:xfrm>
            <a:off x="0" y="6935191"/>
            <a:ext cx="3253839" cy="297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alid_maxent_variable_impor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06" y="6941728"/>
            <a:ext cx="2874427" cy="287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8912" y="6749052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Bos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javanicus</a:t>
            </a:r>
            <a:r>
              <a:rPr lang="en-US" sz="1200" i="1" dirty="0" smtClean="0"/>
              <a:t> (j)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3641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github.com/naturalis/trait-geo-diverse-ungulates/raw/master/results/per_species/Lama_glama_guanicoe/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0" y="121764"/>
            <a:ext cx="3025197" cy="30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hub.com/naturalis/trait-geo-diverse-ungulates/raw/master/results/per_species/Lama_glama_guanicoe/valid_maxent_variable_impor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10" y="0"/>
            <a:ext cx="3286455" cy="32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8133" y="121764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Lama </a:t>
            </a:r>
            <a:r>
              <a:rPr lang="en-US" sz="1200" i="1" dirty="0" err="1" smtClean="0"/>
              <a:t>glama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guanicoe</a:t>
            </a:r>
            <a:r>
              <a:rPr lang="en-US" sz="1200" i="1" dirty="0" smtClean="0"/>
              <a:t> (x)</a:t>
            </a:r>
            <a:endParaRPr lang="en-US" sz="1200" i="1" dirty="0"/>
          </a:p>
        </p:txBody>
      </p:sp>
      <p:pic>
        <p:nvPicPr>
          <p:cNvPr id="3078" name="Picture 6" descr="https://github.com/naturalis/trait-geo-diverse-ungulates/raw/master/results/per_species/Vicugna_vicugna/prediction_ma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2"/>
          <a:stretch/>
        </p:blipFill>
        <p:spPr bwMode="auto">
          <a:xfrm>
            <a:off x="119950" y="3286455"/>
            <a:ext cx="3179577" cy="292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github.com/naturalis/trait-geo-diverse-ungulates/raw/master/results/per_species/Vicugna_vicugna/valid_maxent_variable_impor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830" y="3016250"/>
            <a:ext cx="3191535" cy="31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8133" y="3089090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Vicagna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vicugna</a:t>
            </a:r>
            <a:r>
              <a:rPr lang="en-US" sz="1200" i="1" dirty="0" smtClean="0"/>
              <a:t> (x)</a:t>
            </a:r>
            <a:endParaRPr lang="en-US" sz="12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311653"/>
            <a:ext cx="6858000" cy="3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github.com/naturalis/trait-geo-diverse-ungulates/raw/master/results/per_species/Camelus_bactrianus/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" y="299893"/>
            <a:ext cx="3238954" cy="32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github.com/naturalis/trait-geo-diverse-ungulates/raw/master/results/per_species/Camelus_bactrianus/valid_maxent_variable_impor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07" y="418646"/>
            <a:ext cx="3001447" cy="30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8662" y="3380601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Ovis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aries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orientalis</a:t>
            </a:r>
            <a:r>
              <a:rPr lang="en-US" sz="1200" i="1" dirty="0" smtClean="0"/>
              <a:t> (g)</a:t>
            </a:r>
            <a:endParaRPr lang="en-US" sz="1200" i="1" dirty="0"/>
          </a:p>
        </p:txBody>
      </p:sp>
      <p:pic>
        <p:nvPicPr>
          <p:cNvPr id="4102" name="Picture 6" descr="https://github.com/naturalis/trait-geo-diverse-ungulates/raw/master/results/per_species/Ovis_aries_orientalis/prediction_map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/>
          <a:stretch/>
        </p:blipFill>
        <p:spPr bwMode="auto">
          <a:xfrm>
            <a:off x="197136" y="3657600"/>
            <a:ext cx="3304271" cy="29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github.com/naturalis/trait-geo-diverse-ungulates/raw/master/results/per_species/Ovis_aries_orientalis/valid_maxent_variable_impor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308" y="3420092"/>
            <a:ext cx="3051959" cy="305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8663" y="452292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Camelus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bactrianus</a:t>
            </a:r>
            <a:r>
              <a:rPr lang="en-US" sz="1200" i="1" dirty="0" smtClean="0"/>
              <a:t> (g)</a:t>
            </a:r>
            <a:endParaRPr lang="en-US" sz="1200" i="1" dirty="0"/>
          </a:p>
        </p:txBody>
      </p:sp>
      <p:pic>
        <p:nvPicPr>
          <p:cNvPr id="4106" name="Picture 10" descr="https://github.com/naturalis/trait-geo-diverse-ungulates/raw/master/results/per_species/Sus_scrofa/prediction_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3" y="6472051"/>
            <a:ext cx="3068578" cy="306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github.com/naturalis/trait-geo-diverse-ungulates/raw/master/results/per_species/Sus_scrofa/valid_maxent_variable_impor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07" y="6336349"/>
            <a:ext cx="3204280" cy="320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71592" y="6514400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Sus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scrofa</a:t>
            </a:r>
            <a:r>
              <a:rPr lang="en-US" sz="1200" i="1" dirty="0" smtClean="0"/>
              <a:t> (g)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493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github.com/naturalis/trait-geo-diverse-ungulates/raw/master/results/per_species/Bos_grunniens_mutus/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4" y="86137"/>
            <a:ext cx="3157640" cy="315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github.com/naturalis/trait-geo-diverse-ungulates/raw/master/results/per_species/Bos_grunniens_mutus/valid_maxent_variable_importa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70" y="293955"/>
            <a:ext cx="2955760" cy="29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2408" y="155455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Bos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grunniens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mutus</a:t>
            </a:r>
            <a:r>
              <a:rPr lang="en-US" sz="1200" i="1" dirty="0" smtClean="0"/>
              <a:t> (k)</a:t>
            </a:r>
            <a:endParaRPr lang="en-US" sz="1200" i="1" dirty="0"/>
          </a:p>
        </p:txBody>
      </p:sp>
      <p:pic>
        <p:nvPicPr>
          <p:cNvPr id="5126" name="Picture 6" descr="https://github.com/naturalis/trait-geo-diverse-ungulates/raw/master/results/per_species/Capra_hircus_aegagrus/prediction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3" y="3313095"/>
            <a:ext cx="3106271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github.com/naturalis/trait-geo-diverse-ungulates/raw/master/results/per_species/Capra_hircus_aegagrus/valid_maxent_variable_importan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70" y="3451594"/>
            <a:ext cx="2965821" cy="296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2407" y="3192408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Capra </a:t>
            </a:r>
            <a:r>
              <a:rPr lang="en-US" sz="1200" i="1" dirty="0" err="1" smtClean="0"/>
              <a:t>hircus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aegagrus</a:t>
            </a:r>
            <a:r>
              <a:rPr lang="en-US" sz="1200" i="1" dirty="0" smtClean="0"/>
              <a:t> (k)</a:t>
            </a:r>
            <a:endParaRPr lang="en-US" sz="1200" i="1" dirty="0"/>
          </a:p>
        </p:txBody>
      </p:sp>
      <p:pic>
        <p:nvPicPr>
          <p:cNvPr id="5130" name="Picture 10" descr="https://github.com/naturalis/trait-geo-diverse-ungulates/raw/master/results/per_species/Equus_przewalskii/prediction_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3" y="6229361"/>
            <a:ext cx="3126220" cy="312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github.com/naturalis/trait-geo-diverse-ungulates/raw/master/results/per_species/Equus_przewalskii/valid_maxent_variable_importanc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860" y="6355986"/>
            <a:ext cx="2847391" cy="284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2406" y="6298558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Equus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Przewalskii</a:t>
            </a:r>
            <a:r>
              <a:rPr lang="en-US" sz="1200" i="1" dirty="0" smtClean="0"/>
              <a:t> (k)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7124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332509"/>
            <a:ext cx="59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domesticates </a:t>
            </a:r>
          </a:p>
          <a:p>
            <a:endParaRPr lang="en-US" dirty="0"/>
          </a:p>
        </p:txBody>
      </p:sp>
      <p:pic>
        <p:nvPicPr>
          <p:cNvPr id="6146" name="Picture 2" descr="https://github.com/naturalis/trait-geo-diverse-ungulates/raw/master/results/per_species/Bison_bison/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774427"/>
            <a:ext cx="3372592" cy="33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6159" y="774427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Bison </a:t>
            </a:r>
            <a:r>
              <a:rPr lang="en-US" sz="1200" i="1" dirty="0" err="1" smtClean="0"/>
              <a:t>bison</a:t>
            </a:r>
            <a:r>
              <a:rPr lang="en-US" sz="1200" i="1" dirty="0" smtClean="0"/>
              <a:t> (G)</a:t>
            </a:r>
            <a:endParaRPr lang="en-US" sz="1200" i="1" dirty="0"/>
          </a:p>
        </p:txBody>
      </p:sp>
      <p:pic>
        <p:nvPicPr>
          <p:cNvPr id="6148" name="Picture 4" descr="https://github.com/naturalis/trait-geo-diverse-ungulates/raw/master/results/per_species/Capreolus_pygargus/predictio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71" y="895711"/>
            <a:ext cx="3251308" cy="32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22914" y="774427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Capreolus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pygargus</a:t>
            </a:r>
            <a:r>
              <a:rPr lang="en-US" sz="1200" i="1" dirty="0" smtClean="0"/>
              <a:t> (G)</a:t>
            </a:r>
            <a:endParaRPr lang="en-US" sz="1200" i="1" dirty="0"/>
          </a:p>
        </p:txBody>
      </p:sp>
      <p:pic>
        <p:nvPicPr>
          <p:cNvPr id="6150" name="Picture 6" descr="https://github.com/naturalis/trait-geo-diverse-ungulates/raw/master/results/per_species/Bison_bonasus/prediction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37" y="3969369"/>
            <a:ext cx="3322080" cy="332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9429" y="3969369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Bison </a:t>
            </a:r>
            <a:r>
              <a:rPr lang="en-US" sz="1200" i="1" dirty="0" err="1" smtClean="0"/>
              <a:t>bonasus</a:t>
            </a:r>
            <a:r>
              <a:rPr lang="en-US" sz="1200" i="1" dirty="0" smtClean="0"/>
              <a:t>  (H)</a:t>
            </a:r>
            <a:endParaRPr lang="en-US" sz="1200" i="1" dirty="0"/>
          </a:p>
        </p:txBody>
      </p:sp>
      <p:pic>
        <p:nvPicPr>
          <p:cNvPr id="6152" name="Picture 8" descr="https://github.com/naturalis/trait-geo-diverse-ungulates/raw/master/results/per_species/Capricornis_crispus/prediction_m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13" y="3969369"/>
            <a:ext cx="3405800" cy="340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808376" y="4041955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Capricornis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crispus</a:t>
            </a:r>
            <a:r>
              <a:rPr lang="en-US" sz="1200" i="1" dirty="0" smtClean="0"/>
              <a:t> (R)</a:t>
            </a:r>
            <a:endParaRPr lang="en-US" sz="1200" i="1" dirty="0"/>
          </a:p>
        </p:txBody>
      </p:sp>
      <p:pic>
        <p:nvPicPr>
          <p:cNvPr id="6154" name="Picture 10" descr="https://github.com/naturalis/trait-geo-diverse-ungulates/raw/master/results/per_species/Eudorcas_thomsonii/prediction_ma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4" y="7137548"/>
            <a:ext cx="3020126" cy="30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5938" y="7137548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Eudorcas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thomsonii</a:t>
            </a:r>
            <a:r>
              <a:rPr lang="en-US" sz="1200" i="1" dirty="0" smtClean="0"/>
              <a:t> (D)</a:t>
            </a:r>
            <a:endParaRPr lang="en-US" sz="1200" i="1" dirty="0"/>
          </a:p>
        </p:txBody>
      </p:sp>
      <p:pic>
        <p:nvPicPr>
          <p:cNvPr id="6156" name="Picture 12" descr="https://github.com/naturalis/trait-geo-diverse-ungulates/raw/master/results/per_species/Odocoileus_virginianus/prediction_ma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99" y="7064962"/>
            <a:ext cx="3089636" cy="30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935927" y="7137547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Odocoileus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virginianus</a:t>
            </a:r>
            <a:r>
              <a:rPr lang="en-US" sz="1200" i="1" dirty="0" smtClean="0"/>
              <a:t> (P)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542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github.com/naturalis/trait-geo-diverse-ungulates/raw/master/results/per_species/Ovis_ammon/prediction_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27" y="335520"/>
            <a:ext cx="2991386" cy="29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8332" y="335520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Ovis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ammon</a:t>
            </a:r>
            <a:r>
              <a:rPr lang="en-US" sz="1200" i="1" dirty="0" smtClean="0"/>
              <a:t> (k)</a:t>
            </a:r>
            <a:endParaRPr lang="en-US" sz="1200" i="1" dirty="0"/>
          </a:p>
        </p:txBody>
      </p:sp>
      <p:pic>
        <p:nvPicPr>
          <p:cNvPr id="7172" name="Picture 4" descr="https://github.com/naturalis/trait-geo-diverse-ungulates/raw/master/results/per_species/Procapra_picticaudata/prediction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97" y="335520"/>
            <a:ext cx="3108325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20192" y="334526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Procapra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picticaudata</a:t>
            </a:r>
            <a:r>
              <a:rPr lang="en-US" sz="1200" i="1" dirty="0" smtClean="0"/>
              <a:t> (k)</a:t>
            </a:r>
            <a:endParaRPr lang="en-US" sz="1200" i="1" dirty="0"/>
          </a:p>
        </p:txBody>
      </p:sp>
      <p:pic>
        <p:nvPicPr>
          <p:cNvPr id="7174" name="Picture 6" descr="https://github.com/naturalis/trait-geo-diverse-ungulates/raw/master/results/per_species/Rusa_unicolor/prediction_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2" y="3326906"/>
            <a:ext cx="2885703" cy="28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252" y="3325912"/>
            <a:ext cx="4809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 smtClean="0"/>
              <a:t>Rusa</a:t>
            </a:r>
            <a:r>
              <a:rPr lang="en-US" sz="1200" i="1" dirty="0" smtClean="0"/>
              <a:t> unicolor (f)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90797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127</Words>
  <Application>Microsoft Office PowerPoint</Application>
  <PresentationFormat>A4 Paper (210x297 mm)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Elke Hendrix</dc:creator>
  <cp:lastModifiedBy>Elke Hendrix</cp:lastModifiedBy>
  <cp:revision>7</cp:revision>
  <dcterms:created xsi:type="dcterms:W3CDTF">2019-04-02T08:29:44Z</dcterms:created>
  <dcterms:modified xsi:type="dcterms:W3CDTF">2019-04-02T09:44:59Z</dcterms:modified>
</cp:coreProperties>
</file>