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9A98-D9E4-73DF-AF19-F2031C76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5FC41-C507-5F7C-2DA5-BDE38EB4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0784-3886-EBB2-14C2-BC18DC9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A17AB-554E-5407-CCC7-58694C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4E0B4-9A24-80B7-ADE5-9399E8E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F3C6-4883-FBE3-6D2A-195E191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C16D68-C326-96CE-E5CF-8EA6DB31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25EC7-682B-BA58-D17D-4D40C3C3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B8D0E-450D-7DD2-4F90-C06A13C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1D1CA-6F23-F8E3-CAA6-DEC7E60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D5F926-FF24-8CD6-9582-C74CFB4A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06B7C4-2488-00ED-9C9E-D441D31F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135B2-193A-3512-5FA4-8131FAD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C6FE7-944E-92B9-9C15-245CA39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7BE72-B683-62A9-984C-E1230163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9A5C-AFAF-74AB-BDB5-3A5DE82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8DA6-307B-4772-672C-6E7D447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EBEAB-0092-2B51-979A-91FED52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D17C2-6C94-7565-C462-55F0F3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C2214-C4D9-E7FB-0D68-279639F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0667-6EE8-39D6-33AC-DCAD1283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C0E1-2CA5-DFBF-9857-5BF028B9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C38A6-418F-947F-9300-6969871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53870-B646-A530-C2E9-0AB1AD3A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67C33-16E2-82E8-CA57-B38AA81B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0B92-4CD5-582F-D4DF-15254F20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A699-5D9B-E26A-D284-3905D316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7A96C-1096-1BD7-D824-59525231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F0B618-9D6F-5375-F786-F4C6339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E0B29A-81D6-0441-8A08-8A2B75B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A77C-CDF2-9F67-EAEC-C6AA689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CC35-AA18-EEDF-9FD1-DA5C041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352A2-8EA6-53A7-B026-B99F9DF2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08792-129C-CF1B-5D6D-1A08DCFA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621E8C-4AEB-D474-A796-9FACBEA0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61A09-3029-66F7-DD5C-241B0C20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C9D936-3AB6-3CFD-8F05-0DE76CC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BA55D-B1ED-EB09-18D0-C0F213D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8A124-0A8B-CCBF-15CD-4B4E15D0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A7C53-5247-2DFD-4800-1E76CC1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EB249D-7028-0934-4D85-F8F3A40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FF11B-8F23-82E4-E3E7-2CC13C2A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B83EBD-8456-52C2-0919-2204D2E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6A3851-3118-FCA2-9711-83F1AB32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B2A5A-0F74-D302-AD6C-F05C23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675781-0AD1-B49D-0405-76256FD0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FA73-E2D1-F593-2462-F6AC2A92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A7A8F-2538-438D-0288-4776849C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E448C-68B3-D753-B20B-0BCA8320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2323B-B8C8-A9E0-C85C-648416B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56A7E-F0D6-7233-495F-F4881BD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17878-E182-1632-2996-3F3431B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01318-AE72-5F4A-930C-FB1B5D48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2FD38-C368-371B-9650-EB307742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B7E10-7DA0-3865-EE9B-D3B54353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5EC85-44C5-C321-8F75-B4673D5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ED9B7-D79F-C46D-34B4-4E68F5F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C220-6503-FA7A-51D7-E15A5BA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16D7-0B8A-175B-D3D6-D015B63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BFCC4-5F6E-C07D-227C-EEA4463E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4F87C-3890-3146-CDB9-F17B4D7A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5D818-6158-84B3-7BCE-318D911A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18A40-F4F8-56B4-AA4D-31763336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B72F83-16FA-4730-919B-B30B4EDD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21" y="320777"/>
            <a:ext cx="7770557" cy="6216446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52486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2</cp:revision>
  <dcterms:created xsi:type="dcterms:W3CDTF">2024-05-25T17:13:34Z</dcterms:created>
  <dcterms:modified xsi:type="dcterms:W3CDTF">2024-05-26T22:08:26Z</dcterms:modified>
</cp:coreProperties>
</file>